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bookmarkIdSeed="3">
  <p:sldMasterIdLst>
    <p:sldMasterId id="2147483648" r:id="rId1"/>
  </p:sldMasterIdLst>
  <p:sldIdLst>
    <p:sldId id="256" r:id="rId2"/>
    <p:sldId id="370" r:id="rId3"/>
    <p:sldId id="361" r:id="rId4"/>
    <p:sldId id="362" r:id="rId5"/>
    <p:sldId id="371" r:id="rId6"/>
    <p:sldId id="258" r:id="rId7"/>
    <p:sldId id="259" r:id="rId8"/>
    <p:sldId id="260" r:id="rId9"/>
    <p:sldId id="261" r:id="rId10"/>
    <p:sldId id="262" r:id="rId11"/>
    <p:sldId id="360" r:id="rId12"/>
    <p:sldId id="263" r:id="rId13"/>
    <p:sldId id="264" r:id="rId14"/>
    <p:sldId id="265" r:id="rId15"/>
    <p:sldId id="266" r:id="rId16"/>
    <p:sldId id="267" r:id="rId17"/>
    <p:sldId id="268" r:id="rId18"/>
    <p:sldId id="269" r:id="rId19"/>
    <p:sldId id="270" r:id="rId20"/>
    <p:sldId id="271" r:id="rId21"/>
    <p:sldId id="272"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348" r:id="rId96"/>
    <p:sldId id="349" r:id="rId97"/>
    <p:sldId id="350" r:id="rId98"/>
    <p:sldId id="351" r:id="rId99"/>
    <p:sldId id="352" r:id="rId100"/>
    <p:sldId id="353" r:id="rId101"/>
    <p:sldId id="354" r:id="rId102"/>
    <p:sldId id="355" r:id="rId103"/>
    <p:sldId id="374" r:id="rId104"/>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84013" autoAdjust="0"/>
    <p:restoredTop sz="94660"/>
  </p:normalViewPr>
  <p:slideViewPr>
    <p:cSldViewPr snapToGrid="0">
      <p:cViewPr varScale="1">
        <p:scale>
          <a:sx n="109" d="100"/>
          <a:sy n="109" d="100"/>
        </p:scale>
        <p:origin x="534" y="11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p>
            <a:fld id="{E9B4699A-B008-4509-8D5C-E630AE1BEF16}" type="datetimeFigureOut">
              <a:rPr lang="he-IL" smtClean="0"/>
              <a:t>כ"ד/כסלו/תשפ"ב</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1D682DD-F581-4D36-8BEB-8CE17E5DD6B8}" type="slidenum">
              <a:rPr lang="he-IL" smtClean="0"/>
              <a:t>‹#›</a:t>
            </a:fld>
            <a:endParaRPr lang="he-IL"/>
          </a:p>
        </p:txBody>
      </p:sp>
    </p:spTree>
    <p:extLst>
      <p:ext uri="{BB962C8B-B14F-4D97-AF65-F5344CB8AC3E}">
        <p14:creationId xmlns:p14="http://schemas.microsoft.com/office/powerpoint/2010/main" val="3608101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E9B4699A-B008-4509-8D5C-E630AE1BEF16}" type="datetimeFigureOut">
              <a:rPr lang="he-IL" smtClean="0"/>
              <a:t>כ"ד/כסלו/תשפ"ב</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1D682DD-F581-4D36-8BEB-8CE17E5DD6B8}" type="slidenum">
              <a:rPr lang="he-IL" smtClean="0"/>
              <a:t>‹#›</a:t>
            </a:fld>
            <a:endParaRPr lang="he-IL"/>
          </a:p>
        </p:txBody>
      </p:sp>
    </p:spTree>
    <p:extLst>
      <p:ext uri="{BB962C8B-B14F-4D97-AF65-F5344CB8AC3E}">
        <p14:creationId xmlns:p14="http://schemas.microsoft.com/office/powerpoint/2010/main" val="1572703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E9B4699A-B008-4509-8D5C-E630AE1BEF16}" type="datetimeFigureOut">
              <a:rPr lang="he-IL" smtClean="0"/>
              <a:t>כ"ד/כסלו/תשפ"ב</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1D682DD-F581-4D36-8BEB-8CE17E5DD6B8}" type="slidenum">
              <a:rPr lang="he-IL" smtClean="0"/>
              <a:t>‹#›</a:t>
            </a:fld>
            <a:endParaRPr lang="he-IL"/>
          </a:p>
        </p:txBody>
      </p:sp>
    </p:spTree>
    <p:extLst>
      <p:ext uri="{BB962C8B-B14F-4D97-AF65-F5344CB8AC3E}">
        <p14:creationId xmlns:p14="http://schemas.microsoft.com/office/powerpoint/2010/main" val="1266543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E9B4699A-B008-4509-8D5C-E630AE1BEF16}" type="datetimeFigureOut">
              <a:rPr lang="he-IL" smtClean="0"/>
              <a:t>כ"ד/כסלו/תשפ"ב</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1D682DD-F581-4D36-8BEB-8CE17E5DD6B8}" type="slidenum">
              <a:rPr lang="he-IL" smtClean="0"/>
              <a:t>‹#›</a:t>
            </a:fld>
            <a:endParaRPr lang="he-IL"/>
          </a:p>
        </p:txBody>
      </p:sp>
    </p:spTree>
    <p:extLst>
      <p:ext uri="{BB962C8B-B14F-4D97-AF65-F5344CB8AC3E}">
        <p14:creationId xmlns:p14="http://schemas.microsoft.com/office/powerpoint/2010/main" val="365489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E9B4699A-B008-4509-8D5C-E630AE1BEF16}" type="datetimeFigureOut">
              <a:rPr lang="he-IL" smtClean="0"/>
              <a:t>כ"ד/כסלו/תשפ"ב</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D1D682DD-F581-4D36-8BEB-8CE17E5DD6B8}" type="slidenum">
              <a:rPr lang="he-IL" smtClean="0"/>
              <a:t>‹#›</a:t>
            </a:fld>
            <a:endParaRPr lang="he-IL"/>
          </a:p>
        </p:txBody>
      </p:sp>
    </p:spTree>
    <p:extLst>
      <p:ext uri="{BB962C8B-B14F-4D97-AF65-F5344CB8AC3E}">
        <p14:creationId xmlns:p14="http://schemas.microsoft.com/office/powerpoint/2010/main" val="1088702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838200" y="1825625"/>
            <a:ext cx="51816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6172200" y="1825625"/>
            <a:ext cx="51816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p>
            <a:fld id="{E9B4699A-B008-4509-8D5C-E630AE1BEF16}" type="datetimeFigureOut">
              <a:rPr lang="he-IL" smtClean="0"/>
              <a:t>כ"ד/כסלו/תשפ"ב</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D1D682DD-F581-4D36-8BEB-8CE17E5DD6B8}" type="slidenum">
              <a:rPr lang="he-IL" smtClean="0"/>
              <a:t>‹#›</a:t>
            </a:fld>
            <a:endParaRPr lang="he-IL"/>
          </a:p>
        </p:txBody>
      </p:sp>
    </p:spTree>
    <p:extLst>
      <p:ext uri="{BB962C8B-B14F-4D97-AF65-F5344CB8AC3E}">
        <p14:creationId xmlns:p14="http://schemas.microsoft.com/office/powerpoint/2010/main" val="907265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p>
            <a:fld id="{E9B4699A-B008-4509-8D5C-E630AE1BEF16}" type="datetimeFigureOut">
              <a:rPr lang="he-IL" smtClean="0"/>
              <a:t>כ"ד/כסלו/תשפ"ב</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D1D682DD-F581-4D36-8BEB-8CE17E5DD6B8}" type="slidenum">
              <a:rPr lang="he-IL" smtClean="0"/>
              <a:t>‹#›</a:t>
            </a:fld>
            <a:endParaRPr lang="he-IL"/>
          </a:p>
        </p:txBody>
      </p:sp>
    </p:spTree>
    <p:extLst>
      <p:ext uri="{BB962C8B-B14F-4D97-AF65-F5344CB8AC3E}">
        <p14:creationId xmlns:p14="http://schemas.microsoft.com/office/powerpoint/2010/main" val="2326204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p>
            <a:fld id="{E9B4699A-B008-4509-8D5C-E630AE1BEF16}" type="datetimeFigureOut">
              <a:rPr lang="he-IL" smtClean="0"/>
              <a:t>כ"ד/כסלו/תשפ"ב</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D1D682DD-F581-4D36-8BEB-8CE17E5DD6B8}" type="slidenum">
              <a:rPr lang="he-IL" smtClean="0"/>
              <a:t>‹#›</a:t>
            </a:fld>
            <a:endParaRPr lang="he-IL"/>
          </a:p>
        </p:txBody>
      </p:sp>
    </p:spTree>
    <p:extLst>
      <p:ext uri="{BB962C8B-B14F-4D97-AF65-F5344CB8AC3E}">
        <p14:creationId xmlns:p14="http://schemas.microsoft.com/office/powerpoint/2010/main" val="220384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E9B4699A-B008-4509-8D5C-E630AE1BEF16}" type="datetimeFigureOut">
              <a:rPr lang="he-IL" smtClean="0"/>
              <a:t>כ"ד/כסלו/תשפ"ב</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D1D682DD-F581-4D36-8BEB-8CE17E5DD6B8}" type="slidenum">
              <a:rPr lang="he-IL" smtClean="0"/>
              <a:t>‹#›</a:t>
            </a:fld>
            <a:endParaRPr lang="he-IL"/>
          </a:p>
        </p:txBody>
      </p:sp>
    </p:spTree>
    <p:extLst>
      <p:ext uri="{BB962C8B-B14F-4D97-AF65-F5344CB8AC3E}">
        <p14:creationId xmlns:p14="http://schemas.microsoft.com/office/powerpoint/2010/main" val="3698010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E9B4699A-B008-4509-8D5C-E630AE1BEF16}" type="datetimeFigureOut">
              <a:rPr lang="he-IL" smtClean="0"/>
              <a:t>כ"ד/כסלו/תשפ"ב</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D1D682DD-F581-4D36-8BEB-8CE17E5DD6B8}" type="slidenum">
              <a:rPr lang="he-IL" smtClean="0"/>
              <a:t>‹#›</a:t>
            </a:fld>
            <a:endParaRPr lang="he-IL"/>
          </a:p>
        </p:txBody>
      </p:sp>
    </p:spTree>
    <p:extLst>
      <p:ext uri="{BB962C8B-B14F-4D97-AF65-F5344CB8AC3E}">
        <p14:creationId xmlns:p14="http://schemas.microsoft.com/office/powerpoint/2010/main" val="74493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E9B4699A-B008-4509-8D5C-E630AE1BEF16}" type="datetimeFigureOut">
              <a:rPr lang="he-IL" smtClean="0"/>
              <a:t>כ"ד/כסלו/תשפ"ב</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D1D682DD-F581-4D36-8BEB-8CE17E5DD6B8}" type="slidenum">
              <a:rPr lang="he-IL" smtClean="0"/>
              <a:t>‹#›</a:t>
            </a:fld>
            <a:endParaRPr lang="he-IL"/>
          </a:p>
        </p:txBody>
      </p:sp>
    </p:spTree>
    <p:extLst>
      <p:ext uri="{BB962C8B-B14F-4D97-AF65-F5344CB8AC3E}">
        <p14:creationId xmlns:p14="http://schemas.microsoft.com/office/powerpoint/2010/main" val="3305418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9B4699A-B008-4509-8D5C-E630AE1BEF16}" type="datetimeFigureOut">
              <a:rPr lang="he-IL" smtClean="0"/>
              <a:t>כ"ד/כסלו/תשפ"ב</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D1D682DD-F581-4D36-8BEB-8CE17E5DD6B8}" type="slidenum">
              <a:rPr lang="he-IL" smtClean="0"/>
              <a:t>‹#›</a:t>
            </a:fld>
            <a:endParaRPr lang="he-IL"/>
          </a:p>
        </p:txBody>
      </p:sp>
    </p:spTree>
    <p:extLst>
      <p:ext uri="{BB962C8B-B14F-4D97-AF65-F5344CB8AC3E}">
        <p14:creationId xmlns:p14="http://schemas.microsoft.com/office/powerpoint/2010/main" val="2052656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fr.wikipedia.org/wiki/Apocalypse_de_Douce" TargetMode="External"/><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hyperlink" Target="http://assaffeller.com/" TargetMode="External"/><Relationship Id="rId5" Type="http://schemas.openxmlformats.org/officeDocument/2006/relationships/hyperlink" Target="https://digital.bodleian.ox.ac.uk/Apocalypse_de_Douce" TargetMode="External"/><Relationship Id="rId4" Type="http://schemas.openxmlformats.org/officeDocument/2006/relationships/hyperlink" Target="https://commons.wikimedia.org/wiki/Category:Douce_Apocalypse_-_Bodleian_Ms180?uselang=fr"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מלבן 6"/>
          <p:cNvSpPr/>
          <p:nvPr/>
        </p:nvSpPr>
        <p:spPr>
          <a:xfrm>
            <a:off x="1500773" y="0"/>
            <a:ext cx="8372989" cy="1015663"/>
          </a:xfrm>
          <a:prstGeom prst="rect">
            <a:avLst/>
          </a:prstGeom>
          <a:noFill/>
        </p:spPr>
        <p:txBody>
          <a:bodyPr wrap="square" lIns="91440" tIns="45720" rIns="91440" bIns="45720">
            <a:spAutoFit/>
          </a:bodyPr>
          <a:lstStyle/>
          <a:p>
            <a:pPr algn="ctr"/>
            <a:r>
              <a:rPr lang="en-US" sz="6000" b="1" dirty="0">
                <a:ln w="10160">
                  <a:solidFill>
                    <a:schemeClr val="bg1"/>
                  </a:solidFill>
                  <a:prstDash val="solid"/>
                </a:ln>
                <a:blipFill dpi="0" rotWithShape="1">
                  <a:blip r:embed="rId2">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Apocalypse </a:t>
            </a:r>
            <a:r>
              <a:rPr lang="en-US" sz="6000" b="1" dirty="0" smtClean="0">
                <a:ln w="10160">
                  <a:solidFill>
                    <a:schemeClr val="bg1"/>
                  </a:solidFill>
                  <a:prstDash val="solid"/>
                </a:ln>
                <a:blipFill dpi="0" rotWithShape="1">
                  <a:blip r:embed="rId2">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de </a:t>
            </a:r>
            <a:r>
              <a:rPr lang="en-US" sz="6000" b="1" dirty="0" err="1" smtClean="0">
                <a:ln w="10160">
                  <a:solidFill>
                    <a:schemeClr val="bg1"/>
                  </a:solidFill>
                  <a:prstDash val="solid"/>
                </a:ln>
                <a:blipFill dpi="0" rotWithShape="1">
                  <a:blip r:embed="rId2">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Douce</a:t>
            </a:r>
            <a:endParaRPr lang="he-IL" sz="6000" b="1" cap="none" spc="0" dirty="0">
              <a:ln w="10160">
                <a:solidFill>
                  <a:schemeClr val="bg1"/>
                </a:solidFill>
                <a:prstDash val="solid"/>
              </a:ln>
              <a:blipFill dpi="0" rotWithShape="1">
                <a:blip r:embed="rId2">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pic>
        <p:nvPicPr>
          <p:cNvPr id="2" name="תמונה 1"/>
          <p:cNvPicPr>
            <a:picLocks noChangeAspect="1"/>
          </p:cNvPicPr>
          <p:nvPr/>
        </p:nvPicPr>
        <p:blipFill>
          <a:blip r:embed="rId3"/>
          <a:stretch>
            <a:fillRect/>
          </a:stretch>
        </p:blipFill>
        <p:spPr>
          <a:xfrm>
            <a:off x="2220206" y="1195754"/>
            <a:ext cx="6985341" cy="5139639"/>
          </a:xfrm>
          <a:prstGeom prst="rect">
            <a:avLst/>
          </a:prstGeom>
        </p:spPr>
      </p:pic>
    </p:spTree>
    <p:extLst>
      <p:ext uri="{BB962C8B-B14F-4D97-AF65-F5344CB8AC3E}">
        <p14:creationId xmlns:p14="http://schemas.microsoft.com/office/powerpoint/2010/main" val="19650009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תמונה 5"/>
          <p:cNvPicPr>
            <a:picLocks noChangeAspect="1"/>
          </p:cNvPicPr>
          <p:nvPr/>
        </p:nvPicPr>
        <p:blipFill>
          <a:blip r:embed="rId2"/>
          <a:stretch>
            <a:fillRect/>
          </a:stretch>
        </p:blipFill>
        <p:spPr>
          <a:xfrm>
            <a:off x="519984" y="771124"/>
            <a:ext cx="6781545" cy="5260399"/>
          </a:xfrm>
          <a:prstGeom prst="rect">
            <a:avLst/>
          </a:prstGeom>
        </p:spPr>
      </p:pic>
      <p:sp>
        <p:nvSpPr>
          <p:cNvPr id="5" name="מלבן 4"/>
          <p:cNvSpPr/>
          <p:nvPr/>
        </p:nvSpPr>
        <p:spPr>
          <a:xfrm>
            <a:off x="7639049" y="1405866"/>
            <a:ext cx="4132385" cy="3139321"/>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אֶל מַלְאַךְ קְהִלַּת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זְמִירְנָה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כְּתֹב:</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אֶת אֵלֶּה הַדְּבָרִים אוֹמֵר הָרִאשׁוֹן וְהָאַחֲרוֹן, אֲשֶׁר מֵת וַיֶּחִי: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אֲנִי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יוֹדֵעַ אֶת צָרָתְךָ וְאֶת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עָנְיְך</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 אֶלָּא שֶׁעָשִׁיר אַתָּה - וְאֶת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גִּדּוּפָם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שֶׁל הָאוֹמְרִים 'יְהוּדִים אֲנַחְנוּ' וְאֵינָם אֶלָּא כְּנֶסֶת הַשָֹטָן.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אַל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תִּירָא מִפְּנֵי מַה שֶּׁאַתָּה עָתִיד לִסְבֹּל. הִנֵּה עָתִיד הַשָֹטָן לְהַשְׁלִיךְ אֲנָשִׁים מִכֶּם לַכֶּלֶא כְּדֵי שֶׁתְּנֻסּוּ, וְתִהְיֶה לָכֶם צָרָה עֲשֶׂרֶת יָמִים. הֱיֵה נֶאֱמָן עַד מָוֶת וְאֶתֵּן לְךָ עֲטֶרֶת הַחַיִּים.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מִי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שֶׁאֹזֶן לוֹ, יִשְׁמַע נָא מַה שֶּׁהָרוּחַ אוֹמֶרֶת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לַקְּהִלּוֹת</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הַמְנַצֵּחַ לֹא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יִנָּזֵק</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בַּמָּוֶת הַשֵּׁנִי. </a:t>
            </a:r>
            <a:endPar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ב,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8-11)</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420098" y="6101834"/>
            <a:ext cx="3062057"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005: Letter to the church at Smyrna </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880470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rotWithShape="1">
          <a:blip r:embed="rId2"/>
          <a:srcRect l="12586" t="8333" r="9408" b="10257"/>
          <a:stretch/>
        </p:blipFill>
        <p:spPr>
          <a:xfrm>
            <a:off x="852855" y="1266093"/>
            <a:ext cx="5957556" cy="4624753"/>
          </a:xfrm>
          <a:prstGeom prst="rect">
            <a:avLst/>
          </a:prstGeom>
        </p:spPr>
      </p:pic>
      <p:sp>
        <p:nvSpPr>
          <p:cNvPr id="6" name="מלבן 5"/>
          <p:cNvSpPr/>
          <p:nvPr/>
        </p:nvSpPr>
        <p:spPr>
          <a:xfrm>
            <a:off x="7077075" y="1745814"/>
            <a:ext cx="4495800" cy="2862322"/>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וַאֲנִי, יוֹחָנָן, הָרוֹאֶה וְשׁוֹמֵעַ אֶת אֵלֶּה. וְכַאֲשֶׁר שָׁמַעְתִּי וְרָאִיתִי, נָפַלְתִּי לְהִשְׁתַּחֲווֹת לְרַגְלֵי הַמַּלְאָךְ אֲשֶׁר הִרְאַנִי אֶת אֵלֶּה.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אָמַר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אֵלַי: "רְאֵה,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אַל־נָא</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עֶבֶד־חָבֵר</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אֲנִי לְךָ וּלְאַחֶיךָ הַנְּבִיאִים וְלַשּׁוֹמְרִים אֶת דִּבְרֵי הַסֵּפֶר הַזֶּה.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לֵאלֹהִים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תִּשְׁתַּחֲוֶה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עוֹד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אָמַר אֵלַי: "אַל תַּחְתֹּם אֶת דִּבְרֵי הַנְּבוּאָה שֶׁל הַסֵּפֶר הַזֶּה, כִּי קָרוֹב הַמּוֹעֵד. </a:t>
            </a:r>
            <a:r>
              <a:rPr lang="he-IL" sz="12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הַמְעַוֵּל</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שֶׁיּוֹסִיף לַעֲשׂוֹת עָוֶל; הַטָּמֵא - שֶׁיִּטָּמֵא עוֹד; הַצַּדִּיק - שֶׁיִּצָּדֵק עוֹד; הַקָּדוֹשׁ - שֶׁיִּתְקַדֵּשׁ עוֹד</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הִנְנִי בָּא מַהֵר וְאִתִּי הַשָֹכָר לְשַׁלֵּם לְכָל אִישׁ כְּמַעֲשֵׂהוּ</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כב</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8-12)</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789966" y="5996326"/>
            <a:ext cx="2212465"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095: John and the angel </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047461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1569" t="5584" r="10102" b="7269"/>
          <a:stretch/>
        </p:blipFill>
        <p:spPr>
          <a:xfrm>
            <a:off x="918182" y="973973"/>
            <a:ext cx="6168418" cy="4721977"/>
          </a:xfrm>
          <a:prstGeom prst="rect">
            <a:avLst/>
          </a:prstGeom>
        </p:spPr>
      </p:pic>
      <p:sp>
        <p:nvSpPr>
          <p:cNvPr id="6" name="מלבן 5"/>
          <p:cNvSpPr/>
          <p:nvPr/>
        </p:nvSpPr>
        <p:spPr>
          <a:xfrm>
            <a:off x="7153274" y="1290161"/>
            <a:ext cx="4575664" cy="2862322"/>
          </a:xfrm>
          <a:prstGeom prst="rect">
            <a:avLst/>
          </a:prstGeom>
        </p:spPr>
        <p:txBody>
          <a:bodyPr wrap="square">
            <a:spAutoFit/>
          </a:bodyPr>
          <a:lstStyle/>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אַשְׁרֵי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הַמְכַבְּסִים אֶת גְּלִימוֹתֵיהֶם, לְמַעַן תִּהְיֶה לָהֶם זְכוּת עַל עֵץ הַחַיִּים וְיִכָּנְסוּ הָעִירָה דֶּרֶךְ הַשְּׁעָרִים.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בַּחוּץ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יִהְיוּ הַכְּלָבִים וְהַמְכַשְּׁפִים, הַזּוֹנִים וְהַמְרַצְּחִים, עוֹבְדֵי אֱלִילִים וְכָל אוֹהֵב שֶׁקֶר וְעוֹשֵׂהוּ. (הַהִתְגַּלּוּת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כב</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13-15)</a:t>
            </a: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דברי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ישוע,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היושב על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קשת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בענן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במרכז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הרישם</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בתוך הילת שקד ,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מתקבלים בשקיקה על ידי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הצדיקים (משמאל) ,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ובצער ופחד על ידי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הכלים, המכשפים, הזונים, המרצחים ועובדי האלילים (מימין) . מתחת ישוע פסל אלילי שנפל מכנו ונשבר.</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929053" y="5769904"/>
            <a:ext cx="6096000" cy="307777"/>
          </a:xfrm>
          <a:prstGeom prst="rect">
            <a:avLst/>
          </a:prstGeom>
        </p:spPr>
        <p:txBody>
          <a:bodyPr>
            <a:spAutoFit/>
          </a:bodyPr>
          <a:lstStyle/>
          <a:p>
            <a:pPr algn="l"/>
            <a:r>
              <a:rPr lang="en-US" sz="1400" b="1" i="1" dirty="0">
                <a:solidFill>
                  <a:schemeClr val="bg1"/>
                </a:solidFill>
                <a:latin typeface="Times New Roman" panose="02020603050405020304" pitchFamily="18" charset="0"/>
                <a:cs typeface="Times New Roman" panose="02020603050405020304" pitchFamily="18" charset="0"/>
              </a:rPr>
              <a:t>p. 096: ‘Blessed are they who wash their robes in the blood of the Lamb’ </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304598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1860" t="4769" r="8257" b="6672"/>
          <a:stretch/>
        </p:blipFill>
        <p:spPr>
          <a:xfrm>
            <a:off x="928756" y="1109663"/>
            <a:ext cx="6062594" cy="4624388"/>
          </a:xfrm>
          <a:prstGeom prst="rect">
            <a:avLst/>
          </a:prstGeom>
        </p:spPr>
      </p:pic>
      <p:sp>
        <p:nvSpPr>
          <p:cNvPr id="6" name="מלבן 5"/>
          <p:cNvSpPr/>
          <p:nvPr/>
        </p:nvSpPr>
        <p:spPr>
          <a:xfrm>
            <a:off x="7227277" y="1343545"/>
            <a:ext cx="4445976" cy="2862322"/>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אֲנִי יֵשׁוּעַ שָׁלַחְתִּי אֶת מַלְאָכִי לְהָעִיד לָכֶם אֶת הַדְּבָרִים הָאֵלֶּה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בַּקְּהִלּוֹת</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אָנֹכִי שֹׁרֶשׁ דָּוִד וְצֶאֱצָאוֹ, כּוֹכַב נֹגַהּ הַשַּׁחַר."</a:t>
            </a:r>
          </a:p>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הָרוּחַ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וְהַכַּלָּה אוֹמְרִים: "בּוֹא!", וְהַשּׁוֹמֵעַ יֹאמַר נָא "בּוֹא!"; הַצָּמֵא יָבוֹא נָא, וְהֶחָפֵץ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יִקַּח</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נָא מַיִם חַיִּים חִנָּם.</a:t>
            </a:r>
          </a:p>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אָנֹכִי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מֵעִיד בְּכָל מִי שֶׁשּׁוֹמֵעַ אֶת דִּבְרֵי נְבוּאַת הַסֵּפֶר הַזֶּה: אִישׁ אִם יוֹסִיף עֲלֵיהֶם, יוֹסִיף עָלָיו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אֶת הַמַּכּוֹת הַכְּתוּבוֹת בַּסֵּפֶר הַזֶּה.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וְאִישׁ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אִם יִגְרַע מִדִּבְרֵי סֵפֶר הַנְּבוּאָה הַזֹּאת, יִגְרַע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אֶת חֶלְקוֹ מֵעֵץ הַחַיִּים וּמֵעִיר הַקֹּדֶשׁ, מִן הַדְּבָרִים הַכְּתוּבִים בַּסֵּפֶר הַזֶּה. (הַהִתְגַּלּוּת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כב</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16-19)</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814753" y="5787489"/>
            <a:ext cx="6350977" cy="307777"/>
          </a:xfrm>
          <a:prstGeom prst="rect">
            <a:avLst/>
          </a:prstGeom>
        </p:spPr>
        <p:txBody>
          <a:bodyPr wrap="squar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097: John comes before Christ who explains to him the importance of his visions</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719252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26189" t="2354" r="25487"/>
          <a:stretch/>
        </p:blipFill>
        <p:spPr>
          <a:xfrm>
            <a:off x="-143436" y="-13800"/>
            <a:ext cx="4572001" cy="6871800"/>
          </a:xfrm>
          <a:prstGeom prst="rect">
            <a:avLst/>
          </a:prstGeom>
        </p:spPr>
      </p:pic>
      <p:sp>
        <p:nvSpPr>
          <p:cNvPr id="5" name="מלבן 4"/>
          <p:cNvSpPr/>
          <p:nvPr/>
        </p:nvSpPr>
        <p:spPr>
          <a:xfrm>
            <a:off x="4509245" y="6494493"/>
            <a:ext cx="7010402" cy="307777"/>
          </a:xfrm>
          <a:prstGeom prst="rect">
            <a:avLst/>
          </a:prstGeom>
        </p:spPr>
        <p:txBody>
          <a:bodyPr wrap="square">
            <a:spAutoFit/>
          </a:bodyPr>
          <a:lstStyle/>
          <a:p>
            <a:pPr algn="l"/>
            <a:r>
              <a:rPr lang="en-US" sz="1400" b="1" i="1" dirty="0">
                <a:solidFill>
                  <a:prstClr val="white"/>
                </a:solidFill>
                <a:latin typeface="Times New Roman" panose="02020603050405020304" pitchFamily="18" charset="0"/>
                <a:cs typeface="Times New Roman" panose="02020603050405020304" pitchFamily="18" charset="0"/>
              </a:rPr>
              <a:t>p. 058: Text and miniature. The vintage and the blood from the winepress </a:t>
            </a:r>
            <a:endParaRPr lang="he-IL" sz="1400" b="1" i="1" dirty="0">
              <a:solidFill>
                <a:prstClr val="white"/>
              </a:solidFill>
              <a:latin typeface="Times New Roman" panose="02020603050405020304" pitchFamily="18" charset="0"/>
              <a:cs typeface="Times New Roman" panose="02020603050405020304" pitchFamily="18" charset="0"/>
            </a:endParaRPr>
          </a:p>
        </p:txBody>
      </p:sp>
      <p:sp>
        <p:nvSpPr>
          <p:cNvPr id="6" name="מלבן 5"/>
          <p:cNvSpPr/>
          <p:nvPr/>
        </p:nvSpPr>
        <p:spPr>
          <a:xfrm>
            <a:off x="4707452" y="1111423"/>
            <a:ext cx="7194402" cy="2264081"/>
          </a:xfrm>
          <a:prstGeom prst="rect">
            <a:avLst/>
          </a:prstGeom>
        </p:spPr>
        <p:txBody>
          <a:bodyPr wrap="square">
            <a:spAutoFit/>
          </a:bodyPr>
          <a:lstStyle/>
          <a:p>
            <a:pPr algn="l">
              <a:lnSpc>
                <a:spcPct val="150000"/>
              </a:lnSpc>
            </a:pPr>
            <a:r>
              <a:rPr lang="en-US" sz="1600" b="1" i="1" dirty="0">
                <a:solidFill>
                  <a:prstClr val="black"/>
                </a:solidFill>
                <a:latin typeface="Times New Roman" panose="02020603050405020304" pitchFamily="18" charset="0"/>
                <a:cs typeface="Times New Roman" panose="02020603050405020304" pitchFamily="18" charset="0"/>
                <a:hlinkClick r:id="rId3"/>
              </a:rPr>
              <a:t>https://</a:t>
            </a:r>
            <a:r>
              <a:rPr lang="en-US" sz="1600" b="1" i="1" dirty="0" smtClean="0">
                <a:solidFill>
                  <a:prstClr val="black"/>
                </a:solidFill>
                <a:latin typeface="Times New Roman" panose="02020603050405020304" pitchFamily="18" charset="0"/>
                <a:cs typeface="Times New Roman" panose="02020603050405020304" pitchFamily="18" charset="0"/>
                <a:hlinkClick r:id="rId3"/>
              </a:rPr>
              <a:t>fr.wikipedia.org/wiki/Apocalypse_de_Douce</a:t>
            </a:r>
            <a:endParaRPr lang="en-US" sz="1600" b="1" i="1" dirty="0" smtClean="0">
              <a:solidFill>
                <a:prstClr val="black"/>
              </a:solidFill>
              <a:latin typeface="Times New Roman" panose="02020603050405020304" pitchFamily="18" charset="0"/>
              <a:cs typeface="Times New Roman" panose="02020603050405020304" pitchFamily="18" charset="0"/>
            </a:endParaRPr>
          </a:p>
          <a:p>
            <a:pPr algn="l">
              <a:lnSpc>
                <a:spcPct val="150000"/>
              </a:lnSpc>
            </a:pPr>
            <a:r>
              <a:rPr lang="en-US" sz="1600" b="1" i="1" dirty="0" smtClean="0">
                <a:solidFill>
                  <a:prstClr val="black"/>
                </a:solidFill>
                <a:latin typeface="Times New Roman" panose="02020603050405020304" pitchFamily="18" charset="0"/>
                <a:cs typeface="Times New Roman" panose="02020603050405020304" pitchFamily="18" charset="0"/>
                <a:hlinkClick r:id="rId4"/>
              </a:rPr>
              <a:t>https://commons.wikimedia.org/Douce_Apocalypse_</a:t>
            </a:r>
            <a:endParaRPr lang="en-US" sz="1600" b="1" i="1" dirty="0" smtClean="0">
              <a:solidFill>
                <a:prstClr val="black"/>
              </a:solidFill>
              <a:latin typeface="Times New Roman" panose="02020603050405020304" pitchFamily="18" charset="0"/>
              <a:cs typeface="Times New Roman" panose="02020603050405020304" pitchFamily="18" charset="0"/>
            </a:endParaRPr>
          </a:p>
          <a:p>
            <a:pPr algn="l">
              <a:lnSpc>
                <a:spcPct val="150000"/>
              </a:lnSpc>
            </a:pPr>
            <a:r>
              <a:rPr lang="en-US" sz="1600" b="1" i="1" dirty="0">
                <a:solidFill>
                  <a:prstClr val="black"/>
                </a:solidFill>
                <a:latin typeface="Times New Roman" panose="02020603050405020304" pitchFamily="18" charset="0"/>
                <a:cs typeface="Times New Roman" panose="02020603050405020304" pitchFamily="18" charset="0"/>
                <a:hlinkClick r:id="rId5"/>
              </a:rPr>
              <a:t>https://</a:t>
            </a:r>
            <a:r>
              <a:rPr lang="en-US" sz="1600" b="1" i="1" dirty="0" smtClean="0">
                <a:solidFill>
                  <a:prstClr val="black"/>
                </a:solidFill>
                <a:latin typeface="Times New Roman" panose="02020603050405020304" pitchFamily="18" charset="0"/>
                <a:cs typeface="Times New Roman" panose="02020603050405020304" pitchFamily="18" charset="0"/>
                <a:hlinkClick r:id="rId5"/>
              </a:rPr>
              <a:t>digital.bodleian.ox.ac.uk/Apocalypse_de_Douce</a:t>
            </a:r>
            <a:endParaRPr lang="en-US" sz="1600" b="1" i="1" dirty="0" smtClean="0">
              <a:solidFill>
                <a:prstClr val="black"/>
              </a:solidFill>
              <a:latin typeface="Times New Roman" panose="02020603050405020304" pitchFamily="18" charset="0"/>
              <a:cs typeface="Times New Roman" panose="02020603050405020304" pitchFamily="18" charset="0"/>
            </a:endParaRPr>
          </a:p>
          <a:p>
            <a:pPr algn="l">
              <a:lnSpc>
                <a:spcPct val="150000"/>
              </a:lnSpc>
            </a:pPr>
            <a:endParaRPr lang="en-US" sz="1600" b="1" i="1" dirty="0">
              <a:solidFill>
                <a:prstClr val="black"/>
              </a:solidFill>
              <a:latin typeface="Times New Roman" panose="02020603050405020304" pitchFamily="18" charset="0"/>
              <a:cs typeface="Times New Roman" panose="02020603050405020304" pitchFamily="18" charset="0"/>
            </a:endParaRPr>
          </a:p>
          <a:p>
            <a:pPr algn="l">
              <a:lnSpc>
                <a:spcPct val="150000"/>
              </a:lnSpc>
            </a:pPr>
            <a:endParaRPr lang="en-US" sz="1600" b="1" i="1" dirty="0">
              <a:solidFill>
                <a:prstClr val="black"/>
              </a:solidFill>
              <a:latin typeface="Times New Roman" panose="02020603050405020304" pitchFamily="18" charset="0"/>
              <a:cs typeface="Times New Roman" panose="02020603050405020304" pitchFamily="18" charset="0"/>
            </a:endParaRPr>
          </a:p>
          <a:p>
            <a:pPr>
              <a:lnSpc>
                <a:spcPct val="150000"/>
              </a:lnSpc>
            </a:pPr>
            <a:endParaRPr lang="he-IL" sz="1600" b="1" i="1"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9348042" y="826477"/>
            <a:ext cx="2108334" cy="2031325"/>
          </a:xfrm>
          <a:prstGeom prst="rect">
            <a:avLst/>
          </a:prstGeom>
          <a:noFill/>
        </p:spPr>
        <p:txBody>
          <a:bodyPr wrap="none" rtlCol="1">
            <a:spAutoFit/>
          </a:bodyPr>
          <a:lstStyle/>
          <a:p>
            <a:r>
              <a:rPr lang="he-IL" b="1" dirty="0" smtClean="0">
                <a:solidFill>
                  <a:prstClr val="white"/>
                </a:solidFill>
                <a:latin typeface="Tahoma" panose="020B0604030504040204" pitchFamily="34" charset="0"/>
                <a:ea typeface="Tahoma" panose="020B0604030504040204" pitchFamily="34" charset="0"/>
                <a:cs typeface="Tahoma" panose="020B0604030504040204" pitchFamily="34" charset="0"/>
              </a:rPr>
              <a:t>מקורות:</a:t>
            </a:r>
          </a:p>
          <a:p>
            <a:endParaRPr lang="he-IL"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endParaRPr lang="he-IL" b="1" dirty="0" smtClean="0">
              <a:solidFill>
                <a:prstClr val="white"/>
              </a:solidFill>
              <a:latin typeface="Tahoma" panose="020B0604030504040204" pitchFamily="34" charset="0"/>
              <a:ea typeface="Tahoma" panose="020B0604030504040204" pitchFamily="34" charset="0"/>
              <a:cs typeface="Tahoma" panose="020B0604030504040204" pitchFamily="34" charset="0"/>
            </a:endParaRPr>
          </a:p>
          <a:p>
            <a:endParaRPr lang="he-IL"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endParaRPr lang="he-IL" b="1" dirty="0" smtClean="0">
              <a:solidFill>
                <a:prstClr val="white"/>
              </a:solidFill>
              <a:latin typeface="Tahoma" panose="020B0604030504040204" pitchFamily="34" charset="0"/>
              <a:ea typeface="Tahoma" panose="020B0604030504040204" pitchFamily="34" charset="0"/>
              <a:cs typeface="Tahoma" panose="020B0604030504040204" pitchFamily="34" charset="0"/>
            </a:endParaRPr>
          </a:p>
          <a:p>
            <a:endParaRPr lang="he-IL"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r>
              <a:rPr lang="he-IL" b="1" dirty="0" smtClean="0">
                <a:solidFill>
                  <a:prstClr val="white"/>
                </a:solidFill>
                <a:latin typeface="Tahoma" panose="020B0604030504040204" pitchFamily="34" charset="0"/>
                <a:ea typeface="Tahoma" panose="020B0604030504040204" pitchFamily="34" charset="0"/>
                <a:cs typeface="Tahoma" panose="020B0604030504040204" pitchFamily="34" charset="0"/>
              </a:rPr>
              <a:t>עריכה: אסף פלר</a:t>
            </a:r>
            <a:endParaRPr lang="he-IL"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8" name="מלבן 7"/>
          <p:cNvSpPr/>
          <p:nvPr/>
        </p:nvSpPr>
        <p:spPr>
          <a:xfrm>
            <a:off x="5193323" y="3892705"/>
            <a:ext cx="6096000" cy="1200329"/>
          </a:xfrm>
          <a:prstGeom prst="rect">
            <a:avLst/>
          </a:prstGeom>
        </p:spPr>
        <p:txBody>
          <a:bodyPr>
            <a:spAutoFit/>
          </a:bodyPr>
          <a:lstStyle/>
          <a:p>
            <a:pPr algn="ctr"/>
            <a:r>
              <a:rPr lang="he-IL" b="1" dirty="0">
                <a:solidFill>
                  <a:prstClr val="white"/>
                </a:solidFill>
                <a:latin typeface="Tahoma" panose="020B0604030504040204" pitchFamily="34" charset="0"/>
                <a:ea typeface="Tahoma" panose="020B0604030504040204" pitchFamily="34" charset="0"/>
                <a:cs typeface="Tahoma" panose="020B0604030504040204" pitchFamily="34" charset="0"/>
              </a:rPr>
              <a:t>שלום לך, אני מזמין אותך לבקר באתר המצגות שלי</a:t>
            </a:r>
          </a:p>
          <a:p>
            <a:pPr algn="ctr"/>
            <a:r>
              <a:rPr lang="he-IL" b="1" dirty="0" err="1">
                <a:solidFill>
                  <a:prstClr val="white"/>
                </a:solidFill>
                <a:latin typeface="Tahoma" panose="020B0604030504040204" pitchFamily="34" charset="0"/>
                <a:ea typeface="Tahoma" panose="020B0604030504040204" pitchFamily="34" charset="0"/>
                <a:cs typeface="Tahoma" panose="020B0604030504040204" pitchFamily="34" charset="0"/>
              </a:rPr>
              <a:t>ולהנות</a:t>
            </a:r>
            <a:r>
              <a:rPr lang="he-IL" b="1" dirty="0">
                <a:solidFill>
                  <a:prstClr val="white"/>
                </a:solidFill>
                <a:latin typeface="Tahoma" panose="020B0604030504040204" pitchFamily="34" charset="0"/>
                <a:ea typeface="Tahoma" panose="020B0604030504040204" pitchFamily="34" charset="0"/>
                <a:cs typeface="Tahoma" panose="020B0604030504040204" pitchFamily="34" charset="0"/>
              </a:rPr>
              <a:t> ממצגות נוספות</a:t>
            </a:r>
          </a:p>
          <a:p>
            <a:pPr algn="ctr"/>
            <a:r>
              <a:rPr lang="he-IL" b="1" dirty="0">
                <a:solidFill>
                  <a:prstClr val="white"/>
                </a:solidFill>
                <a:latin typeface="Tahoma" panose="020B0604030504040204" pitchFamily="34" charset="0"/>
                <a:ea typeface="Tahoma" panose="020B0604030504040204" pitchFamily="34" charset="0"/>
                <a:cs typeface="Tahoma" panose="020B0604030504040204" pitchFamily="34" charset="0"/>
              </a:rPr>
              <a:t>להתראות, אסף פלר</a:t>
            </a:r>
          </a:p>
          <a:p>
            <a:pPr algn="ct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hlinkClick r:id="rId6"/>
              </a:rPr>
              <a:t>http://assaffeller.com</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28367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552665" y="785439"/>
            <a:ext cx="7219734" cy="5430722"/>
          </a:xfrm>
          <a:prstGeom prst="rect">
            <a:avLst/>
          </a:prstGeom>
        </p:spPr>
      </p:pic>
      <p:sp>
        <p:nvSpPr>
          <p:cNvPr id="5" name="מלבן 4"/>
          <p:cNvSpPr/>
          <p:nvPr/>
        </p:nvSpPr>
        <p:spPr>
          <a:xfrm>
            <a:off x="7829550" y="1171213"/>
            <a:ext cx="4152425" cy="4801314"/>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אֶל מַלְאַךְ קְהִלַּת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פֶּרְגָמוֹס</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כְּתֹב:</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אֶת אֵלֶּה הַדְּבָרִים אוֹמֵר זֶה אֲשֶׁר לוֹ חֶרֶב הַפִּיפִיּוֹת הַחַדָּה: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אֲנִי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יוֹדֵעַ אֶת מְקוֹם שִׁבְתְּךָ, אֲשֶׁר שָׁם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כִּסֵּא</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הַשָֹטָן. אַתָּה מַחֲזִיק בִּשְׁמִי וְלֹא הִתְכַּחַשְׁתָּ לֶאֱמוּנָתִי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אֲפִלּו</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בִּימֵי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אַנְטִיפַּס</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עֵדִי הַנֶּאֱמָן אֲשֶׁר נֶהֱרַג אֶצְלְכֶם בִּמְקוֹם מוֹשָׁבוֹ שֶׁל הַשָֹטָן,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אַךְ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יֵשׁ לִי נֶגְדְּךָ דְּבָרִים מְעַטִּים: יֵשׁ לְךָ שָׁם אֲנָשִׁים הַמַּחֲזִיקִים בְּתוֹרַת בִּלְעָם אֲשֶׁר לִמֵּד אֶת בָּלָק לָשִׂים מִכְשׁוֹל לִפְנֵי בְּנֵי יִשְׂרָאֵל כְּדֵי שֶׁיֹּאכְלוּ מִזִּבְחֵי אֱלִילִים וְיִזְנוּ.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כֵּן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גַּם נִמְצָאִים אֶצְלְךָ אֲנָשִׁים הַמַּחֲזִיקִים בְּתוֹרַת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הַנִּיקוֹלָסִים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בְּאֹפֶן דּוֹמֶה.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לָכֵן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חֲזֹר בִּתְשׁוּבָה; שֶׁאִם לֹא כֵן, אָבוֹא אֵלֶיךָ מַהֵר וְאֶלָּחֵם בָּהֶם בְּחֶרֶב פִּי.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מִי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שֶׁאֹזֶן לוֹ, יִשְׁמַע נָא מַה שֶּׁהָרוּחַ אוֹמֶרֶת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לַקְּהִלּוֹת</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הַמְנַצֵּחַ, אֲנִי אֶתֵּן לוֹ מִן הַמָּן הַגָּנוּז, וְאֶתֵּן לוֹ אֶבֶן לְבָנָה וְעַל הָאֶבֶן כָּתוּב שֵׁם חָדָשׁ אֲשֶׁר לֹא יֵדָעֶנּוּ אִישׁ זוּלָתִי הַמְקַבֵּל</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ב,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12-17)</a:t>
            </a: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בפיו של ישוע חרב פיפיות (חדה משני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צידיה</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457423" y="6260095"/>
            <a:ext cx="2223686"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006: Letter to Pergamum</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4389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מלבן 5"/>
          <p:cNvSpPr/>
          <p:nvPr/>
        </p:nvSpPr>
        <p:spPr>
          <a:xfrm>
            <a:off x="6805979" y="1013732"/>
            <a:ext cx="4925243" cy="5078313"/>
          </a:xfrm>
          <a:prstGeom prst="rect">
            <a:avLst/>
          </a:prstGeom>
        </p:spPr>
        <p:txBody>
          <a:bodyPr wrap="square">
            <a:spAutoFit/>
          </a:bodyPr>
          <a:lstStyle/>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אֶל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מַלְאַךְ קְהִלַּת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תִּיאָטִירָה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כְּתֹב:</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אֶת אֵלֶּה הַדְּבָרִים אוֹמֵר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בֶּן־הָאֱלֹהִים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אֲשֶׁר עֵינָיו כְּשַׁלְהֶבֶת אֵשׁ וְרַגְלָיו כְּמוֹ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נְחֹשֶׁת</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נוֹצֶצֶת: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אֲנִי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יוֹדֵעַ אֶת מַעֲשֶׂיךָ וְאֶת אַהֲבָתְךָ, אֶת אֱמוּנָתְךָ, אֶת שֵׁרוּתְךְ וְסַבְלָנוּתְךָ; וּמַעֲשֶׂיךָ הָאַחֲרוֹנִים רַבִּים מִן הָרִאשׁוֹנִים.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אַךְ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יֵשׁ לִי טַעֲנָה נֶגְדְּךָ, כִּי אַתָּה מַנִּיחַ לָאִשָּׁה אִיזֶבֶל הַקּוֹרֵאת לְעַצְמָהּ נְבִיאָה וּמְלַמֶּדֶת וּמַדִּיחָה אֶת עֲבָדַי לִזְנוֹת וְלֶאֱכֹל זִבְחֵי אֱלִילִים.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נָתַתִּי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לָהּ זְמַן לַחֲזֹר בִּתְשׁוּבָה וְהִיא אֵינָהּ רוֹצָה לָשׁוּב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מִתַּזְנוּתָה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הִנְנִי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מַשְׁלִיךְ אוֹתָהּ לְמִטָּה, וְאֶת הַמְנָאֲפִים עִמָּהּ אַשְׁלִיךְ לְצָרָה גְּדוֹלָה אִם לֹא יָשׁוּבוּ מִמַּעֲשֵׂיהֶם. </a:t>
            </a:r>
            <a:r>
              <a:rPr lang="he-IL" sz="12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אֶהֱרֹג</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בַּמָּוֶת אֶת בָּנֶיהָ וְיֵדְעוּ כָּל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הַקְּהִלּוֹת</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שֶׁאֲנִי הוּא הַחוֹקֵר כְּלָיוֹת וָלֵב, וְאֶתֵּן לָכֶם אִישׁ אִישׁ כְּמַעֲשֵׂיכֶם.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אֲבָל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אוֹמֵר אֲנִי לָכֶם, לִשְׁאָר הַנִּמְצָאִים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בְּתִיאָטִירָה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כָּל אֲשֶׁר אֵין לָהֶם הַתּוֹרָה הַזֹּאת וַאֲשֶׁר לֹא יָדְעוּ אֶת עֲמֻקּוֹת הַשָֹטָן, כְּמוֹ שֶׁנּוֹהֲגִים לוֹמַר - לֹא אַטִּיל עֲלֵיכֶם מַשָֹא אַחֵר.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בְּרַם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הַחֲזִיקוּ בְּמַה שֶּׁיֵּשׁ לָכֶם עַד אֲשֶׁר אָבוֹא.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הַמְנַצֵּחַ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וְשׁוֹמֵר אֶת מַעֲשַׂי עַד קֵץ, אֲנִי אֶתֵּן לוֹ סַמְכוּת עַל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הַגּוֹיִם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וְיִרְעֶה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אוֹתָם בְּשֵׁבֶט בַּרְזֶל, כִּכְלִי חֶרֶס יְנֻפְּצוּ,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כְּשֵׁם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שֶׁגַּם אֲנִי קִבַּלְתִּי סַמְכוּת מֵאֵת אָבִי. וְאֶתֵּן לוֹ אֶת כּוֹכַב הַשַּׁחַר.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מִי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שֶׁאֹזֶן לוֹ, יִשְׁמַע נָא מַה שֶּׁהָרוּחַ אוֹמֶרֶת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לַקְּהִלּוֹת</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ב,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18-29)</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 name="תמונה 1"/>
          <p:cNvPicPr>
            <a:picLocks noChangeAspect="1"/>
          </p:cNvPicPr>
          <p:nvPr/>
        </p:nvPicPr>
        <p:blipFill>
          <a:blip r:embed="rId2"/>
          <a:stretch>
            <a:fillRect/>
          </a:stretch>
        </p:blipFill>
        <p:spPr>
          <a:xfrm>
            <a:off x="537560" y="1222906"/>
            <a:ext cx="5903416" cy="4544848"/>
          </a:xfrm>
          <a:prstGeom prst="rect">
            <a:avLst/>
          </a:prstGeom>
        </p:spPr>
      </p:pic>
      <p:sp>
        <p:nvSpPr>
          <p:cNvPr id="3" name="מלבן 2"/>
          <p:cNvSpPr/>
          <p:nvPr/>
        </p:nvSpPr>
        <p:spPr>
          <a:xfrm>
            <a:off x="457577" y="5802896"/>
            <a:ext cx="2044149"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007: Letter to Thyatira</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36542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תמונה 5"/>
          <p:cNvPicPr>
            <a:picLocks noChangeAspect="1"/>
          </p:cNvPicPr>
          <p:nvPr/>
        </p:nvPicPr>
        <p:blipFill>
          <a:blip r:embed="rId2"/>
          <a:stretch>
            <a:fillRect/>
          </a:stretch>
        </p:blipFill>
        <p:spPr>
          <a:xfrm>
            <a:off x="679000" y="666608"/>
            <a:ext cx="6287438" cy="5303369"/>
          </a:xfrm>
          <a:prstGeom prst="rect">
            <a:avLst/>
          </a:prstGeom>
        </p:spPr>
      </p:pic>
      <p:sp>
        <p:nvSpPr>
          <p:cNvPr id="7" name="מלבן 6"/>
          <p:cNvSpPr/>
          <p:nvPr/>
        </p:nvSpPr>
        <p:spPr>
          <a:xfrm>
            <a:off x="7616336" y="888522"/>
            <a:ext cx="3921369" cy="4209679"/>
          </a:xfrm>
          <a:prstGeom prst="rect">
            <a:avLst/>
          </a:prstGeom>
        </p:spPr>
        <p:txBody>
          <a:bodyPr wrap="square">
            <a:spAutoFit/>
          </a:bodyPr>
          <a:lstStyle/>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אֶל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מַלְאַךְ קְהִלַּת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סַרְדִּיס</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כְּתֹב:</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אֶת אֵלֶּה הַדְּבָרִים אוֹמֵר זֶה אֲשֶׁר לוֹ שֶׁבַע רוּחוֹת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וְשִׁבְעַת הַכּוֹכָבִים: אֲנִי יוֹדֵעַ אֶת מַעֲשֶׂיךָ; יֵשׁ לְךָ שֵׁם שֶׁאַתָּה חַי, וְאַתָּה מֵת.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שְׁקֹד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וְחַזֵּק אֶת הַשְּׁאֵרִית שֶׁנָּטְתָה לָמוּת, כִּי לֹא מָצָאתִי אֶת מַעֲשֶׂיךָ מֻשְׁלָמִים לִפְנֵי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לָכֵן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זְכֹר כֵּיצַד קִבַּלְתָּ וְשָׁמַעְתָּ, וּשְׁמֹר וַחֲזֹר בִּתְשׁוּבָה. אִם לֹא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תִּשְׁקֹד</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אָבוֹא כְּגַנָּב וְלֹא תֵּדַע בְּאֵיזוֹ שָׁעָה אָבוֹא עָלֶיךָ.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וְאוּלָם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יֵשׁ אֶצְלְךָ שֵׁמוֹת מְעַטִּים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בְּסַרְדִּיס</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אֲשֶׁר לֹא הִכְתִּימוּ אֶת בִּגְדֵיהֶם. הֵמָּה יֵלְכוּ אִתִּי בִּבְגָדִים לְבָנִים, כִּי רְאוּיִים הֵם.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הַמְנַצֵּחַ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יִלְבַּשׁ בְּגָדִים לְבָנִים וְלֹא אֶמְחֶה אֶת שְׁמוֹ מִסֵּפֶר הַחַיִּים, וְאוֹדֶה אֶת שְׁמוֹ לִפְנֵי אָבִי וְלִפְנֵי מַלְאָכָיו.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מִי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שֶׁאֹזֶן לוֹ, יִשְׁמַע נָא מַה שֶּׁהָרוּחַ אוֹמֶרֶת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לַקְּהִלּוֹת</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(הַהִתְגַּלּוּת ג, 1-6)</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613264" y="5996326"/>
            <a:ext cx="1875835" cy="307777"/>
          </a:xfrm>
          <a:prstGeom prst="rect">
            <a:avLst/>
          </a:prstGeom>
        </p:spPr>
        <p:txBody>
          <a:bodyPr wrap="none">
            <a:spAutoFit/>
          </a:bodyPr>
          <a:lstStyle/>
          <a:p>
            <a:r>
              <a:rPr lang="nb-NO" sz="1400" b="1" i="1" dirty="0">
                <a:solidFill>
                  <a:schemeClr val="bg1"/>
                </a:solidFill>
                <a:latin typeface="Times New Roman" panose="02020603050405020304" pitchFamily="18" charset="0"/>
                <a:cs typeface="Times New Roman" panose="02020603050405020304" pitchFamily="18" charset="0"/>
              </a:rPr>
              <a:t>p. 008: Letter to Sardis</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8454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תמונה 6"/>
          <p:cNvPicPr>
            <a:picLocks noChangeAspect="1"/>
          </p:cNvPicPr>
          <p:nvPr/>
        </p:nvPicPr>
        <p:blipFill>
          <a:blip r:embed="rId2"/>
          <a:stretch>
            <a:fillRect/>
          </a:stretch>
        </p:blipFill>
        <p:spPr>
          <a:xfrm>
            <a:off x="552080" y="905607"/>
            <a:ext cx="6026757" cy="5037992"/>
          </a:xfrm>
          <a:prstGeom prst="rect">
            <a:avLst/>
          </a:prstGeom>
        </p:spPr>
      </p:pic>
      <p:sp>
        <p:nvSpPr>
          <p:cNvPr id="8" name="מלבן 7"/>
          <p:cNvSpPr/>
          <p:nvPr/>
        </p:nvSpPr>
        <p:spPr>
          <a:xfrm>
            <a:off x="6840415" y="1118526"/>
            <a:ext cx="4929555" cy="4801314"/>
          </a:xfrm>
          <a:prstGeom prst="rect">
            <a:avLst/>
          </a:prstGeom>
        </p:spPr>
        <p:txBody>
          <a:bodyPr wrap="square">
            <a:spAutoFit/>
          </a:bodyPr>
          <a:lstStyle/>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אֶל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מַלְאַךְ קְהִלַּת פִילָדֶלְפִיָה כְּתֹב:</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אֶת אֵלֶּה הַדְּבָרִים אוֹמֵר הַקָּדוֹשׁ, הָאֲמִתִּי, אֲשֶׁר לוֹ מַפְתֵּחַ דָּוִד, הַפּוֹתֵחַ וְאֵין סוֹגֵר וְסוֹגֵר וְאֵין פּוֹתֵחַ: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אֲנִי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יוֹדֵעַ אֶת מַעֲשֶׂיךָ. הִנֵּה נָתַתִּי לְפָנֶיךָ דֶּלֶת פְּתוּחָה אֲשֶׁר אֵין אִישׁ יָכוֹל לְסָגְרָהּ, כִּי מְעַט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כֹּח</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לְךָ וְשָׁמַרְתָּ אֶת דְּבָרִי וְלֹא הִתְכַּחַשְׁתָּ לִשְׁמִי.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הִנְנִי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נוֹתֵן אֲנָשִׁים מִכְּנֶסֶת הַשָֹטָן, הָאוֹמְרִים 'יְהוּדִים אֲנַחְנוּ' וְאֵינָם; אֵין הֵם אֶלָּא מְשַׁקְּרִים. רְאֵה, אֲנִי אֶעֱשֶׂה שֶׁהֵם יָבוֹאוּ וְיִשְׁתַּחֲווּ לְרַגְלֶיךָ וְיֵדְעוּ שֶׁאֲנִי אֲהַבְתִּיךָ.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מִפְּנֵי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שֶׁשָּׁמַרְתָּ אֶת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מִצְוָתִי</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לַעֲמִידָה בְּסַבְלָנוּת, גַּם אֲנִי אֶשְׁמֹר אוֹתְךָ מִשְּׁעַת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הַנִּסָּיוֹן</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הָעֲתִידָה לָבוֹא עַל כָּל תֵּבֵל, לְנַסּוֹת אֶת יוֹשְׁבֵי הָאָרֶץ.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אֲנִי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בָּא מַהֵר. הַחֲזֵק בְּמַה שֶּׁיֵּשׁ לְךָ, כְּדֵי שֶׁאִישׁ לֹא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יִקַּח</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אֶת הָעֲטֶרֶת שֶׁלְּךָ.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הַמְנַצֵּחַ</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אֲנִי אֶעֱשֵׂהוּ עַמּוּד בְּהֵיכַל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וְלֹא יֵצֵא עוֹד הַחוּצָה.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וְאֶכְתֹּב</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עָלָיו אֶת שֵׁם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וְאֶת שֵׁם עִיר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יְרוּשָׁלַיִם הַחֲדָשָׁה, הַיּוֹרֶדֶת מִשָּׁמַיִם מֵאֵת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וְאֶת שְׁמִי הֶחָדָשׁ.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מִי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שֶׁאֹזֶן לוֹ, יִשְׁמַע נָא מַה שֶּׁהָרוּחַ אוֹמֶרֶת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לַקְּהִלּוֹת</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ג,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7-13)</a:t>
            </a: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ישוע ש'מפתח דוד' תלוי על ידו השמאלית  מצביע על הדלת הפתוחה ומכתיב ליוחנן את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האגרת</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488053" y="6022702"/>
            <a:ext cx="2351926"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009: Letter to Philadelphia</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6926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תמונה 5"/>
          <p:cNvPicPr>
            <a:picLocks noChangeAspect="1"/>
          </p:cNvPicPr>
          <p:nvPr/>
        </p:nvPicPr>
        <p:blipFill>
          <a:blip r:embed="rId2"/>
          <a:stretch>
            <a:fillRect/>
          </a:stretch>
        </p:blipFill>
        <p:spPr>
          <a:xfrm>
            <a:off x="743931" y="773724"/>
            <a:ext cx="5971902" cy="5196254"/>
          </a:xfrm>
          <a:prstGeom prst="rect">
            <a:avLst/>
          </a:prstGeom>
        </p:spPr>
      </p:pic>
      <p:sp>
        <p:nvSpPr>
          <p:cNvPr id="7" name="מלבן 6"/>
          <p:cNvSpPr/>
          <p:nvPr/>
        </p:nvSpPr>
        <p:spPr>
          <a:xfrm>
            <a:off x="7078540" y="1136864"/>
            <a:ext cx="4651130" cy="4486677"/>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אֶל מַלְאַךְ קְהִלַּת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לָאוֹדִיקֵאָה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כְּתֹב:</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אֶת אֵלֶּה הַדְּבָרִים אוֹמֵר הָאָמֵן, הָעֵד הַנֶּאֱמָן וְהָאֲמִתִּי, הָרֵאשִׁית שֶׁל בְּרִיאַת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אֲנִי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יוֹדֵעַ אֶת מַעֲשֶׂיךָ, שֶׁלֹּא קַר אַתָּה וְלֹא חַם. מִי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יִתֵּן</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וְהָיִיתָ קַר אוֹ חַם.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וּבְכֵן</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מִפְּנֵי שֶׁאַתָּה פּוֹשֵׁר וְלֹא חַם וְלֹא קַר, אֲנִי עָתִיד לְהָקִיא אוֹתְךָ מִפִּי. </a:t>
            </a:r>
            <a:r>
              <a:rPr lang="he-IL" sz="12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מִכֵּיוָן</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שֶׁאַתָּה אוֹמֵר 'עָשִׁיר אֲנִי;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עָשַׁרְתִּי</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וְלֹא חָסֵר לִי כְּלוּם' וְאֵינְךָ יוֹדֵעַ שֶׁאַתָּה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הָאֻמְלָל</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וְהַמִּסְכֵּן, עָנִי וְעִוֵּר וְעָרוֹם,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אָנֹכִי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מַצִּיעַ לְךָ לִקְנוֹת מִמֶּנִּי זָהָב צָרוּף בָּאֵשׁ לְמַעַן תַּעֲשִׁיר, וּבְגָדִים לְבָנִים לְמַעַן תִּתְלַבֵּשׁ וְלֹא תֵּרָאֵה בֹּשֶׁת עֶרְוָתְךָ,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וְקִילוּרִית</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לִמְשֹׁח</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אֶת עֵינֶיךָ לְמַעַן תִּרְאֶה.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אֲנִי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אֶת אֲשֶׁר אֹהַב אוֹכִיחַ וַאֲיַסֵּר. לָכֵן הֱיֵה נִמְרָץ וַחֲזֹר בִּתְשׁוּבָה.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הִנְנִי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עוֹמֵד לְיַד הַדֶּלֶת וְדוֹפֵק. אִישׁ כִּי יִשְׁמַע אֶת קוֹלִי וְיִפְתַּח אֶת הַדֶּלֶת, אֶכָּנֵס אֵלָיו וְאֶסְעַד אִתּוֹ וְהוּא אִתִּי.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הַמְנַצֵּחַ</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אֲנִי אֶתֵּן לוֹ לָשֶׁבֶת אִתִּי עַל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כִּסְאִי</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כְּמוֹ שֶׁגַּם אֲנִי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נִצַּחְתִּי</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וְיָשַׁבְתִּי עִם אָבִי עַל כִּסְאוֹ.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מִי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שֶׁאֹזֶן לוֹ, יִשְׁמַע נָא מַה שֶּׁהָרוּחַ אוֹמֶרֶת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לַקְּהִלּוֹת</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ג,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14-22)</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711155" y="6022703"/>
            <a:ext cx="2084225"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010: </a:t>
            </a:r>
            <a:r>
              <a:rPr lang="en-US" sz="1400" b="1" i="1" dirty="0" smtClean="0">
                <a:solidFill>
                  <a:schemeClr val="bg1"/>
                </a:solidFill>
                <a:latin typeface="Times New Roman" panose="02020603050405020304" pitchFamily="18" charset="0"/>
                <a:cs typeface="Times New Roman" panose="02020603050405020304" pitchFamily="18" charset="0"/>
              </a:rPr>
              <a:t>Letter </a:t>
            </a:r>
            <a:r>
              <a:rPr lang="en-US" sz="1400" b="1" i="1" dirty="0">
                <a:solidFill>
                  <a:schemeClr val="bg1"/>
                </a:solidFill>
                <a:latin typeface="Times New Roman" panose="02020603050405020304" pitchFamily="18" charset="0"/>
                <a:cs typeface="Times New Roman" panose="02020603050405020304" pitchFamily="18" charset="0"/>
              </a:rPr>
              <a:t>to Laodicea</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3443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2921" t="4563" r="10201" b="8605"/>
          <a:stretch/>
        </p:blipFill>
        <p:spPr>
          <a:xfrm>
            <a:off x="597877" y="879230"/>
            <a:ext cx="6403625" cy="4976447"/>
          </a:xfrm>
          <a:prstGeom prst="rect">
            <a:avLst/>
          </a:prstGeom>
        </p:spPr>
      </p:pic>
      <p:sp>
        <p:nvSpPr>
          <p:cNvPr id="6" name="מלבן 5"/>
          <p:cNvSpPr/>
          <p:nvPr/>
        </p:nvSpPr>
        <p:spPr>
          <a:xfrm>
            <a:off x="7196504" y="1289407"/>
            <a:ext cx="4396154" cy="4247317"/>
          </a:xfrm>
          <a:prstGeom prst="rect">
            <a:avLst/>
          </a:prstGeom>
        </p:spPr>
        <p:txBody>
          <a:bodyPr wrap="square">
            <a:spAutoFit/>
          </a:bodyPr>
          <a:lstStyle/>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וְרָאִיתִי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מַלְאַךְ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רַב־כֹּח</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קוֹרֵא בְּקוֹל גָּדוֹל: "מִי רָאוּי לִפְתֹּחַ אֶת הַסֵּפֶר וּלְהַתִּיר אֶת חוֹתָמָיו?"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וְלֹא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יָכוֹל אִישׁ לֹא בַּשָּׁמַיִם וְלֹא בָּאָרֶץ וְלֹא מִתַּחַת לָאָרֶץ לִפְתֹּחַ אֶת הַסֵּפֶר, אַף לֹא לְהַבִּיט בּוֹ.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וַאֲנִי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בָּכִיתִי הַרְבֵּה, כִּי אִישׁ לֹא נִמְצָא רָאוּי לִפְתֹּחַ אֶת הַסֵּפֶר, אַף לֹא לְהַבִּיט בּוֹ.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אָמַר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אֵלַי אַחַד הַזְּקֵנִים: "אַל תִּבְכֶּה. הִנֵּה נִצַּח הָאַרְיֵה מִשֵּׁבֶט יְהוּדָה, שֹׁרֶשׁ דָּוִד, לִפְתֹּחַ אֶת הַסֵּפֶר וְאֶת שִׁבְעַת חוֹתָמָיו</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algn="l">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ה, 2-5)</a:t>
            </a:r>
          </a:p>
          <a:p>
            <a:pPr algn="l">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המלאך רב הכוח שמשמאל, השואב את כוחו, ככל הנראה, מן הצלב שבידו ,שואל את שאלתו : מי ראוי לפתוח את הספר ולהתיר את החותמות? יוחנן עומד ובוכה ואחד הזקנים במרכז שסביב ראשו הילה מנחמו ומצביע על האריה הרובץ ליד הספר החתום.</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513001" y="5961158"/>
            <a:ext cx="4112856"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011: The strong angel proclaims ‘Who is worthy?’ </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8449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8436" t="9843" r="18363" b="7236"/>
          <a:stretch/>
        </p:blipFill>
        <p:spPr>
          <a:xfrm>
            <a:off x="677009" y="1074471"/>
            <a:ext cx="6066692" cy="4728452"/>
          </a:xfrm>
          <a:prstGeom prst="rect">
            <a:avLst/>
          </a:prstGeom>
        </p:spPr>
      </p:pic>
      <p:sp>
        <p:nvSpPr>
          <p:cNvPr id="6" name="מלבן 5"/>
          <p:cNvSpPr/>
          <p:nvPr/>
        </p:nvSpPr>
        <p:spPr>
          <a:xfrm>
            <a:off x="6945922" y="1569357"/>
            <a:ext cx="4765431" cy="3139321"/>
          </a:xfrm>
          <a:prstGeom prst="rect">
            <a:avLst/>
          </a:prstGeom>
        </p:spPr>
        <p:txBody>
          <a:bodyPr wrap="square">
            <a:spAutoFit/>
          </a:bodyPr>
          <a:lstStyle/>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וְרָאִיתִי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בֵּין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הַכִּסֵּא</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וְאַרְבַּע הַחַיּוֹת וּבֵין הַזְּקֵנִים עוֹמֵד שֶׂה כְּמוֹ טָבוּחַ; שֶׁבַע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קַרְנַיִם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לוֹ, וְשֶׁבַע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עֵינַיִם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אֲשֶׁר הֵן שֶׁבַע רוּחוֹת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הַשְּׁלוּחוֹת אֶל כָּל הָאָרֶץ. (הַהִתְגַּלּוּת ה,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6)</a:t>
            </a: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יוחנן עומד מימין וצופה בהתגלות: בתוך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מנדורלה</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(הילת שקד) עומד שה האלוהים עם שבע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קרנים</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ושבע עיניים שהועלה לקרבן (דמו ניגר לגביע היין). הוא שניצח (את המוות) אוחז בדגל התחיה</a:t>
            </a: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עם הצלב על עמודו. סביב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המנדורלה</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האטריבוטים של ארבעת כותבי הבשורות למעלה מתי משמאל ויוחנן מימין, למטה מרקוס משמאל ולוקס מימין. עשרים וארבעה הזקנים מתוארים כמלכים יושבים ששה, ששה בפינות הארץ.</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652021" y="5934779"/>
            <a:ext cx="2347117"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012: The Lamb enthroned </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8291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תמונה 5"/>
          <p:cNvPicPr>
            <a:picLocks noChangeAspect="1"/>
          </p:cNvPicPr>
          <p:nvPr/>
        </p:nvPicPr>
        <p:blipFill>
          <a:blip r:embed="rId2"/>
          <a:stretch>
            <a:fillRect/>
          </a:stretch>
        </p:blipFill>
        <p:spPr>
          <a:xfrm>
            <a:off x="799369" y="892559"/>
            <a:ext cx="6410324" cy="4969620"/>
          </a:xfrm>
          <a:prstGeom prst="rect">
            <a:avLst/>
          </a:prstGeom>
        </p:spPr>
      </p:pic>
      <p:sp>
        <p:nvSpPr>
          <p:cNvPr id="7" name="מלבן 6"/>
          <p:cNvSpPr/>
          <p:nvPr/>
        </p:nvSpPr>
        <p:spPr>
          <a:xfrm>
            <a:off x="7567246" y="1298995"/>
            <a:ext cx="4010024" cy="3139321"/>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רָאִיתִי כַּאֲשֶׁר פָּתַח הַשֶֹה אֶת אֶחָד מִשִּׁבְעַת הַחוֹתָמוֹת, וְשָׁמַעְתִּי אַחַת מֵאַרְבַּע הַחַיּוֹת אוֹמֶרֶת כְּמוֹ בְּקוֹל רַעַם: "בּוֹא!"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רָאִיתִי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וְהִנֵּה סוּס לָבָן וְהַיּוֹשֵׁב עָלָיו נוֹשֵׂא קֶשֶׁת; עֲטֶרֶת נִתְּנָה לוֹ וְהוּא יָצָא מְנַצֵּחַ וּלְמַעַן יְנַצֵּחַ</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algn="l">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 1-2)</a:t>
            </a:r>
          </a:p>
          <a:p>
            <a:pPr algn="l">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למעלה השה בעל שבעת הקרניים ושבע העיניים פתח את החותם הראשון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בספר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והַחַיָּה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הָרִאשׁוֹנָה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הדּוֹמָה לְאַרְיֵה קוראת לפרש על הסוס הלבן לבוא. עטרה לראשו של הפרש וקשת וחץ בידיו</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723850" y="5934780"/>
            <a:ext cx="3667992"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013: The first seal - rider on the white horse </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4768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תמונה 5"/>
          <p:cNvPicPr>
            <a:picLocks noChangeAspect="1"/>
          </p:cNvPicPr>
          <p:nvPr/>
        </p:nvPicPr>
        <p:blipFill>
          <a:blip r:embed="rId2"/>
          <a:stretch>
            <a:fillRect/>
          </a:stretch>
        </p:blipFill>
        <p:spPr>
          <a:xfrm>
            <a:off x="1011116" y="824559"/>
            <a:ext cx="6515100" cy="5050848"/>
          </a:xfrm>
          <a:prstGeom prst="rect">
            <a:avLst/>
          </a:prstGeom>
        </p:spPr>
      </p:pic>
      <p:sp>
        <p:nvSpPr>
          <p:cNvPr id="7" name="מלבן 6"/>
          <p:cNvSpPr/>
          <p:nvPr/>
        </p:nvSpPr>
        <p:spPr>
          <a:xfrm>
            <a:off x="7825887" y="1230854"/>
            <a:ext cx="3771900" cy="2262158"/>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כַּאֲשֶׁר פָּתַח אֶת הַחוֹתָם הַשֵּׁנִי שָׁמַעְתִּי אֶת הַחַיָּה </a:t>
            </a:r>
            <a:r>
              <a:rPr lang="he-IL" sz="12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הַשְּׁנִיָּה</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אוֹמֶרֶת: "בּוֹא!"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סוּס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אַחֵר יָצָא, אָדֹם כָּאֵשׁ. לַיּוֹשֵׁב עָלָיו נִתַּן לְהָסִיר אֶת הַשָּׁלוֹם מִן הָאָרֶץ כְּדֵי שֶׁיַּהַרְגוּ זֶה אֶת זֶה; וְחֶרֶב גְּדוֹלָה נִתְּנָה לוֹ</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algn="l">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ו,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3-4)</a:t>
            </a:r>
          </a:p>
          <a:p>
            <a:pPr algn="l">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rPr>
              <a:t>*הַחַיָּה </a:t>
            </a:r>
            <a:r>
              <a:rPr lang="he-IL" sz="1000" b="1" dirty="0" err="1">
                <a:solidFill>
                  <a:schemeClr val="bg1"/>
                </a:solidFill>
                <a:latin typeface="Tahoma" panose="020B0604030504040204" pitchFamily="34" charset="0"/>
                <a:ea typeface="Tahoma" panose="020B0604030504040204" pitchFamily="34" charset="0"/>
                <a:cs typeface="Tahoma" panose="020B0604030504040204" pitchFamily="34" charset="0"/>
              </a:rPr>
              <a:t>הַשְּׁנִיָּה</a:t>
            </a:r>
            <a:r>
              <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rPr>
              <a:t> דּוֹמָה לְעֵגֶל</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955934" y="5961156"/>
            <a:ext cx="3079689"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014: The second seal - the red horse </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9947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תמונה 1"/>
          <p:cNvPicPr>
            <a:picLocks noChangeAspect="1"/>
          </p:cNvPicPr>
          <p:nvPr/>
        </p:nvPicPr>
        <p:blipFill rotWithShape="1">
          <a:blip r:embed="rId2"/>
          <a:srcRect l="28933" t="3058" r="27514"/>
          <a:stretch/>
        </p:blipFill>
        <p:spPr>
          <a:xfrm>
            <a:off x="81243" y="187138"/>
            <a:ext cx="4268751" cy="6537512"/>
          </a:xfrm>
          <a:prstGeom prst="rect">
            <a:avLst/>
          </a:prstGeom>
        </p:spPr>
      </p:pic>
      <p:sp>
        <p:nvSpPr>
          <p:cNvPr id="5" name="מלבן 4"/>
          <p:cNvSpPr/>
          <p:nvPr/>
        </p:nvSpPr>
        <p:spPr>
          <a:xfrm>
            <a:off x="5381625" y="5686336"/>
            <a:ext cx="5943600" cy="1015663"/>
          </a:xfrm>
          <a:prstGeom prst="rect">
            <a:avLst/>
          </a:prstGeom>
        </p:spPr>
        <p:txBody>
          <a:bodyPr wrap="square">
            <a:spAutoFit/>
          </a:bodyPr>
          <a:lstStyle/>
          <a:p>
            <a:r>
              <a:rPr 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האות </a:t>
            </a:r>
            <a:r>
              <a:rPr lang="en-US"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S</a:t>
            </a:r>
            <a:r>
              <a:rPr 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 מעוטרת בתחילת העמוד : למעלה  הנסיך </a:t>
            </a:r>
            <a:r>
              <a:rPr 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אדוארד </a:t>
            </a:r>
            <a:r>
              <a:rPr 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בשריון אבירים ואשתו הנסיכה </a:t>
            </a:r>
            <a:r>
              <a:rPr 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אלינור מקסטיליה </a:t>
            </a:r>
            <a:r>
              <a:rPr 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אוחזים את סמלי האצולה שלהם, </a:t>
            </a:r>
            <a:r>
              <a:rPr 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כורעים ברך לפני כס החסד </a:t>
            </a:r>
            <a:r>
              <a:rPr 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של השילוש הקדוש;                                                                                  מתחתם: יוחנן כותב את ספר ההתגלות ומימין פאולוס מטיף.</a:t>
            </a:r>
          </a:p>
          <a:p>
            <a:r>
              <a:rPr 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בתחתית העמוד צייד תוקע בקרן </a:t>
            </a:r>
            <a:r>
              <a:rPr 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כששני כלבי </a:t>
            </a:r>
            <a:r>
              <a:rPr 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הציד שלו רודפים אחרי ארנבת. </a:t>
            </a:r>
            <a:endParaRPr lang="he-IL"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 name="מלבן 2"/>
          <p:cNvSpPr/>
          <p:nvPr/>
        </p:nvSpPr>
        <p:spPr>
          <a:xfrm>
            <a:off x="5161084" y="173559"/>
            <a:ext cx="6778869" cy="1200329"/>
          </a:xfrm>
          <a:prstGeom prst="rect">
            <a:avLst/>
          </a:prstGeom>
        </p:spPr>
        <p:txBody>
          <a:bodyPr wrap="square">
            <a:spAutoFit/>
          </a:bodyPr>
          <a:lstStyle/>
          <a:p>
            <a:pPr>
              <a:lnSpc>
                <a:spcPct val="150000"/>
              </a:lnSpc>
            </a:pP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"אפוקליפסת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דוסה</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הוא אחד המשובחים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שבכתבי היד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המאויירים</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של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ספר ההתגלות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(חזון  יוחנן).                                 הספר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נכתב ואויר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על גבי קלף באנגליה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בין השנים 1250 ל-1275 עבור הנסיך אדוארד, לימים אדוארד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הראשון מלך אנגליה,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ואשתו אלינור מקסטיליה.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נמצא כיום בספריית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בודליאן</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באוניברסיטת אוקספורד.</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6" name="תמונה 5"/>
          <p:cNvPicPr>
            <a:picLocks noChangeAspect="1"/>
          </p:cNvPicPr>
          <p:nvPr/>
        </p:nvPicPr>
        <p:blipFill>
          <a:blip r:embed="rId3"/>
          <a:stretch>
            <a:fillRect/>
          </a:stretch>
        </p:blipFill>
        <p:spPr>
          <a:xfrm>
            <a:off x="4719530" y="2836207"/>
            <a:ext cx="1469263" cy="1713124"/>
          </a:xfrm>
          <a:prstGeom prst="rect">
            <a:avLst/>
          </a:prstGeom>
        </p:spPr>
      </p:pic>
      <p:sp>
        <p:nvSpPr>
          <p:cNvPr id="7" name="מלבן 6"/>
          <p:cNvSpPr/>
          <p:nvPr/>
        </p:nvSpPr>
        <p:spPr>
          <a:xfrm>
            <a:off x="4692161" y="4670884"/>
            <a:ext cx="1787769" cy="707886"/>
          </a:xfrm>
          <a:prstGeom prst="rect">
            <a:avLst/>
          </a:prstGeom>
        </p:spPr>
        <p:txBody>
          <a:bodyPr wrap="square">
            <a:spAutoFit/>
          </a:bodyPr>
          <a:lstStyle/>
          <a:p>
            <a:pPr lvl="0" algn="l"/>
            <a:r>
              <a:rPr lang="en-US" sz="1000" b="1" i="1" dirty="0">
                <a:solidFill>
                  <a:schemeClr val="bg1"/>
                </a:solidFill>
                <a:latin typeface="Times New Roman" panose="02020603050405020304" pitchFamily="18" charset="0"/>
                <a:cs typeface="Times New Roman" panose="02020603050405020304" pitchFamily="18" charset="0"/>
              </a:rPr>
              <a:t>Arms of King Edward I: Gules, three lions                   passant guardant in pale </a:t>
            </a:r>
          </a:p>
          <a:p>
            <a:pPr lvl="0" algn="l"/>
            <a:r>
              <a:rPr lang="en-US" sz="1000" b="1" i="1" dirty="0">
                <a:solidFill>
                  <a:schemeClr val="bg1"/>
                </a:solidFill>
                <a:latin typeface="Times New Roman" panose="02020603050405020304" pitchFamily="18" charset="0"/>
                <a:cs typeface="Times New Roman" panose="02020603050405020304" pitchFamily="18" charset="0"/>
              </a:rPr>
              <a:t>or (Plantagenet)</a:t>
            </a:r>
            <a:endParaRPr lang="he-IL" sz="1000" b="1" i="1" dirty="0">
              <a:solidFill>
                <a:schemeClr val="bg1"/>
              </a:solidFill>
              <a:latin typeface="Times New Roman" panose="02020603050405020304" pitchFamily="18" charset="0"/>
              <a:cs typeface="Times New Roman" panose="02020603050405020304" pitchFamily="18" charset="0"/>
            </a:endParaRPr>
          </a:p>
        </p:txBody>
      </p:sp>
      <p:pic>
        <p:nvPicPr>
          <p:cNvPr id="8" name="תמונה 7"/>
          <p:cNvPicPr>
            <a:picLocks noChangeAspect="1"/>
          </p:cNvPicPr>
          <p:nvPr/>
        </p:nvPicPr>
        <p:blipFill>
          <a:blip r:embed="rId4"/>
          <a:stretch>
            <a:fillRect/>
          </a:stretch>
        </p:blipFill>
        <p:spPr>
          <a:xfrm>
            <a:off x="10513661" y="1886637"/>
            <a:ext cx="1469263" cy="1713124"/>
          </a:xfrm>
          <a:prstGeom prst="rect">
            <a:avLst/>
          </a:prstGeom>
        </p:spPr>
      </p:pic>
      <p:sp>
        <p:nvSpPr>
          <p:cNvPr id="9" name="מלבן 8"/>
          <p:cNvSpPr/>
          <p:nvPr/>
        </p:nvSpPr>
        <p:spPr>
          <a:xfrm>
            <a:off x="10477583" y="3639998"/>
            <a:ext cx="1600117" cy="246221"/>
          </a:xfrm>
          <a:prstGeom prst="rect">
            <a:avLst/>
          </a:prstGeom>
        </p:spPr>
        <p:txBody>
          <a:bodyPr wrap="none">
            <a:spAutoFit/>
          </a:bodyPr>
          <a:lstStyle/>
          <a:p>
            <a:pPr lvl="0"/>
            <a:r>
              <a:rPr lang="en-US" sz="1000" b="1" i="1" dirty="0">
                <a:solidFill>
                  <a:schemeClr val="bg1"/>
                </a:solidFill>
                <a:latin typeface="Times New Roman" panose="02020603050405020304" pitchFamily="18" charset="0"/>
                <a:cs typeface="Times New Roman" panose="02020603050405020304" pitchFamily="18" charset="0"/>
              </a:rPr>
              <a:t>Arms of Eleanor of Castile</a:t>
            </a:r>
            <a:endParaRPr lang="he-IL" sz="1000" b="1" i="1" dirty="0">
              <a:solidFill>
                <a:schemeClr val="bg1"/>
              </a:solidFill>
              <a:latin typeface="Times New Roman" panose="02020603050405020304" pitchFamily="18" charset="0"/>
              <a:cs typeface="Times New Roman" panose="02020603050405020304" pitchFamily="18" charset="0"/>
            </a:endParaRPr>
          </a:p>
        </p:txBody>
      </p:sp>
      <p:pic>
        <p:nvPicPr>
          <p:cNvPr id="10" name="תמונה 9"/>
          <p:cNvPicPr>
            <a:picLocks noChangeAspect="1"/>
          </p:cNvPicPr>
          <p:nvPr/>
        </p:nvPicPr>
        <p:blipFill rotWithShape="1">
          <a:blip r:embed="rId5"/>
          <a:srcRect l="20539" r="9424"/>
          <a:stretch/>
        </p:blipFill>
        <p:spPr>
          <a:xfrm>
            <a:off x="6391275" y="1362075"/>
            <a:ext cx="3990976" cy="4238626"/>
          </a:xfrm>
          <a:prstGeom prst="rect">
            <a:avLst/>
          </a:prstGeom>
        </p:spPr>
      </p:pic>
      <p:sp>
        <p:nvSpPr>
          <p:cNvPr id="11" name="מלבן 10"/>
          <p:cNvSpPr/>
          <p:nvPr/>
        </p:nvSpPr>
        <p:spPr>
          <a:xfrm>
            <a:off x="4375740" y="6435209"/>
            <a:ext cx="813044"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fol. 001r</a:t>
            </a:r>
            <a:endParaRPr lang="he-IL" sz="1400" b="1" i="1" dirty="0">
              <a:solidFill>
                <a:schemeClr val="bg1"/>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4422531" y="1679331"/>
            <a:ext cx="1758461" cy="861774"/>
          </a:xfrm>
          <a:prstGeom prst="rect">
            <a:avLst/>
          </a:prstGeom>
          <a:noFill/>
        </p:spPr>
        <p:txBody>
          <a:bodyPr wrap="square" rtlCol="1">
            <a:spAutoFit/>
          </a:bodyPr>
          <a:lstStyle/>
          <a:p>
            <a:r>
              <a:rPr lang="he-IL"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סמל האצולה של אדוארד</a:t>
            </a:r>
          </a:p>
          <a:p>
            <a:r>
              <a:rPr lang="he-IL"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קודם הכתרתו למלך</a:t>
            </a:r>
          </a:p>
          <a:p>
            <a:r>
              <a:rPr lang="he-IL"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היה חמש נקודות כחולות</a:t>
            </a:r>
          </a:p>
          <a:p>
            <a:r>
              <a:rPr lang="he-IL"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על רקע אדום.  הסמל ניזוק באיור</a:t>
            </a:r>
            <a:endParaRPr lang="he-IL" sz="1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508001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תמונה 5"/>
          <p:cNvPicPr>
            <a:picLocks noChangeAspect="1"/>
          </p:cNvPicPr>
          <p:nvPr/>
        </p:nvPicPr>
        <p:blipFill>
          <a:blip r:embed="rId2"/>
          <a:stretch>
            <a:fillRect/>
          </a:stretch>
        </p:blipFill>
        <p:spPr>
          <a:xfrm>
            <a:off x="644225" y="819150"/>
            <a:ext cx="6708330" cy="5200650"/>
          </a:xfrm>
          <a:prstGeom prst="rect">
            <a:avLst/>
          </a:prstGeom>
        </p:spPr>
      </p:pic>
      <p:sp>
        <p:nvSpPr>
          <p:cNvPr id="7" name="מלבן 6"/>
          <p:cNvSpPr/>
          <p:nvPr/>
        </p:nvSpPr>
        <p:spPr>
          <a:xfrm>
            <a:off x="7610475" y="990511"/>
            <a:ext cx="3924299" cy="2585323"/>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כַּאֲשֶׁר פָּתַח אֶת הַחוֹתָם הַשְּׁלִישִׁי שָׁמַעְתִּי אֶת הַחַיָּה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הַשְּׁלִישִׁית*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אוֹמֶרֶת: "בּוֹא!" רָאִיתִי וְהִנֵּה סוּס שָׁחוֹר וְהַיּוֹשֵׁב עָלָיו מַחֲזִיק מֹאזְנַיִם בְּיָדוֹ.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וְשָׁמַעְתִּי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כְּמוֹ קוֹל בֵּין אַרְבַּע הַחַיּוֹת אוֹמֵר: "לִיטֶר חִטִּים בְּדִינָר וּשְׁלוֹשָׁה לִיטְרִים שְׂעוֹרִים בְּדִינָר, וְלַשֶּׁמֶן וְלַיַּיִן אַל תַּזִּיק</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algn="l">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ו,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5-6)</a:t>
            </a:r>
          </a:p>
          <a:p>
            <a:pPr algn="l">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rPr>
              <a:t>*הַחַיָּה הַשְּׁלִישִׁית פָּנִים לָהּ כִּפְנֵי אָדָם</a:t>
            </a: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565890" y="6110626"/>
            <a:ext cx="3087705"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015: The third seal - the black horse </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31613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תמונה 5"/>
          <p:cNvPicPr>
            <a:picLocks noChangeAspect="1"/>
          </p:cNvPicPr>
          <p:nvPr/>
        </p:nvPicPr>
        <p:blipFill>
          <a:blip r:embed="rId2"/>
          <a:stretch>
            <a:fillRect/>
          </a:stretch>
        </p:blipFill>
        <p:spPr>
          <a:xfrm>
            <a:off x="878037" y="752487"/>
            <a:ext cx="6850401" cy="5287830"/>
          </a:xfrm>
          <a:prstGeom prst="rect">
            <a:avLst/>
          </a:prstGeom>
        </p:spPr>
      </p:pic>
      <p:sp>
        <p:nvSpPr>
          <p:cNvPr id="7" name="מלבן 6"/>
          <p:cNvSpPr/>
          <p:nvPr/>
        </p:nvSpPr>
        <p:spPr>
          <a:xfrm>
            <a:off x="7983415" y="2786401"/>
            <a:ext cx="3671597" cy="1477328"/>
          </a:xfrm>
          <a:prstGeom prst="rect">
            <a:avLst/>
          </a:prstGeom>
        </p:spPr>
        <p:txBody>
          <a:bodyPr wrap="square">
            <a:spAutoFit/>
          </a:bodyPr>
          <a:lstStyle/>
          <a:p>
            <a:pPr>
              <a:lnSpc>
                <a:spcPct val="150000"/>
              </a:lnSpc>
            </a:pPr>
            <a:r>
              <a:rPr lang="he-IL" sz="1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*הַחַיָּה </a:t>
            </a:r>
            <a:r>
              <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rPr>
              <a:t>הָרְבִיעִית דּוֹמָה לְנֶשֶׁר </a:t>
            </a:r>
            <a:r>
              <a:rPr lang="he-IL" sz="1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מְעוֹפֵף</a:t>
            </a:r>
          </a:p>
          <a:p>
            <a:pPr>
              <a:lnSpc>
                <a:spcPct val="150000"/>
              </a:lnSpc>
            </a:pPr>
            <a:r>
              <a:rPr lang="he-IL"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הסוס הירוק במקור </a:t>
            </a:r>
            <a:r>
              <a:rPr lang="el-GR" sz="1000" dirty="0">
                <a:solidFill>
                  <a:schemeClr val="bg1"/>
                </a:solidFill>
                <a:latin typeface="Tahoma" panose="020B0604030504040204" pitchFamily="34" charset="0"/>
                <a:ea typeface="Tahoma" panose="020B0604030504040204" pitchFamily="34" charset="0"/>
                <a:cs typeface="Tahoma" panose="020B0604030504040204" pitchFamily="34" charset="0"/>
              </a:rPr>
              <a:t> χλωρός</a:t>
            </a:r>
            <a:r>
              <a:rPr lang="he-IL"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כלורוס שיכול להתפרש גם כחיוור</a:t>
            </a:r>
          </a:p>
          <a:p>
            <a:pPr>
              <a:lnSpc>
                <a:spcPct val="150000"/>
              </a:lnSpc>
            </a:pPr>
            <a:r>
              <a:rPr lang="he-IL"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השאול ההולכת אחרי הסוס צוירה כראש מפלצת על רגלי אריה שבפיה ראשי המתים המשתייכים לכל שכבות </a:t>
            </a:r>
            <a:r>
              <a:rPr lang="he-IL" sz="10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האוכלוסיה</a:t>
            </a:r>
            <a:r>
              <a:rPr lang="he-IL"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 מעליהם חיה מפלצתית נוספת בעלת </a:t>
            </a:r>
            <a:r>
              <a:rPr lang="he-IL" sz="10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קרנים</a:t>
            </a:r>
            <a:r>
              <a:rPr lang="he-IL"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 כפולות</a:t>
            </a:r>
            <a:endParaRPr lang="he-IL" sz="1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מלבן 7"/>
          <p:cNvSpPr/>
          <p:nvPr/>
        </p:nvSpPr>
        <p:spPr>
          <a:xfrm>
            <a:off x="8031773" y="852765"/>
            <a:ext cx="3619500" cy="1754326"/>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כַּאֲשֶׁר פָּתַח אֶת הַחוֹתָם הָרְבִיעִי שָׁמַעְתִּי אֶת קוֹל הַחַיָּה הָרְבִיעִית אוֹמֵר: "בּוֹא!"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רָאִיתִי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וְהִנֵּה סוּס יְרַקְרַק וְהַיּוֹשֵׁב עָלָיו שְׁמוֹ מָוֶת, וּשְׁאוֹל הָלְכָה אַחֲרָיו. וְנִתְּנָה לָהֶם סַמְכוּת עַל רֶבַע הָאָרֶץ, לַהֲרֹג בַּחֶרֶב וּבָרָעָב וּבַמָּוֶת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וְעַל־יְדֵי</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חַיּוֹת הָאָרֶץ. </a:t>
            </a:r>
            <a:endPar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ו,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7-8)</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802465" y="6075457"/>
            <a:ext cx="3092513"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016: The fourth seal – the pale horse</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80113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תמונה 5"/>
          <p:cNvPicPr>
            <a:picLocks noChangeAspect="1"/>
          </p:cNvPicPr>
          <p:nvPr/>
        </p:nvPicPr>
        <p:blipFill>
          <a:blip r:embed="rId2"/>
          <a:stretch>
            <a:fillRect/>
          </a:stretch>
        </p:blipFill>
        <p:spPr>
          <a:xfrm>
            <a:off x="691794" y="758336"/>
            <a:ext cx="6478325" cy="5000625"/>
          </a:xfrm>
          <a:prstGeom prst="rect">
            <a:avLst/>
          </a:prstGeom>
        </p:spPr>
      </p:pic>
      <p:sp>
        <p:nvSpPr>
          <p:cNvPr id="7" name="מלבן 6"/>
          <p:cNvSpPr/>
          <p:nvPr/>
        </p:nvSpPr>
        <p:spPr>
          <a:xfrm>
            <a:off x="7561385" y="1209544"/>
            <a:ext cx="4079630" cy="2816156"/>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כַּאֲשֶׁר פָּתַח אֶת הַחוֹתָם הַחֲמִישִׁי רָאִיתִי מִתַּחַת לַמִּזְבֵּחַ אֶת נַפְשׁוֹת הַטְּבוּחִים עַל דְּבַר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וְעַל הָעֵדוּת שֶׁהֶחֱזִיקוּ בָּהּ.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וְהֵם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צָעֲקוּ בְּקוֹל גָּדוֹל: "עַד מָתַי, אֲדֹנָי הַקָּדוֹשׁ וַאֲמִתִּי, לֹא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תִּשְׁפֹּט</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וְתִנְקֹם אֶת דָּמֵינוּ מִיּוֹשְׁבֵי הָאָרֶץ?"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לְכָל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אֶחָד מֵהֶם נִתְּנָה גְּלִימָה לְבָנָה וְנֶאֱמַר לָהֶם לָנוּחַ עוֹד זְמַן מְעַט, עַד שֶׁיִּמָּלֵא גַּם מִסְפַּר חַבְרֵיהֶם הָעֲבָדִים וַאֲחֵיהֶם הָעֲתִידִים לֵהָרֵג כְּמוֹהֶם. </a:t>
            </a:r>
            <a:endPar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ו,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9-11)</a:t>
            </a:r>
          </a:p>
          <a:p>
            <a:pPr algn="l">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נפשות הטבוחים על דבר </a:t>
            </a:r>
            <a:r>
              <a:rPr lang="he-IL" sz="10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האלהים</a:t>
            </a:r>
            <a:r>
              <a:rPr lang="he-IL"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 הם המרטירים</a:t>
            </a:r>
            <a:endParaRPr lang="he-IL" sz="1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634132" y="5811688"/>
            <a:ext cx="3623108"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017: The fifth seal – the souls of the martyrs</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9390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מלבן 5"/>
          <p:cNvSpPr/>
          <p:nvPr/>
        </p:nvSpPr>
        <p:spPr>
          <a:xfrm>
            <a:off x="7248526" y="993339"/>
            <a:ext cx="4495800" cy="3416320"/>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רָאִיתִי כְּשֶׁפָּתַח אֶת הַחוֹתָם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הַשִּׁשִּׁי</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הִתְחוֹלְלָה רְעִידַת אֲדָמָה גְּדוֹלָה; הַשֶּׁמֶשׁ הִשְׁחִירָה כְּשַׂק שֵׂעָר וְהַיָּרֵחַ כֻּלּוֹ הָיָה כְּדָם;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כּוֹכְבֵי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הַשָּׁמַיִם נָפְלוּ אַרְצָה, כִּתְאֵנָה הַמַּשְׁלִיכָה אֶת פַּגֶּיהָ כַּאֲשֶׁר הִיא מִטַּלְטֶלֶת בְּרוּחַ חֲזָקָה;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הַשָּׁמַיִם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נָסוֹגוּ כִּמְגִלָּה נִגְלֶלֶת; כָּל הַר וְאִי נֶעֶתְקוּ מִמְּקוֹמָם.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וּמַלְכֵי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הָאָרֶץ וְהַנִּכְבָּדִים, שָׂרֵי הָאֲלָפִים וְהָעֲשִׁירִים וּבַעֲלֵי הָעָצְמָה, כָּל עֶבֶד וְכָל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בֶּן־חוֹרִין</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הִתְחַבְּאוּ בַּמְּעָרוֹת וּבְסַלְעֵי הֶהָרִים,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וְאָמְרוּ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לֶהָרִים וְלַסְּלָעִים: "נִפְלוּ עָלֵינוּ וְהַסְתִּירוּ אוֹתָנוּ מִפְּנֵי הַיּוֹשֵׁב עַל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הַכִּסֵּא</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וּמִזַּעַם הַשֶֹה,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כִּי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בָּא הַיּוֹם הַגָּדוֹל, יוֹם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חֲרוֹנָם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וּמִי יָכוֹל לַעֲמֹד</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ו,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12-17)</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7" name="תמונה 6"/>
          <p:cNvPicPr>
            <a:picLocks noChangeAspect="1"/>
          </p:cNvPicPr>
          <p:nvPr/>
        </p:nvPicPr>
        <p:blipFill>
          <a:blip r:embed="rId2"/>
          <a:stretch>
            <a:fillRect/>
          </a:stretch>
        </p:blipFill>
        <p:spPr>
          <a:xfrm>
            <a:off x="613782" y="828674"/>
            <a:ext cx="6625312" cy="5305425"/>
          </a:xfrm>
          <a:prstGeom prst="rect">
            <a:avLst/>
          </a:prstGeom>
        </p:spPr>
      </p:pic>
      <p:sp>
        <p:nvSpPr>
          <p:cNvPr id="2" name="מלבן 1"/>
          <p:cNvSpPr/>
          <p:nvPr/>
        </p:nvSpPr>
        <p:spPr>
          <a:xfrm>
            <a:off x="602405" y="6189757"/>
            <a:ext cx="3045770"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018: The sixth seal – the earthquake</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2331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תמונה 5"/>
          <p:cNvPicPr>
            <a:picLocks noChangeAspect="1"/>
          </p:cNvPicPr>
          <p:nvPr/>
        </p:nvPicPr>
        <p:blipFill>
          <a:blip r:embed="rId2"/>
          <a:stretch>
            <a:fillRect/>
          </a:stretch>
        </p:blipFill>
        <p:spPr>
          <a:xfrm>
            <a:off x="695559" y="773345"/>
            <a:ext cx="6563958" cy="5064748"/>
          </a:xfrm>
          <a:prstGeom prst="rect">
            <a:avLst/>
          </a:prstGeom>
        </p:spPr>
      </p:pic>
      <p:sp>
        <p:nvSpPr>
          <p:cNvPr id="7" name="מלבן 6"/>
          <p:cNvSpPr/>
          <p:nvPr/>
        </p:nvSpPr>
        <p:spPr>
          <a:xfrm>
            <a:off x="7387736" y="1001460"/>
            <a:ext cx="4152900" cy="2308324"/>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אַחֲרֵי כֵן רָאִיתִי אַרְבָּעָה מַלְאָכִים עוֹמְדִים בְּאַרְבַּע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פִּנּוֹת</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הָאָרֶץ, אוֹחֲזִים אֶת אַרְבַּע רוּחוֹת הָאָרֶץ כְּדֵי שֶׁלֹּא תִּשֹּׁב רוּחַ לֹא עַל הָאָרֶץ וְלֹא עַל הַיָּם וְלֹא עַל כָּל עֵץ.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רָאִיתִי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מַלְאָךְ אַחֵר עוֹלֶה מִמִּזְרַח שֶׁמֶשׁ וּבִרְשׁוּתוֹ חוֹתַם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חַיִּים. הוּא קָרָא בְּקוֹל גָּדוֹל אֶל אַרְבַּעַת הַמַּלְאָכִים אֲשֶׁר נִתַּן לָהֶם לְחַבֵּל בָּאָרֶץ וּבַיָּם,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בְּאָמְרוֹ</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"אַל תְּחַבְּלוּ בָּאָרֶץ וּבַיָּם וּבָעֵצִים עַד אֲשֶׁר נַחְתֹּם אֶת עַבְדֵי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אֱלֹהֵינו</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עַל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מִצְחוֹתֵיהֶם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ז, 1-3)</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518745" y="5928166"/>
            <a:ext cx="5802924" cy="307777"/>
          </a:xfrm>
          <a:prstGeom prst="rect">
            <a:avLst/>
          </a:prstGeom>
        </p:spPr>
        <p:txBody>
          <a:bodyPr wrap="squar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019: Angels holding the winds; the angel with the seal of the living God </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44205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מלבן 5"/>
          <p:cNvSpPr/>
          <p:nvPr/>
        </p:nvSpPr>
        <p:spPr>
          <a:xfrm>
            <a:off x="7143750" y="1196191"/>
            <a:ext cx="4429124" cy="3693319"/>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אַחֲרֵי כֵן רָאִיתִי וְהִנֵּה הָמוֹן רַב, אֲשֶׁר לֹא יָכוֹל אִישׁ לִמְנוֹתוֹ, מִכָּל הָאֻמּוֹת וְהַשְּׁבָטִים וְהָעַמִּים וְהַלְּשׁוֹנוֹת - עוֹמְדִים לִפְנֵי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הַכִּסֵּא</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וְלִפְנֵי הַשֶֹה כְּשֶׁהֵם לְבוּשִׁים גְּלִימוֹת לְבָנוֹת וְכַפּוֹת תְּמָרִים בִּידֵיהֶם,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וְקוֹרְאִים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בְּקוֹל גָּדוֹל</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הַיְשׁוּעָה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לֵאלֹהֵינו</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הַיּוֹשֵׁב עַל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הַכִּסֵּא</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וְלַשֶֹה."</a:t>
            </a:r>
          </a:p>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כָּל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הַמַּלְאָכִים עָמְדוּ סָבִיב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לַכִּסֵּא</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וְלַזְּקֵנִים וּלְאַרְבַּע הַחַיּוֹת.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הֵם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נָפְלוּ עַל פְּנֵיהֶם לִפְנֵי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הַכִּסֵּא</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וְהִשְׁתַּחֲווּ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לֵאלֹהִים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בְּאָמְרָם: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אָמֵן. הַבְּרָכָה וְהַכָּבוֹד, הַחָכְמָה וְהַתּוֹדָה, הַיְקָר וְהַגְּבוּרָה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וְהָעֹז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לֵאלֹהֵינו</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לְעוֹלְמֵי עוֹלָמִים. אָמֵן."</a:t>
            </a:r>
          </a:p>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דִּבֵּר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אַחַד הַזְּקֵנִים וְאָמַר אֵלַי: "אֵלֶּה הַלְּבוּשִׁים גְּלִימוֹת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לְבָנוֹת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מִי הֵם וּמֵאַיִן בָּאוּ</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הֵשַׁבְתִּי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לוֹ: "אֲדוֹנִי, אַתָּה יוֹדֵעַ</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ז,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9-14)</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7" name="תמונה 6"/>
          <p:cNvPicPr>
            <a:picLocks noChangeAspect="1"/>
          </p:cNvPicPr>
          <p:nvPr/>
        </p:nvPicPr>
        <p:blipFill>
          <a:blip r:embed="rId2"/>
          <a:stretch>
            <a:fillRect/>
          </a:stretch>
        </p:blipFill>
        <p:spPr>
          <a:xfrm>
            <a:off x="752642" y="1053731"/>
            <a:ext cx="6095833" cy="4362331"/>
          </a:xfrm>
          <a:prstGeom prst="rect">
            <a:avLst/>
          </a:prstGeom>
        </p:spPr>
      </p:pic>
      <p:sp>
        <p:nvSpPr>
          <p:cNvPr id="2" name="מלבן 1"/>
          <p:cNvSpPr/>
          <p:nvPr/>
        </p:nvSpPr>
        <p:spPr>
          <a:xfrm>
            <a:off x="657092" y="5565504"/>
            <a:ext cx="4137671"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020: The great multitude adore God and the Lamb </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56221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3542" t="2260" r="11142" b="8192"/>
          <a:stretch/>
        </p:blipFill>
        <p:spPr>
          <a:xfrm>
            <a:off x="590579" y="719488"/>
            <a:ext cx="6467446" cy="5290788"/>
          </a:xfrm>
          <a:prstGeom prst="rect">
            <a:avLst/>
          </a:prstGeom>
        </p:spPr>
      </p:pic>
      <p:sp>
        <p:nvSpPr>
          <p:cNvPr id="6" name="מלבן 5"/>
          <p:cNvSpPr/>
          <p:nvPr/>
        </p:nvSpPr>
        <p:spPr>
          <a:xfrm>
            <a:off x="7367953" y="1212537"/>
            <a:ext cx="4068639" cy="1200329"/>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כַּאֲשֶׁר פָּתַח אֶת הַחוֹתָם הַשְּׁבִיעִי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הָיְתָה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דְּמָמָה בַּשָּׁמַיִם כַּחֲצִי שָׁעָה.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רָאִיתִי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אֶת שִׁבְעַת הַמַּלְאָכִים הָעוֹמְדִים לִפְנֵי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שִׁבְעָה שׁוֹפָרוֹת נִתְּנוּ לָהֶם</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ח</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1-2)</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543667" y="6075457"/>
            <a:ext cx="4039887"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021: The seventh seal – the giving of the trumpets</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12761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1665" t="5215" r="12981" b="7301"/>
          <a:stretch/>
        </p:blipFill>
        <p:spPr>
          <a:xfrm>
            <a:off x="756599" y="940777"/>
            <a:ext cx="5767544" cy="4607169"/>
          </a:xfrm>
          <a:prstGeom prst="rect">
            <a:avLst/>
          </a:prstGeom>
        </p:spPr>
      </p:pic>
      <p:sp>
        <p:nvSpPr>
          <p:cNvPr id="6" name="מלבן 5"/>
          <p:cNvSpPr/>
          <p:nvPr/>
        </p:nvSpPr>
        <p:spPr>
          <a:xfrm>
            <a:off x="6945923" y="1391252"/>
            <a:ext cx="4378569" cy="2031325"/>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וּמַלְאָךְ אַחֵר בָּא וְעָמַד אֵצֶל הַמִּזְבֵּחַ; בְּיָדוֹ מַחְתַּת זָהָב,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וּקְטֹרֶת</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רַבָּה נִתְּנָה לוֹ כְּדֵי לָשִׂים אוֹתָהּ בִּתְפִלּוֹת כָּל הַקְּדוֹשִׁים עַל מִזְבַּח הַזָּהָב אֲשֶׁר לִפְנֵי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הַכִּסֵּא</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וַעֲשַׁן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הַקְּטֹרֶת עָלָה בִּתְפִלּוֹת הַקְּדוֹשִׁים מִיָּדוֹ שֶׁל הַמַּלְאָךְ לִפְנֵי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לָקַח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הַמַּלְאָךְ אֶת הַמַּחְתָּה, מִלֵּא אוֹתָהּ אֵשׁ מִן הַמִּזְבֵּחַ וְהִשְׁלִיךְ עַל הָאָרֶץ. אָז הִתְחוֹלְלוּ רְעָמִים וְקוֹלוֹת וּבְרָקִים וּרְעִידוֹת אֲדָמָה.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ח,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3-5)</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699613" y="5644634"/>
            <a:ext cx="3732112"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022: The angel given </a:t>
            </a:r>
            <a:r>
              <a:rPr lang="en-US" sz="1400" b="1" i="1" dirty="0" err="1">
                <a:solidFill>
                  <a:schemeClr val="bg1"/>
                </a:solidFill>
                <a:latin typeface="Times New Roman" panose="02020603050405020304" pitchFamily="18" charset="0"/>
                <a:cs typeface="Times New Roman" panose="02020603050405020304" pitchFamily="18" charset="0"/>
              </a:rPr>
              <a:t>incence</a:t>
            </a:r>
            <a:r>
              <a:rPr lang="en-US" sz="1400" b="1" i="1" dirty="0">
                <a:solidFill>
                  <a:schemeClr val="bg1"/>
                </a:solidFill>
                <a:latin typeface="Times New Roman" panose="02020603050405020304" pitchFamily="18" charset="0"/>
                <a:cs typeface="Times New Roman" panose="02020603050405020304" pitchFamily="18" charset="0"/>
              </a:rPr>
              <a:t> censes the altar</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3094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0993" t="3107" r="12135" b="8193"/>
          <a:stretch/>
        </p:blipFill>
        <p:spPr>
          <a:xfrm>
            <a:off x="771526" y="1022053"/>
            <a:ext cx="6143584" cy="4877586"/>
          </a:xfrm>
          <a:prstGeom prst="rect">
            <a:avLst/>
          </a:prstGeom>
        </p:spPr>
      </p:pic>
      <p:sp>
        <p:nvSpPr>
          <p:cNvPr id="6" name="מלבן 5"/>
          <p:cNvSpPr/>
          <p:nvPr/>
        </p:nvSpPr>
        <p:spPr>
          <a:xfrm>
            <a:off x="7218484" y="1333411"/>
            <a:ext cx="4294309" cy="1477328"/>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שִׁבְעַת הַמַּלְאָכִים אֲשֶׁר בְּיָדָם שִׁבְעַת הַשּׁוֹפָרוֹת הִתְכּוֹנְנוּ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לִתְקֹעַ. הָרִאשׁוֹן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תָּקַע בַּשּׁוֹפָר וְהִנֵּה הִתְהַוּוּ בָּרָד וְאֵשׁ מְעֹרָבִים בְּדָם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וְהֻשְׁלְכו</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אַרְצָה; שְׁלִישׁ הָאָרֶץ נִשְׂרַף, שְׁלִישׁ הָעֵצִים נִשְׂרַף, וְכָל יֶרֶק עֵשֶׂב נִשְׂרַף.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ח, 3-5)</a:t>
            </a:r>
          </a:p>
        </p:txBody>
      </p:sp>
      <p:sp>
        <p:nvSpPr>
          <p:cNvPr id="2" name="מלבן 1"/>
          <p:cNvSpPr/>
          <p:nvPr/>
        </p:nvSpPr>
        <p:spPr>
          <a:xfrm>
            <a:off x="668488" y="5961156"/>
            <a:ext cx="4243469"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023: The first trumpet – the rain of fire on the earth </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2659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0671" t="10452" r="17025" b="8474"/>
          <a:stretch/>
        </p:blipFill>
        <p:spPr>
          <a:xfrm>
            <a:off x="904875" y="932198"/>
            <a:ext cx="6199310" cy="4782801"/>
          </a:xfrm>
          <a:prstGeom prst="rect">
            <a:avLst/>
          </a:prstGeom>
        </p:spPr>
      </p:pic>
      <p:sp>
        <p:nvSpPr>
          <p:cNvPr id="7" name="מלבן 6"/>
          <p:cNvSpPr/>
          <p:nvPr/>
        </p:nvSpPr>
        <p:spPr>
          <a:xfrm>
            <a:off x="7644179" y="1260161"/>
            <a:ext cx="3590925" cy="1162691"/>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הַמַּלְאָךְ הַשֵּׁנִי תָּקַע בַּשּׁוֹפָר וּכְמוֹ הַר גָּדוֹל בּוֹעֵר בָּאֵשׁ הֻשְׁלַךְ אֶל הַיָּם; שְׁלִישׁ הַיָּם נִהְיָה לְדָם,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שְׁלִישׁ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הַיְצוּרִים בַּיָּם - אֲשֶׁר נֶפֶשׁ לָהֶם - מֵתוּ, וּשְׁלִישׁ הָאֳנִיּוֹת נִשְׁמְדוּ. (הַהִתְגַּלּוּת ח, 8-9)</a:t>
            </a:r>
          </a:p>
        </p:txBody>
      </p:sp>
      <p:sp>
        <p:nvSpPr>
          <p:cNvPr id="2" name="מלבן 1"/>
          <p:cNvSpPr/>
          <p:nvPr/>
        </p:nvSpPr>
        <p:spPr>
          <a:xfrm>
            <a:off x="-222739" y="5849035"/>
            <a:ext cx="6096000" cy="307777"/>
          </a:xfrm>
          <a:prstGeom prst="rect">
            <a:avLst/>
          </a:prstGeom>
        </p:spPr>
        <p:txBody>
          <a:bodyPr>
            <a:spAutoFit/>
          </a:bodyPr>
          <a:lstStyle/>
          <a:p>
            <a:r>
              <a:rPr lang="en-US" sz="1400" b="1" i="1" dirty="0">
                <a:solidFill>
                  <a:schemeClr val="bg1"/>
                </a:solidFill>
                <a:latin typeface="Times New Roman" panose="02020603050405020304" pitchFamily="18" charset="0"/>
                <a:cs typeface="Times New Roman" panose="02020603050405020304" pitchFamily="18" charset="0"/>
              </a:rPr>
              <a:t>p. 024: The second trumpet – a mountain of fire is cast on the sea </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1809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4914900" y="392478"/>
            <a:ext cx="7112977" cy="4351338"/>
          </a:xfrm>
        </p:spPr>
        <p:txBody>
          <a:bodyPr>
            <a:noAutofit/>
          </a:bodyPr>
          <a:lstStyle/>
          <a:p>
            <a:pPr marL="0" indent="0">
              <a:buNone/>
            </a:pPr>
            <a:r>
              <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rPr>
              <a:t>אדוארד הראשון לבית </a:t>
            </a:r>
            <a:r>
              <a:rPr lang="he-IL" sz="1000" b="1" dirty="0" err="1">
                <a:solidFill>
                  <a:schemeClr val="bg1"/>
                </a:solidFill>
                <a:latin typeface="Tahoma" panose="020B0604030504040204" pitchFamily="34" charset="0"/>
                <a:ea typeface="Tahoma" panose="020B0604030504040204" pitchFamily="34" charset="0"/>
                <a:cs typeface="Tahoma" panose="020B0604030504040204" pitchFamily="34" charset="0"/>
              </a:rPr>
              <a:t>פלנטג'נט</a:t>
            </a:r>
            <a:r>
              <a:rPr lang="he-IL" sz="1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000" dirty="0">
                <a:solidFill>
                  <a:schemeClr val="bg1"/>
                </a:solidFill>
                <a:latin typeface="Tahoma" panose="020B0604030504040204" pitchFamily="34" charset="0"/>
                <a:ea typeface="Tahoma" panose="020B0604030504040204" pitchFamily="34" charset="0"/>
                <a:cs typeface="Tahoma" panose="020B0604030504040204" pitchFamily="34" charset="0"/>
              </a:rPr>
              <a:t>17 </a:t>
            </a:r>
            <a:r>
              <a:rPr lang="he-IL" sz="1000" dirty="0">
                <a:solidFill>
                  <a:schemeClr val="bg1"/>
                </a:solidFill>
                <a:latin typeface="Tahoma" panose="020B0604030504040204" pitchFamily="34" charset="0"/>
                <a:ea typeface="Tahoma" panose="020B0604030504040204" pitchFamily="34" charset="0"/>
                <a:cs typeface="Tahoma" panose="020B0604030504040204" pitchFamily="34" charset="0"/>
              </a:rPr>
              <a:t>ביוני 1239 – 7 ביולי 1307), היה מלך אנגליה בשנים 1272–1307. קידם את מוסדות השלטון באנגליה והרחיב את שטחה. אדוארד כבש את </a:t>
            </a:r>
            <a:r>
              <a:rPr lang="he-IL" sz="1000" dirty="0" err="1">
                <a:solidFill>
                  <a:schemeClr val="bg1"/>
                </a:solidFill>
                <a:latin typeface="Tahoma" panose="020B0604030504040204" pitchFamily="34" charset="0"/>
                <a:ea typeface="Tahoma" panose="020B0604030504040204" pitchFamily="34" charset="0"/>
                <a:cs typeface="Tahoma" panose="020B0604030504040204" pitchFamily="34" charset="0"/>
              </a:rPr>
              <a:t>ויילס</a:t>
            </a:r>
            <a:r>
              <a:rPr lang="he-IL" sz="1000" dirty="0">
                <a:solidFill>
                  <a:schemeClr val="bg1"/>
                </a:solidFill>
                <a:latin typeface="Tahoma" panose="020B0604030504040204" pitchFamily="34" charset="0"/>
                <a:ea typeface="Tahoma" panose="020B0604030504040204" pitchFamily="34" charset="0"/>
                <a:cs typeface="Tahoma" panose="020B0604030504040204" pitchFamily="34" charset="0"/>
              </a:rPr>
              <a:t> וסיפח אותה לממלכה, וחיזק את שלטון אנגליה בסקוטלנד. אדוארד ידוע גם כמי שבתקופת שלטונו גורשו היהודים משטחי בריטניה.</a:t>
            </a:r>
          </a:p>
          <a:p>
            <a:pPr marL="0" indent="0">
              <a:buNone/>
            </a:pPr>
            <a:r>
              <a:rPr lang="he-IL"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אדוארד </a:t>
            </a:r>
            <a:r>
              <a:rPr lang="he-IL" sz="1000" dirty="0">
                <a:solidFill>
                  <a:schemeClr val="bg1"/>
                </a:solidFill>
                <a:latin typeface="Tahoma" panose="020B0604030504040204" pitchFamily="34" charset="0"/>
                <a:ea typeface="Tahoma" panose="020B0604030504040204" pitchFamily="34" charset="0"/>
                <a:cs typeface="Tahoma" panose="020B0604030504040204" pitchFamily="34" charset="0"/>
              </a:rPr>
              <a:t>נולד בארמון וסטמינסטר ב-1239 להנרי השלישי, ולאלינור </a:t>
            </a:r>
            <a:r>
              <a:rPr lang="he-IL" sz="1000" dirty="0" err="1">
                <a:solidFill>
                  <a:schemeClr val="bg1"/>
                </a:solidFill>
                <a:latin typeface="Tahoma" panose="020B0604030504040204" pitchFamily="34" charset="0"/>
                <a:ea typeface="Tahoma" panose="020B0604030504040204" pitchFamily="34" charset="0"/>
                <a:cs typeface="Tahoma" panose="020B0604030504040204" pitchFamily="34" charset="0"/>
              </a:rPr>
              <a:t>מפרובאנס</a:t>
            </a:r>
            <a:r>
              <a:rPr lang="he-IL" sz="1000" dirty="0">
                <a:solidFill>
                  <a:schemeClr val="bg1"/>
                </a:solidFill>
                <a:latin typeface="Tahoma" panose="020B0604030504040204" pitchFamily="34" charset="0"/>
                <a:ea typeface="Tahoma" panose="020B0604030504040204" pitchFamily="34" charset="0"/>
                <a:cs typeface="Tahoma" panose="020B0604030504040204" pitchFamily="34" charset="0"/>
              </a:rPr>
              <a:t>. נודע גם כ"אדוארד ארך-הגפיים" </a:t>
            </a:r>
            <a:r>
              <a:rPr lang="he-IL" sz="10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וכ"פטיש</a:t>
            </a:r>
            <a:r>
              <a:rPr lang="he-IL"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000" dirty="0">
                <a:solidFill>
                  <a:schemeClr val="bg1"/>
                </a:solidFill>
                <a:latin typeface="Tahoma" panose="020B0604030504040204" pitchFamily="34" charset="0"/>
                <a:ea typeface="Tahoma" panose="020B0604030504040204" pitchFamily="34" charset="0"/>
                <a:cs typeface="Tahoma" panose="020B0604030504040204" pitchFamily="34" charset="0"/>
              </a:rPr>
              <a:t>הסקוטים" </a:t>
            </a:r>
            <a:r>
              <a:rPr lang="he-IL"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 אביו </a:t>
            </a:r>
            <a:r>
              <a:rPr lang="he-IL" sz="1000" dirty="0">
                <a:solidFill>
                  <a:schemeClr val="bg1"/>
                </a:solidFill>
                <a:latin typeface="Tahoma" panose="020B0604030504040204" pitchFamily="34" charset="0"/>
                <a:ea typeface="Tahoma" panose="020B0604030504040204" pitchFamily="34" charset="0"/>
                <a:cs typeface="Tahoma" panose="020B0604030504040204" pitchFamily="34" charset="0"/>
              </a:rPr>
              <a:t>קרא לו אדוארד על שם המלך </a:t>
            </a:r>
            <a:r>
              <a:rPr lang="he-IL" sz="1000" dirty="0" err="1">
                <a:solidFill>
                  <a:schemeClr val="bg1"/>
                </a:solidFill>
                <a:latin typeface="Tahoma" panose="020B0604030504040204" pitchFamily="34" charset="0"/>
                <a:ea typeface="Tahoma" panose="020B0604030504040204" pitchFamily="34" charset="0"/>
                <a:cs typeface="Tahoma" panose="020B0604030504040204" pitchFamily="34" charset="0"/>
              </a:rPr>
              <a:t>האנגלו</a:t>
            </a:r>
            <a:r>
              <a:rPr lang="he-IL" sz="1000" dirty="0">
                <a:solidFill>
                  <a:schemeClr val="bg1"/>
                </a:solidFill>
                <a:latin typeface="Tahoma" panose="020B0604030504040204" pitchFamily="34" charset="0"/>
                <a:ea typeface="Tahoma" panose="020B0604030504040204" pitchFamily="34" charset="0"/>
                <a:cs typeface="Tahoma" panose="020B0604030504040204" pitchFamily="34" charset="0"/>
              </a:rPr>
              <a:t>-סקסוני האחרון, והקדוש האהוב עליו, המלך אדוארד </a:t>
            </a:r>
            <a:r>
              <a:rPr lang="he-IL"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המודה </a:t>
            </a:r>
            <a:r>
              <a:rPr lang="en-US"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Edward </a:t>
            </a:r>
            <a:r>
              <a:rPr lang="en-US" sz="1000" dirty="0">
                <a:solidFill>
                  <a:schemeClr val="bg1"/>
                </a:solidFill>
                <a:latin typeface="Tahoma" panose="020B0604030504040204" pitchFamily="34" charset="0"/>
                <a:ea typeface="Tahoma" panose="020B0604030504040204" pitchFamily="34" charset="0"/>
                <a:cs typeface="Tahoma" panose="020B0604030504040204" pitchFamily="34" charset="0"/>
              </a:rPr>
              <a:t>the </a:t>
            </a:r>
            <a:r>
              <a:rPr lang="en-US"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Confessor</a:t>
            </a:r>
            <a:r>
              <a:rPr lang="he-IL"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he-IL" sz="1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buNone/>
            </a:pPr>
            <a:r>
              <a:rPr lang="he-IL"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הוריו </a:t>
            </a:r>
            <a:r>
              <a:rPr lang="he-IL" sz="1000" dirty="0">
                <a:solidFill>
                  <a:schemeClr val="bg1"/>
                </a:solidFill>
                <a:latin typeface="Tahoma" panose="020B0604030504040204" pitchFamily="34" charset="0"/>
                <a:ea typeface="Tahoma" panose="020B0604030504040204" pitchFamily="34" charset="0"/>
                <a:cs typeface="Tahoma" panose="020B0604030504040204" pitchFamily="34" charset="0"/>
              </a:rPr>
              <a:t>של הנסיך תמכו באופן נרחב באומנויות, ולכן קיבל אדוארד חינוך נרחב, כולל לימוד אנגלית, לטינית, מדע, מוזיקה, ואמנויות.</a:t>
            </a:r>
          </a:p>
          <a:p>
            <a:pPr marL="0" indent="0">
              <a:buNone/>
            </a:pPr>
            <a:r>
              <a:rPr lang="he-IL"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ב-1254 </a:t>
            </a:r>
            <a:r>
              <a:rPr lang="he-IL" sz="1000" dirty="0">
                <a:solidFill>
                  <a:schemeClr val="bg1"/>
                </a:solidFill>
                <a:latin typeface="Tahoma" panose="020B0604030504040204" pitchFamily="34" charset="0"/>
                <a:ea typeface="Tahoma" panose="020B0604030504040204" pitchFamily="34" charset="0"/>
                <a:cs typeface="Tahoma" panose="020B0604030504040204" pitchFamily="34" charset="0"/>
              </a:rPr>
              <a:t>נסע אדוארד לספרד כדי להינשא </a:t>
            </a:r>
            <a:r>
              <a:rPr lang="he-IL" sz="1000" dirty="0" err="1">
                <a:solidFill>
                  <a:schemeClr val="bg1"/>
                </a:solidFill>
                <a:latin typeface="Tahoma" panose="020B0604030504040204" pitchFamily="34" charset="0"/>
                <a:ea typeface="Tahoma" panose="020B0604030504040204" pitchFamily="34" charset="0"/>
                <a:cs typeface="Tahoma" panose="020B0604030504040204" pitchFamily="34" charset="0"/>
              </a:rPr>
              <a:t>ללאונור</a:t>
            </a:r>
            <a:r>
              <a:rPr lang="he-IL" sz="1000" dirty="0">
                <a:solidFill>
                  <a:schemeClr val="bg1"/>
                </a:solidFill>
                <a:latin typeface="Tahoma" panose="020B0604030504040204" pitchFamily="34" charset="0"/>
                <a:ea typeface="Tahoma" panose="020B0604030504040204" pitchFamily="34" charset="0"/>
                <a:cs typeface="Tahoma" panose="020B0604030504040204" pitchFamily="34" charset="0"/>
              </a:rPr>
              <a:t> מקסטיליה, רוזנת </a:t>
            </a:r>
            <a:r>
              <a:rPr lang="he-IL" sz="1000" dirty="0" err="1">
                <a:solidFill>
                  <a:schemeClr val="bg1"/>
                </a:solidFill>
                <a:latin typeface="Tahoma" panose="020B0604030504040204" pitchFamily="34" charset="0"/>
                <a:ea typeface="Tahoma" panose="020B0604030504040204" pitchFamily="34" charset="0"/>
                <a:cs typeface="Tahoma" panose="020B0604030504040204" pitchFamily="34" charset="0"/>
              </a:rPr>
              <a:t>פונתייה</a:t>
            </a:r>
            <a:r>
              <a:rPr lang="he-IL" sz="1000" dirty="0">
                <a:solidFill>
                  <a:schemeClr val="bg1"/>
                </a:solidFill>
                <a:latin typeface="Tahoma" panose="020B0604030504040204" pitchFamily="34" charset="0"/>
                <a:ea typeface="Tahoma" panose="020B0604030504040204" pitchFamily="34" charset="0"/>
                <a:cs typeface="Tahoma" panose="020B0604030504040204" pitchFamily="34" charset="0"/>
              </a:rPr>
              <a:t>, בנישואים מאורגנים. אדוארד היה בן 15 ואשתו בת 13, ולימים נולדו להם 16 ילדים. כמתנת נישואים העניק לו אביו שטחי ארץ נרחבים </a:t>
            </a:r>
            <a:r>
              <a:rPr lang="he-IL" sz="1000" dirty="0" err="1">
                <a:solidFill>
                  <a:schemeClr val="bg1"/>
                </a:solidFill>
                <a:latin typeface="Tahoma" panose="020B0604030504040204" pitchFamily="34" charset="0"/>
                <a:ea typeface="Tahoma" panose="020B0604030504040204" pitchFamily="34" charset="0"/>
                <a:cs typeface="Tahoma" panose="020B0604030504040204" pitchFamily="34" charset="0"/>
              </a:rPr>
              <a:t>בוויילס</a:t>
            </a:r>
            <a:r>
              <a:rPr lang="he-IL" sz="1000" dirty="0">
                <a:solidFill>
                  <a:schemeClr val="bg1"/>
                </a:solidFill>
                <a:latin typeface="Tahoma" panose="020B0604030504040204" pitchFamily="34" charset="0"/>
                <a:ea typeface="Tahoma" panose="020B0604030504040204" pitchFamily="34" charset="0"/>
                <a:cs typeface="Tahoma" panose="020B0604030504040204" pitchFamily="34" charset="0"/>
              </a:rPr>
              <a:t>, אירלנד, ואת </a:t>
            </a:r>
            <a:r>
              <a:rPr lang="he-IL" sz="1000" dirty="0" err="1">
                <a:solidFill>
                  <a:schemeClr val="bg1"/>
                </a:solidFill>
                <a:latin typeface="Tahoma" panose="020B0604030504040204" pitchFamily="34" charset="0"/>
                <a:ea typeface="Tahoma" panose="020B0604030504040204" pitchFamily="34" charset="0"/>
                <a:cs typeface="Tahoma" panose="020B0604030504040204" pitchFamily="34" charset="0"/>
              </a:rPr>
              <a:t>גסקוניה</a:t>
            </a:r>
            <a:r>
              <a:rPr lang="he-IL" sz="1000" dirty="0">
                <a:solidFill>
                  <a:schemeClr val="bg1"/>
                </a:solidFill>
                <a:latin typeface="Tahoma" panose="020B0604030504040204" pitchFamily="34" charset="0"/>
                <a:ea typeface="Tahoma" panose="020B0604030504040204" pitchFamily="34" charset="0"/>
                <a:cs typeface="Tahoma" panose="020B0604030504040204" pitchFamily="34" charset="0"/>
              </a:rPr>
              <a:t>, חבל ארץ בצרפת שהיה אחד האחרונים שנותרו בשליטת מלכי אנגליה. אדוארד בילה שנה </a:t>
            </a:r>
            <a:r>
              <a:rPr lang="he-IL" sz="1000" dirty="0" err="1">
                <a:solidFill>
                  <a:schemeClr val="bg1"/>
                </a:solidFill>
                <a:latin typeface="Tahoma" panose="020B0604030504040204" pitchFamily="34" charset="0"/>
                <a:ea typeface="Tahoma" panose="020B0604030504040204" pitchFamily="34" charset="0"/>
                <a:cs typeface="Tahoma" panose="020B0604030504040204" pitchFamily="34" charset="0"/>
              </a:rPr>
              <a:t>בגסקוניה</a:t>
            </a:r>
            <a:r>
              <a:rPr lang="he-IL" sz="1000" dirty="0">
                <a:solidFill>
                  <a:schemeClr val="bg1"/>
                </a:solidFill>
                <a:latin typeface="Tahoma" panose="020B0604030504040204" pitchFamily="34" charset="0"/>
                <a:ea typeface="Tahoma" panose="020B0604030504040204" pitchFamily="34" charset="0"/>
                <a:cs typeface="Tahoma" panose="020B0604030504040204" pitchFamily="34" charset="0"/>
              </a:rPr>
              <a:t>, כדי ללמוד את ניהול האזור.</a:t>
            </a:r>
          </a:p>
          <a:p>
            <a:pPr marL="0" indent="0">
              <a:buNone/>
            </a:pPr>
            <a:r>
              <a:rPr lang="he-IL"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כנער</a:t>
            </a:r>
            <a:r>
              <a:rPr lang="he-IL" sz="1000" dirty="0">
                <a:solidFill>
                  <a:schemeClr val="bg1"/>
                </a:solidFill>
                <a:latin typeface="Tahoma" panose="020B0604030504040204" pitchFamily="34" charset="0"/>
                <a:ea typeface="Tahoma" panose="020B0604030504040204" pitchFamily="34" charset="0"/>
                <a:cs typeface="Tahoma" panose="020B0604030504040204" pitchFamily="34" charset="0"/>
              </a:rPr>
              <a:t>, חזה אדוארד בתבוסות ובהשפלות של אביו, כולל הכניעה שנאלץ להיכנע ללחץ הברונים, ובפרט לאויבו הגדול של הנרי, גיסו סימון החמישי דה מונפור.</a:t>
            </a:r>
          </a:p>
          <a:p>
            <a:pPr marL="0" indent="0">
              <a:buNone/>
            </a:pPr>
            <a:r>
              <a:rPr lang="he-IL"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בשנת </a:t>
            </a:r>
            <a:r>
              <a:rPr lang="he-IL" sz="1000" dirty="0">
                <a:solidFill>
                  <a:schemeClr val="bg1"/>
                </a:solidFill>
                <a:latin typeface="Tahoma" panose="020B0604030504040204" pitchFamily="34" charset="0"/>
                <a:ea typeface="Tahoma" panose="020B0604030504040204" pitchFamily="34" charset="0"/>
                <a:cs typeface="Tahoma" panose="020B0604030504040204" pitchFamily="34" charset="0"/>
              </a:rPr>
              <a:t>1261 מרד המלך בשלטון הברונים, וביקש את תמיכתו של מלך צרפת לואי התשיעי, שנודע אחר כך בכינוי לואי הקדוש. אדוארד נטה תחילה לתמוך בברונים, אולם לאחר שלואי הצטרף לאביו, תמך אדוארד במלך ועמד </a:t>
            </a:r>
            <a:r>
              <a:rPr lang="he-IL" sz="1000" dirty="0" err="1">
                <a:solidFill>
                  <a:schemeClr val="bg1"/>
                </a:solidFill>
                <a:latin typeface="Tahoma" panose="020B0604030504040204" pitchFamily="34" charset="0"/>
                <a:ea typeface="Tahoma" panose="020B0604030504040204" pitchFamily="34" charset="0"/>
                <a:cs typeface="Tahoma" panose="020B0604030504040204" pitchFamily="34" charset="0"/>
              </a:rPr>
              <a:t>לצידו</a:t>
            </a:r>
            <a:r>
              <a:rPr lang="he-IL" sz="1000" dirty="0">
                <a:solidFill>
                  <a:schemeClr val="bg1"/>
                </a:solidFill>
                <a:latin typeface="Tahoma" panose="020B0604030504040204" pitchFamily="34" charset="0"/>
                <a:ea typeface="Tahoma" panose="020B0604030504040204" pitchFamily="34" charset="0"/>
                <a:cs typeface="Tahoma" panose="020B0604030504040204" pitchFamily="34" charset="0"/>
              </a:rPr>
              <a:t> במלחמת האזרחים שפרצה ב-1263.</a:t>
            </a:r>
          </a:p>
          <a:p>
            <a:pPr marL="0" indent="0">
              <a:buNone/>
            </a:pPr>
            <a:r>
              <a:rPr lang="he-IL"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ב-1264 </a:t>
            </a:r>
            <a:r>
              <a:rPr lang="he-IL" sz="1000" dirty="0">
                <a:solidFill>
                  <a:schemeClr val="bg1"/>
                </a:solidFill>
                <a:latin typeface="Tahoma" panose="020B0604030504040204" pitchFamily="34" charset="0"/>
                <a:ea typeface="Tahoma" panose="020B0604030504040204" pitchFamily="34" charset="0"/>
                <a:cs typeface="Tahoma" panose="020B0604030504040204" pitchFamily="34" charset="0"/>
              </a:rPr>
              <a:t>ניצח דה מונפור את צבא המלך בקרב </a:t>
            </a:r>
            <a:r>
              <a:rPr lang="he-IL" sz="1000" dirty="0" err="1">
                <a:solidFill>
                  <a:schemeClr val="bg1"/>
                </a:solidFill>
                <a:latin typeface="Tahoma" panose="020B0604030504040204" pitchFamily="34" charset="0"/>
                <a:ea typeface="Tahoma" panose="020B0604030504040204" pitchFamily="34" charset="0"/>
                <a:cs typeface="Tahoma" panose="020B0604030504040204" pitchFamily="34" charset="0"/>
              </a:rPr>
              <a:t>לואס</a:t>
            </a:r>
            <a:r>
              <a:rPr lang="he-IL" sz="1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Lewes) </a:t>
            </a:r>
            <a:r>
              <a:rPr lang="he-IL"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 ) ואדוארד </a:t>
            </a:r>
            <a:r>
              <a:rPr lang="he-IL" sz="1000" dirty="0">
                <a:solidFill>
                  <a:schemeClr val="bg1"/>
                </a:solidFill>
                <a:latin typeface="Tahoma" panose="020B0604030504040204" pitchFamily="34" charset="0"/>
                <a:ea typeface="Tahoma" panose="020B0604030504040204" pitchFamily="34" charset="0"/>
                <a:cs typeface="Tahoma" panose="020B0604030504040204" pitchFamily="34" charset="0"/>
              </a:rPr>
              <a:t>הוחזק במחנהו כבן ערובה כדי לוודא שהמלך המנוצח עומד בתנאי חוזה השלום שהושתו עליו. אדוארד נמלט מהשבי, והביס את הברונים בקרב </a:t>
            </a:r>
            <a:r>
              <a:rPr lang="he-IL" sz="1000" dirty="0" err="1">
                <a:solidFill>
                  <a:schemeClr val="bg1"/>
                </a:solidFill>
                <a:latin typeface="Tahoma" panose="020B0604030504040204" pitchFamily="34" charset="0"/>
                <a:ea typeface="Tahoma" panose="020B0604030504040204" pitchFamily="34" charset="0"/>
                <a:cs typeface="Tahoma" panose="020B0604030504040204" pitchFamily="34" charset="0"/>
              </a:rPr>
              <a:t>אוושם</a:t>
            </a:r>
            <a:r>
              <a:rPr lang="he-IL" sz="1000" dirty="0">
                <a:solidFill>
                  <a:schemeClr val="bg1"/>
                </a:solidFill>
                <a:latin typeface="Tahoma" panose="020B0604030504040204" pitchFamily="34" charset="0"/>
                <a:ea typeface="Tahoma" panose="020B0604030504040204" pitchFamily="34" charset="0"/>
                <a:cs typeface="Tahoma" panose="020B0604030504040204" pitchFamily="34" charset="0"/>
              </a:rPr>
              <a:t>, בו נהרג סימון דה מונפור. אדוארד רדף את בניו של דה מונפור שהיו בני דודו, אולם עסק גם בשיקום המדינה ובפיוס בין המלך לברונים, פיוס שנסתיים בטוב ב-1267.</a:t>
            </a:r>
          </a:p>
          <a:p>
            <a:pPr marL="0" indent="0">
              <a:buNone/>
            </a:pPr>
            <a:r>
              <a:rPr lang="he-IL"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ב-1270 </a:t>
            </a:r>
            <a:r>
              <a:rPr lang="he-IL" sz="1000" dirty="0">
                <a:solidFill>
                  <a:schemeClr val="bg1"/>
                </a:solidFill>
                <a:latin typeface="Tahoma" panose="020B0604030504040204" pitchFamily="34" charset="0"/>
                <a:ea typeface="Tahoma" panose="020B0604030504040204" pitchFamily="34" charset="0"/>
                <a:cs typeface="Tahoma" panose="020B0604030504040204" pitchFamily="34" charset="0"/>
              </a:rPr>
              <a:t>יצא אדוארד בראש צבא גדול למסע הצלב השמיני, לאחר שהפרלמנט הבריטי הטיל מס ללא תקדים בשיעור חמישה אחוז על כספם ורכושם של כל אנשי הממלכה, כדי לממן מסע צלב להצלת ארץ הקודש. מסע צלב זה אורגן על ידי מלך צרפת לואי התשיעי, כדי להילחם בסולטאן </a:t>
            </a:r>
            <a:r>
              <a:rPr lang="he-IL" sz="1000" dirty="0" err="1">
                <a:solidFill>
                  <a:schemeClr val="bg1"/>
                </a:solidFill>
                <a:latin typeface="Tahoma" panose="020B0604030504040204" pitchFamily="34" charset="0"/>
                <a:ea typeface="Tahoma" panose="020B0604030504040204" pitchFamily="34" charset="0"/>
                <a:cs typeface="Tahoma" panose="020B0604030504040204" pitchFamily="34" charset="0"/>
              </a:rPr>
              <a:t>הממלוכי</a:t>
            </a:r>
            <a:r>
              <a:rPr lang="he-IL" sz="1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000" dirty="0" err="1">
                <a:solidFill>
                  <a:schemeClr val="bg1"/>
                </a:solidFill>
                <a:latin typeface="Tahoma" panose="020B0604030504040204" pitchFamily="34" charset="0"/>
                <a:ea typeface="Tahoma" panose="020B0604030504040204" pitchFamily="34" charset="0"/>
                <a:cs typeface="Tahoma" panose="020B0604030504040204" pitchFamily="34" charset="0"/>
              </a:rPr>
              <a:t>ביברס</a:t>
            </a:r>
            <a:r>
              <a:rPr lang="he-IL" sz="1000" dirty="0">
                <a:solidFill>
                  <a:schemeClr val="bg1"/>
                </a:solidFill>
                <a:latin typeface="Tahoma" panose="020B0604030504040204" pitchFamily="34" charset="0"/>
                <a:ea typeface="Tahoma" panose="020B0604030504040204" pitchFamily="34" charset="0"/>
                <a:cs typeface="Tahoma" panose="020B0604030504040204" pitchFamily="34" charset="0"/>
              </a:rPr>
              <a:t>, שכבש חלקים נרחבים משרידי ממלכת ירושלים, שכבר מזמן לא שלטה בעיר הקודש. לואי שוכנע לנסות לכבוש תחילה את תוניסיה כדי שתשמש קרש קפיצה לכיבוש מצרים. ביולי 1270 הפליג לואי התשיעי מסיציליה לתוניס, אולם כוחותיו לא עמדו בחום הגדול ורבים מהם מתו משתיית מים מזוהמים, ביניהם המלך לואי עצמו. אדוארד החליט להמשיך במסע הצלב, שינה את מסלולו והפליג לעכו בה נחת במאי 1271, בראש כוח בן 100 אבירים. מסע צלב זה נודע כמסע הצלב התשיעי. אדוארד ניצח במספר קרבות קטנים אך בשל כוחותיו הלא מספקים וחילוקי דעות בכוח הפלישה הבינלאומי, חתם על הסכם הפסקת אש עם </a:t>
            </a:r>
            <a:r>
              <a:rPr lang="he-IL" sz="1000" dirty="0" err="1">
                <a:solidFill>
                  <a:schemeClr val="bg1"/>
                </a:solidFill>
                <a:latin typeface="Tahoma" panose="020B0604030504040204" pitchFamily="34" charset="0"/>
                <a:ea typeface="Tahoma" panose="020B0604030504040204" pitchFamily="34" charset="0"/>
                <a:cs typeface="Tahoma" panose="020B0604030504040204" pitchFamily="34" charset="0"/>
              </a:rPr>
              <a:t>ביברס</a:t>
            </a:r>
            <a:r>
              <a:rPr lang="he-IL" sz="1000" dirty="0">
                <a:solidFill>
                  <a:schemeClr val="bg1"/>
                </a:solidFill>
                <a:latin typeface="Tahoma" panose="020B0604030504040204" pitchFamily="34" charset="0"/>
                <a:ea typeface="Tahoma" panose="020B0604030504040204" pitchFamily="34" charset="0"/>
                <a:cs typeface="Tahoma" panose="020B0604030504040204" pitchFamily="34" charset="0"/>
              </a:rPr>
              <a:t>. ביוני 1272 ניסה מתנקש מכת </a:t>
            </a:r>
            <a:r>
              <a:rPr lang="he-IL" sz="1000" dirty="0" err="1">
                <a:solidFill>
                  <a:schemeClr val="bg1"/>
                </a:solidFill>
                <a:latin typeface="Tahoma" panose="020B0604030504040204" pitchFamily="34" charset="0"/>
                <a:ea typeface="Tahoma" panose="020B0604030504040204" pitchFamily="34" charset="0"/>
                <a:cs typeface="Tahoma" panose="020B0604030504040204" pitchFamily="34" charset="0"/>
              </a:rPr>
              <a:t>החשישיון</a:t>
            </a:r>
            <a:r>
              <a:rPr lang="he-IL" sz="1000" dirty="0">
                <a:solidFill>
                  <a:schemeClr val="bg1"/>
                </a:solidFill>
                <a:latin typeface="Tahoma" panose="020B0604030504040204" pitchFamily="34" charset="0"/>
                <a:ea typeface="Tahoma" panose="020B0604030504040204" pitchFamily="34" charset="0"/>
                <a:cs typeface="Tahoma" panose="020B0604030504040204" pitchFamily="34" charset="0"/>
              </a:rPr>
              <a:t> השיעית לרצוח את אדוארד, אך נכשל, והנסיך הפליג לסיציליה.</a:t>
            </a:r>
          </a:p>
          <a:p>
            <a:pPr marL="0" indent="0">
              <a:buNone/>
            </a:pPr>
            <a:r>
              <a:rPr lang="he-IL"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בינתיים</a:t>
            </a:r>
            <a:r>
              <a:rPr lang="he-IL" sz="1000" dirty="0">
                <a:solidFill>
                  <a:schemeClr val="bg1"/>
                </a:solidFill>
                <a:latin typeface="Tahoma" panose="020B0604030504040204" pitchFamily="34" charset="0"/>
                <a:ea typeface="Tahoma" panose="020B0604030504040204" pitchFamily="34" charset="0"/>
                <a:cs typeface="Tahoma" panose="020B0604030504040204" pitchFamily="34" charset="0"/>
              </a:rPr>
              <a:t>, מת בנובמבר 1272 המלך הנרי. עקב שמו הטוב, יכולותיו הצבאיות, והשמועות המופרזות שהגיעו ממסעי הצלב, הוכרז אדוארד כמלך ללא מתנגדים והברונים נשבעו לו שבועת אמונים. אדוארד חזר לאנגליה רק ב-1274 והוכתר למלך בכנסיית וסטמינסטר. אף על פי שלפניו מלכו שלושה מלכים בשם "אדוארד" הוא נקרא בשם "אדוארד הראשון" מכיוון שמאז הכיבוש הנורמני "התאפסה" ספירת המלכים האנגלית.</a:t>
            </a:r>
          </a:p>
          <a:p>
            <a:pPr marL="0" indent="0">
              <a:buNone/>
            </a:pPr>
            <a:endParaRPr lang="he-IL" sz="1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he-IL" sz="1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 name="תמונה 1"/>
          <p:cNvPicPr>
            <a:picLocks noChangeAspect="1"/>
          </p:cNvPicPr>
          <p:nvPr/>
        </p:nvPicPr>
        <p:blipFill>
          <a:blip r:embed="rId2"/>
          <a:stretch>
            <a:fillRect/>
          </a:stretch>
        </p:blipFill>
        <p:spPr>
          <a:xfrm>
            <a:off x="430824" y="272561"/>
            <a:ext cx="4519246" cy="6021895"/>
          </a:xfrm>
          <a:prstGeom prst="rect">
            <a:avLst/>
          </a:prstGeom>
        </p:spPr>
      </p:pic>
      <p:sp>
        <p:nvSpPr>
          <p:cNvPr id="4" name="מלבן 3"/>
          <p:cNvSpPr/>
          <p:nvPr/>
        </p:nvSpPr>
        <p:spPr>
          <a:xfrm>
            <a:off x="357553" y="6229253"/>
            <a:ext cx="6975231" cy="523220"/>
          </a:xfrm>
          <a:prstGeom prst="rect">
            <a:avLst/>
          </a:prstGeom>
        </p:spPr>
        <p:txBody>
          <a:bodyPr wrap="square">
            <a:spAutoFit/>
          </a:bodyPr>
          <a:lstStyle/>
          <a:p>
            <a:pPr algn="l"/>
            <a:r>
              <a:rPr lang="en-US" sz="1400" b="1" i="1" dirty="0" err="1">
                <a:solidFill>
                  <a:schemeClr val="bg1"/>
                </a:solidFill>
                <a:latin typeface="Times New Roman" panose="02020603050405020304" pitchFamily="18" charset="0"/>
                <a:cs typeface="Times New Roman" panose="02020603050405020304" pitchFamily="18" charset="0"/>
              </a:rPr>
              <a:t>Sedilia</a:t>
            </a:r>
            <a:r>
              <a:rPr lang="en-US" sz="1400" b="1" i="1" dirty="0">
                <a:solidFill>
                  <a:schemeClr val="bg1"/>
                </a:solidFill>
                <a:latin typeface="Times New Roman" panose="02020603050405020304" pitchFamily="18" charset="0"/>
                <a:cs typeface="Times New Roman" panose="02020603050405020304" pitchFamily="18" charset="0"/>
              </a:rPr>
              <a:t> at Westminster Abbey, </a:t>
            </a:r>
            <a:endParaRPr lang="en-US" sz="1400" b="1" i="1" dirty="0" smtClean="0">
              <a:solidFill>
                <a:schemeClr val="bg1"/>
              </a:solidFill>
              <a:latin typeface="Times New Roman" panose="02020603050405020304" pitchFamily="18" charset="0"/>
              <a:cs typeface="Times New Roman" panose="02020603050405020304" pitchFamily="18" charset="0"/>
            </a:endParaRPr>
          </a:p>
          <a:p>
            <a:pPr algn="l"/>
            <a:r>
              <a:rPr lang="en-US" sz="1400" b="1" i="1" dirty="0" smtClean="0">
                <a:solidFill>
                  <a:schemeClr val="bg1"/>
                </a:solidFill>
                <a:latin typeface="Times New Roman" panose="02020603050405020304" pitchFamily="18" charset="0"/>
                <a:cs typeface="Times New Roman" panose="02020603050405020304" pitchFamily="18" charset="0"/>
              </a:rPr>
              <a:t>erected </a:t>
            </a:r>
            <a:r>
              <a:rPr lang="en-US" sz="1400" b="1" i="1" dirty="0">
                <a:solidFill>
                  <a:schemeClr val="bg1"/>
                </a:solidFill>
                <a:latin typeface="Times New Roman" panose="02020603050405020304" pitchFamily="18" charset="0"/>
                <a:cs typeface="Times New Roman" panose="02020603050405020304" pitchFamily="18" charset="0"/>
              </a:rPr>
              <a:t>during the reign of Edward I (1272- 1307) thought to be an image of the King.</a:t>
            </a:r>
          </a:p>
        </p:txBody>
      </p:sp>
    </p:spTree>
    <p:extLst>
      <p:ext uri="{BB962C8B-B14F-4D97-AF65-F5344CB8AC3E}">
        <p14:creationId xmlns:p14="http://schemas.microsoft.com/office/powerpoint/2010/main" val="17203024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1389" t="3389" r="11352" b="8757"/>
          <a:stretch/>
        </p:blipFill>
        <p:spPr>
          <a:xfrm>
            <a:off x="670413" y="960051"/>
            <a:ext cx="6249133" cy="4889258"/>
          </a:xfrm>
          <a:prstGeom prst="rect">
            <a:avLst/>
          </a:prstGeom>
        </p:spPr>
      </p:pic>
      <p:sp>
        <p:nvSpPr>
          <p:cNvPr id="6" name="מלבן 5"/>
          <p:cNvSpPr/>
          <p:nvPr/>
        </p:nvSpPr>
        <p:spPr>
          <a:xfrm>
            <a:off x="7248525" y="1457236"/>
            <a:ext cx="4476750" cy="1162691"/>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הַמַּלְאָךְ הַשְּׁלִישִׁי תָּקַע בַּשּׁוֹפָר וּמִן הַשָּׁמַיִם נָפַל כּוֹכָב גָּדוֹל בּוֹעֵר כְּלַפִּיד. הוּא נָפַל עַל שְׁלִישׁ הַנְּהָרוֹת וְעַל מַעַיְנוֹת הַמַּיִם -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שֵׁם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הַכּוֹכָב נִקְרָא לַעֲנָה - וּשְׁלִישׁ הַמַּיִם נֶהְפַּךְ לְלַעֲנָה וְרַבִּים מִבְּנֵי אָדָם מֵתוּ מִן הַמַּיִם שֶׁנִּהְיוּ מָרִים. (הַהִתְגַּלּוּת ח,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10-11)</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474785" y="5919374"/>
            <a:ext cx="5099538" cy="307777"/>
          </a:xfrm>
          <a:prstGeom prst="rect">
            <a:avLst/>
          </a:prstGeom>
        </p:spPr>
        <p:txBody>
          <a:bodyPr wrap="squar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025: The third trumpet – a burning star falls from the heavens</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88287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3715" t="5509" r="13496" b="10028"/>
          <a:stretch/>
        </p:blipFill>
        <p:spPr>
          <a:xfrm>
            <a:off x="791911" y="710814"/>
            <a:ext cx="6532082" cy="5215201"/>
          </a:xfrm>
          <a:prstGeom prst="rect">
            <a:avLst/>
          </a:prstGeom>
        </p:spPr>
      </p:pic>
      <p:sp>
        <p:nvSpPr>
          <p:cNvPr id="6" name="מלבן 5"/>
          <p:cNvSpPr/>
          <p:nvPr/>
        </p:nvSpPr>
        <p:spPr>
          <a:xfrm>
            <a:off x="7403855" y="1834592"/>
            <a:ext cx="4333875" cy="885692"/>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הַמַּלְאָךְ הָרְבִיעִי תָּקַע בַּשּׁוֹפָר וּשְׁלִישִׁית הַשֶּׁמֶשׁ לָקְתָה וְגַם שְׁלִישׁ הַיָּרֵחַ וּשְׁלִישׁ הַכּוֹכָבִים, כְּדֵי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שֶׁיֶּחְשַׁך</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שְׁלִישׁ מֵהֶם וְהַיּוֹם לֹא יָאִיר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שְׁלִישִׁיתו</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וְכֵן גַּם הַלַּיְלָה. (הַהִתְגַּלּוּת ח,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12)</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530470" y="6033675"/>
            <a:ext cx="6096000" cy="307777"/>
          </a:xfrm>
          <a:prstGeom prst="rect">
            <a:avLst/>
          </a:prstGeom>
        </p:spPr>
        <p:txBody>
          <a:bodyPr>
            <a:spAutoFit/>
          </a:bodyPr>
          <a:lstStyle/>
          <a:p>
            <a:r>
              <a:rPr lang="en-US" sz="1400" b="1" i="1" dirty="0">
                <a:solidFill>
                  <a:schemeClr val="bg1"/>
                </a:solidFill>
                <a:latin typeface="Times New Roman" panose="02020603050405020304" pitchFamily="18" charset="0"/>
                <a:cs typeface="Times New Roman" panose="02020603050405020304" pitchFamily="18" charset="0"/>
              </a:rPr>
              <a:t>p. 026: The fourth trumpet – the darkening of the sun and moon </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66772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2196" t="3444" r="12391" b="8562"/>
          <a:stretch/>
        </p:blipFill>
        <p:spPr>
          <a:xfrm>
            <a:off x="891393" y="1054703"/>
            <a:ext cx="5837654" cy="4686674"/>
          </a:xfrm>
          <a:prstGeom prst="rect">
            <a:avLst/>
          </a:prstGeom>
        </p:spPr>
      </p:pic>
      <p:sp>
        <p:nvSpPr>
          <p:cNvPr id="6" name="מלבן 5"/>
          <p:cNvSpPr/>
          <p:nvPr/>
        </p:nvSpPr>
        <p:spPr>
          <a:xfrm>
            <a:off x="7359161" y="1230854"/>
            <a:ext cx="3788751" cy="1477328"/>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רָאִיתִי וְשָׁמַעְתִּי נֶשֶׁר אֶחָד מְעוֹפֵף בְּאֶמְצַע הַשָּׁמַיִם וְהוּא אוֹמֵר בְּקוֹל גָּדוֹל: "אוֹי, אוֹי, אוֹי לְיוֹשְׁבֵי הָאָרֶץ מִיֶּתֶר קוֹלוֹת הַשּׁוֹפָר אֲשֶׁר שְׁלֹשֶׁת הַמַּלְאָכִים עֲתִידִים לִתְקֹעַ</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ח,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13)</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814162" y="5802896"/>
            <a:ext cx="2407519"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027: The eagle cries ‘Woe!’</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81221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2540" t="5400" r="14146" b="10484"/>
          <a:stretch/>
        </p:blipFill>
        <p:spPr>
          <a:xfrm>
            <a:off x="921707" y="1200447"/>
            <a:ext cx="5473694" cy="4321012"/>
          </a:xfrm>
          <a:prstGeom prst="rect">
            <a:avLst/>
          </a:prstGeom>
        </p:spPr>
      </p:pic>
      <p:sp>
        <p:nvSpPr>
          <p:cNvPr id="6" name="מלבן 5"/>
          <p:cNvSpPr/>
          <p:nvPr/>
        </p:nvSpPr>
        <p:spPr>
          <a:xfrm>
            <a:off x="6690946" y="1302576"/>
            <a:ext cx="4604700" cy="2585323"/>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וְהַמַּלְאָךְ הַחֲמִישִׁי תָּקַע בַּשּׁוֹפָר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וָאֵרֶא</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כוֹכָב נֹפֵל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מִן־הַשָּׁמַיִם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לָאָרֶץ וְלוֹ נִתַּן מַפְתֵּחַ בְּאֵר הַתְּהוֹם׃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וַיִּפְתַּח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אֶת־בְּאֵר</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הַתְּהוֹם וַיַּעַל קִיטוֹר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מִן־הַבְּאֵר</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כְּקִיטוֹר כִּבְשָׁן גָּדוֹל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וַיֶּחְשַׁך</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הַשֶּׁמֶשׁ וְהָרָקִיעַ מִקִּיטוֹר הַבְּאֵר׃ </a:t>
            </a:r>
            <a:r>
              <a:rPr lang="he-IL" sz="12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וּמִן־הַקִּיטֹר</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יָצָא אַרְבֶּה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עַל־הָאָרֶץ</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וְשָׁלְטָן נִתַּן לָהֶם כְּשָׁלְטַן עַקְרַבֵּי הָאָרֶץ׃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וַיֵּאָמַר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לָהֶם אֲשֶׁר לֹא יַשְׁחִיתוּ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אֶת־עֵשֶׂב</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הָאָרֶץ וְלֹא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כָל־יֶרֶק</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וְלֹא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כָל־עֵץ</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כִּי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אִם־אֶת־בְּנֵי</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הָאָדָם אֲשֶׁר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אֵין־לָהֶם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חוֹתַם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בְּמִצְחוֹתָם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ט, 1-4)</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770792" y="5629228"/>
            <a:ext cx="6096000" cy="307777"/>
          </a:xfrm>
          <a:prstGeom prst="rect">
            <a:avLst/>
          </a:prstGeom>
        </p:spPr>
        <p:txBody>
          <a:bodyPr>
            <a:spAutoFit/>
          </a:bodyPr>
          <a:lstStyle/>
          <a:p>
            <a:r>
              <a:rPr lang="en-US" sz="1400" b="1" i="1" dirty="0">
                <a:solidFill>
                  <a:schemeClr val="bg1"/>
                </a:solidFill>
                <a:latin typeface="Times New Roman" panose="02020603050405020304" pitchFamily="18" charset="0"/>
                <a:cs typeface="Times New Roman" panose="02020603050405020304" pitchFamily="18" charset="0"/>
              </a:rPr>
              <a:t>p. 028: </a:t>
            </a:r>
            <a:r>
              <a:rPr lang="en-US" sz="1400" b="1" i="1" dirty="0" smtClean="0">
                <a:solidFill>
                  <a:schemeClr val="bg1"/>
                </a:solidFill>
                <a:latin typeface="Times New Roman" panose="02020603050405020304" pitchFamily="18" charset="0"/>
                <a:cs typeface="Times New Roman" panose="02020603050405020304" pitchFamily="18" charset="0"/>
              </a:rPr>
              <a:t>The </a:t>
            </a:r>
            <a:r>
              <a:rPr lang="en-US" sz="1400" b="1" i="1" dirty="0">
                <a:solidFill>
                  <a:schemeClr val="bg1"/>
                </a:solidFill>
                <a:latin typeface="Times New Roman" panose="02020603050405020304" pitchFamily="18" charset="0"/>
                <a:cs typeface="Times New Roman" panose="02020603050405020304" pitchFamily="18" charset="0"/>
              </a:rPr>
              <a:t>fifth trumpet – the falling star and the locusts coming from the </a:t>
            </a:r>
            <a:r>
              <a:rPr lang="en-US" sz="1400" b="1" i="1" dirty="0" smtClean="0">
                <a:solidFill>
                  <a:schemeClr val="bg1"/>
                </a:solidFill>
                <a:latin typeface="Times New Roman" panose="02020603050405020304" pitchFamily="18" charset="0"/>
                <a:cs typeface="Times New Roman" panose="02020603050405020304" pitchFamily="18" charset="0"/>
              </a:rPr>
              <a:t>pit</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3188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3512" t="6074" r="10006" b="8898"/>
          <a:stretch/>
        </p:blipFill>
        <p:spPr>
          <a:xfrm>
            <a:off x="817685" y="1204918"/>
            <a:ext cx="5887915" cy="4503844"/>
          </a:xfrm>
          <a:prstGeom prst="rect">
            <a:avLst/>
          </a:prstGeom>
        </p:spPr>
      </p:pic>
      <p:sp>
        <p:nvSpPr>
          <p:cNvPr id="7" name="מלבן 6"/>
          <p:cNvSpPr/>
          <p:nvPr/>
        </p:nvSpPr>
        <p:spPr>
          <a:xfrm>
            <a:off x="6772274" y="1594188"/>
            <a:ext cx="4924425" cy="2031325"/>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וַיְהִי מַרְאֵה הָאַרְבֶּה כְּמַרְאֵה סוּסִים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עֲרוּכֵי</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מִלְחָמָה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וְעַל־רָאשֵׁיהֶם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כַּעֲטָרוֹת כְּעֵין זָהָב וּפְנֵיהֶם כִּפְנֵי אָדָם׃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וְשֵׂעָר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לָהֶם כִּשְׂעַר נָשִׁים וְשִׁנֵּיהֶם שִׁנֵּי אַרְיֵה׃ </a:t>
            </a:r>
            <a:r>
              <a:rPr lang="he-IL" sz="12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וְשִׁרְיֹנִים</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לָהֶם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כְּשִׁרְיֹנֵי</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בַרְזֶל וְקוֹל כַּנְפֵיהֶם כְּקוֹל מַרְכְּבוֹת סוּסִים רַבִּים עֲרוּכִים לַמִּלְחָמָה׃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וּזְנָבוֹת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לָהֶם כְּזַנְבוֹת עַקְרַבִּים וְעֳקָצִים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בְּזַנְבוֹתָם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וְהָשְׁלְטו</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לְעַנּוֹת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אֶת־בְּנֵי</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הָאָדָם חֲמִשָּׁה חֳדָשִׁים׃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וּמַלְאַךְ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הַתְּהוֹם הוּא מֶלֶךְ עֲלֵיהֶם וּשְׁמוֹ אֲבַדּוֹן בְּעִבְרִית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וְאַפּוֹלְיוֹן</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בִּיוָנִית׃ (הַהִתְגַּלּוּת ט, 7-11)</a:t>
            </a:r>
          </a:p>
        </p:txBody>
      </p:sp>
      <p:sp>
        <p:nvSpPr>
          <p:cNvPr id="2" name="מלבן 1"/>
          <p:cNvSpPr/>
          <p:nvPr/>
        </p:nvSpPr>
        <p:spPr>
          <a:xfrm>
            <a:off x="772936" y="5750141"/>
            <a:ext cx="2119490"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029: The locusts riding </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5713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8712" t="2534" r="9548" b="7324"/>
          <a:stretch/>
        </p:blipFill>
        <p:spPr>
          <a:xfrm>
            <a:off x="666750" y="1151900"/>
            <a:ext cx="6181725" cy="4715499"/>
          </a:xfrm>
          <a:prstGeom prst="rect">
            <a:avLst/>
          </a:prstGeom>
        </p:spPr>
      </p:pic>
      <p:sp>
        <p:nvSpPr>
          <p:cNvPr id="6" name="מלבן 5"/>
          <p:cNvSpPr/>
          <p:nvPr/>
        </p:nvSpPr>
        <p:spPr>
          <a:xfrm>
            <a:off x="6848474" y="1594961"/>
            <a:ext cx="4829175" cy="2862322"/>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וְהַמַּלְאָךְ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הַשִּׁשִּׁי</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תָּקַע בַּשּׁוֹפָר וָאֶשְׁמַע קוֹל אֶחָד מֵאַרְבַּע קַרְנוֹת מִזְבַּח הַזָּהָב אֲשֶׁר לִפְנֵי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וַיֹּאמֶר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לַמַּלְאָךְ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הַשִּׁשִּׁי</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אֲשֶׁר הַשּׁוֹפָר בְּיָדוֹ הַתֵּר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אֶת־אַרְבָּעָה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הַמַּלְאָכִים הָהֵם הָאֲסוּרִים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עַל־הַנָּהָר</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הַגָּדוֹל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נְהַר־פְּרָת</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וַיֻּתְּרוּ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אַרְבָּעָה הַמַּלְאָכִים אֲשֶׁר הָיוּ נְכוֹנִים לַשָּׁעָה וְלַיּוֹם וְלַחֹדֶשׁ וְלַשָּׁנָה לְהָמִית שְׁלִישִׁית בְּנֵי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הָאָדָם </a:t>
            </a: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ט,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13-15)</a:t>
            </a:r>
          </a:p>
          <a:p>
            <a:pPr algn="l">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בצד ימין של התמונה נראה צבא פרשים, עם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נסים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הרלדיים</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על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גבי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הרמחים</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a:lnSpc>
                <a:spcPct val="150000"/>
              </a:lnSpc>
            </a:pP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401516" y="6016089"/>
            <a:ext cx="6096000" cy="307777"/>
          </a:xfrm>
          <a:prstGeom prst="rect">
            <a:avLst/>
          </a:prstGeom>
        </p:spPr>
        <p:txBody>
          <a:bodyPr>
            <a:spAutoFit/>
          </a:bodyPr>
          <a:lstStyle/>
          <a:p>
            <a:r>
              <a:rPr lang="en-US" sz="1400" b="1" i="1" dirty="0">
                <a:solidFill>
                  <a:schemeClr val="bg1"/>
                </a:solidFill>
                <a:latin typeface="Times New Roman" panose="02020603050405020304" pitchFamily="18" charset="0"/>
                <a:cs typeface="Times New Roman" panose="02020603050405020304" pitchFamily="18" charset="0"/>
              </a:rPr>
              <a:t>p. 030: The sixth trumpet – the unbinding of the four angels in the Euphrates </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29173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2405" t="3249" r="11501" b="7768"/>
          <a:stretch/>
        </p:blipFill>
        <p:spPr>
          <a:xfrm>
            <a:off x="634228" y="780612"/>
            <a:ext cx="6452371" cy="5191563"/>
          </a:xfrm>
          <a:prstGeom prst="rect">
            <a:avLst/>
          </a:prstGeom>
        </p:spPr>
      </p:pic>
      <p:sp>
        <p:nvSpPr>
          <p:cNvPr id="6" name="AutoShape 2" descr="data:image/png;base64,iVBORw0KGgoAAAANSUhEUgAABAUAAALECAYAAABwnYlfAAAAAXNSR0IArs4c6QAAIABJREFUeF7svemTpedx3Zl3r1v70vuCrbE0lgaaBAiQhEhQIEVSMi1pZMkxssN2TMzMfzF/wMR8mg8TtmdiJEumNZYXLR7tJkUCDFAiKYALQGIlgAbQe3XtVbfufid+57xZ1ZrvdCACb0V0dHfVrXfJ53lyOXkysxLlVymBUgKlBEoJlBIoJVBKoJRAKYFSAqUESgmUEigl8JGUQOUj+dblS5cSKCVQSqCUQCmBUgKlBEoJlBIoJVBKoJRAKYFSAlGCAuUmKCVQSqCUQCmBUgKlBEoJlBIoJVBKoJRAKYFSAh9RCZSgwEd04cvXLiVQSqCUQCmBUgKlBEoJlBIoJVBKoJRAKYFSAiUoUO6BUgKlBEoJlBIoJVBKoJRAKYFSAqUESgmUEigl8BGVQAkKfEQXvnztUgKlBEoJlBIoJVBKoJRAKYFSAqUESgmUEiglUIIC5R4oJVBKoJRAKYFSAqUESgmUEiglUEqglEApgVICH1EJlKDAR3Thy9cuJVBKoJRAKYFSAqUESgmUEiglUEqglEApgVICJShQ7oFSAqUESgmUEiglUEqglEApgVICpQRKCZQSKCXwEZVACQp8RBe+fO1SAqUESgmUEiglUEqglEApgVICpQRKCZQSKCVQggLlHiglUEqglEApgVICpQRKCZQSKCVQSqCUQCmBUgIfUQmUoMBHdOHL1y4lUEqglEApgVICpQRKCZQSKCVQSqCUQCmBUgIlKFDugVICpQRKCZQSKCVQSqCUQCmBUgKlBEoJlBIoJfARlUAJCnxEF7587VICpQRKCZQSKCVQSqCUQCmBUgKlBEoJlBIoJVCCAuUeKCVQSqCUQCmBUgKlBEoJlBIoJVBKoJRAKYFSAh9RCZSgwEd04cvXLiVQSqCUQCmBUgKlBEoJlBIoJVBKoJRAKYFSAiUoUO6BUgKlBEoJlBIoJVBKoJRAKYFSAqUESgmUEigl8BGVQAkKfEQXvnztUgKlBEoJlBIoJVBKoJRAKYFSAqUESgmUEiglUIIC5R4oJVBKoJRAKYFSAqUESgmUEiglUEqglEApgVICH1EJlKDAR3Thy9cuJVBKoJRAKYFSAqUESgmUEiglUEqglEApgVICJShQ7oFSAqUESgmUEiglUEqglEApgVICpQRKCZQSKCXwEZXAhxMUqNQmEeOImESjWYtWqxajYT9azUrwwIvzrZiebsWRlcV46IH7Y3ZmOmq1aiwuLEWz0YqVlZWYnZ2Nne3t2NrailarGb3eflSrEY1GM5rNVky1ZyMqtajXm9FuT0e/141msx6bm+tRq1ViEqNoNBqxunpTf/O59fXNWFpcjoWF5ZiZmYuN9Y2YmW5HpRLR63WiUo3Y29uJ69dvxD33nIuF+aUYjyMqlVr0e4NYXFwIXmA0GsbMzHSMRqMYDMfRaLZiEpOYnZ2O/c5+9Pf3YzQcRL1WkxRq9WZMTc9Gc2oq9rv9aNanorvfjWmuMR5HlReLiHq9HpNJJcbjcdRqtRgMBtFoNqM/6Ee9Vo9WvRGdTkf3bbfb+txkMtHvDodDvWer1Y56rRk7O7vBj/jeaDyMao17THRN7re0tBTr6+sxNTWla3A/rsG1m82mrtnv96M/HESrOR37e91oNOvxyo//Lv7yr/5j/OZv/mYcWzkXc7NLMY6x1qXT2Y96o6r7IV/+X6lUdA+uy/Ny793dXT0Ha8zP812rtZqus9fp6PuNei2GxfMim0G/H529TszNzUWr1Yper6dnrlWqusfu3q6uzz5IGQ6Hg4P3QXa1Wl2fqVZr+sPner2u1m5tbVXv2G5PRb3eiF63H41GKyKq0e8P9Jyj0SDa7VZsbKwX16lqLXgOrsXfvBey4z7dbvdgnXhunoG1qFQr0WpZ9oPBUHuav9tT07pXygo5cV/kwVe11tBz8xzd/f2Ymmr5Xevsm5Huh6wn43E0G009A+8yGPIcI32+2WzE9vZ2VJBba1p73PuoEnVkPhxEr7+vZxwHz9nSNRv1RtQkN96rp+fhufj8aDyK1lRLa8tnVpaWY2N9M6anpyUfnpl35z6NRj12dnb03JUK/2/EeDLU+qIXVm/eiIWFhej2BjEajWNmZj6q1YbXrlaL/f39mJmdicl4EuPJOPqDQQyH/eBp5+fnirWqa4+xl3lG/vDM3m+cM58FvubnF2Jrc8vPMR4f/N5wNNS5y/PAe7O+klUlYnZuTu+x39mTDOZmZ7RnkZv3Wk33RD9VqqxhNQbDkfQZz8oX78L1uC/7hnvwPb7GY85lXXqB+/Ac/JzfZ5329vYO9ka1yv6YxOYmOm5R+4814/Ock1aDNRzrnPT6w2i0GlFvNHWPycTvzJ7iMpPxKHZ3dvTvmbnZqNRrMR5NYtAfxMLCYvR6fe3VmvbBvvRtr9uJTmcn9va2ot/vas/s7+3rvY4eXYmp9lR0ux29x/R0Oy5dei9u3VqP06fuiFqtGY9e+Jj0Fu/aH/aiUqvE3l4nZufmY3t7R+eQ5+a68/PzMR6NYm93V3sJXcu7syitqakYDkcH+iv3LrJg7WdmZvQ3skRWyCP3Sa83iEq1HlEdy36Mh+OYbk3HqD+KjbWbsbr6fnzt638aX/ji5+PM6XNx+fJadPs9nb0fvfyd2NpZj1/+lV+NZmM5FhdORQT6aTcqlXp0djpRrQ7jL/78T7Vvf+ELX4jq7HIszS/HZDSOWzevRq3Wj1de+WEM+sN45OGLEZV6NKeaMYpevH/5jVhcnItxnzXe1rnd2+3HxsZ2vPb6yzGZjOI3/8m/CPbB2vrNaDZm4p67HoqYoP9HceXapRjHIE6ePCkZo5vRNZzLWr2OApAc/uAP/iD29nbjyJEjcf78/XHr5jtx+YO34vSp+2JraxyN9kxMTaPPuzo3D97/cJw5fafOHDpnFOMYjSvRnp7WHmdvy470+5I1a8T3dHbH42jU69rvrAnf59nYeDt7O1rrKka5OB/sZc4Un+F3ZC9HY60lzz4cWQ/lvufnqZs5R9K90p3eH5xldDK/nzaIZ+Cc8Her2dLvcA2en2dEZ/Pz1H1pg9FzXANbgp5FRdiWtopzaj1SrdYlh/6gF4NhX7u23+vpd/nDdTjX1ajo7NbqVelFdAPfR7dExfqH+3C20Vt8o1qpR78/itnZOd17d3dbtmo8Hsq3QZbbW1uxuLhcyKKqzyGHtMNzc/O6D7YDW4IceA5kgMwXFxft9wwG+p08O1yDz6et4v/YA+TB99Je5/W4Bu+KvcjvcT3kzJmOySi2t7fi7Nmzugf7NSbeI6nTeE90Ec/GM8tnGfSi3sTm1XXfiWybowP2KPdlL7AW/O6RlSOxsbHhPVD1/dHTfPF8rD/rxc8ll+aU79/tef/FJLrF+rEW2FbOoPej/cRBr1/cr+e9wbkI6+LB0LZe71WpSh+zlmn/efa5uVn5asiQL3Qhsub+eRbSdqHfeE6uzd9pV6zje/K1sf3yl3b2JJt2e0bPy+9ync3NLelY7sFaYFv3Oju6V6uJv2z9yfv63PQP/Et8Y+6l/VxlX3JmG7o+67S2tlb4uRP9P22rfJbJRNfuo1NrtoNcJ33jPPt8hnuzDrwf78k62ZbP++y2Wgc6hd9j7fGD+OLdeQ4+h57Dx2SfToaDGAy60pOrt67HN577RvzSL/2DWFrmM5Wo1xpRr9bRYLJ11ar9j/bMfHRlE+2rIUd04fYOdquh+0y32/p/7qX0tdNu8R7Sd9WqPo+OwcamzkvfkD1pfYl+GRd6lf1gf4z78Tu3rz/rga7GL97a3tC5Sj+I3+F+fJ7rylepVA98WOuAiOn2rPaJfMNeV/eXHoqJ/IBhf3CwJ7n29PSs4qRevxejCbKvB/ZV8chwJF8C3c/3CX/Gk1F09zsx6PesM+q1qDWnpW9TNxHDse6Wcz2ajanCZ/MB53sPPfGZD2dMbBX03+TrwykAPP3ggEe0pjCCHIx+NBvVQN8vLcxFo16Ju+44E4vzs7GyvBzHjx+N0yfPKEBBUWAsOlLCzdja2pByxfFhA8/MzEa90Yrl5aOxvoECW5Dm73QwMKOoN3DAHaBxIAAW2NCrN2/FkSPHYn5+KUbDiZQ+mxAFNBz1pbCvXHlfB+zuu++RAjx69Hhsbe3EzPRs4bRUZQgcbHGfWvSHI23+qammDTjX7fUEgAxxDKamY3p2PgajUezsdGKmTTBsw8PmJwg+duyYNvvu7p4Opg5qu62DhnEhIKtXbMQzyEklJAM0HOqAcRgV/MRh4Is8cEB45jxgfJ7/p4HP4InvoyAU4I6GcrTqtakY9EYRlXFceu+N+IM//DfxT//pP40TR++LarWlA40h452qNVYep6nqILfdPgAdeF+ui/JBOaDMl5eXDwIYKdCoKChHcWEkb3+uKgajdxjsYABkmKoE7XbaBERJMRKsDmWwkGU+BwGDnRkCcRt6ZLC8vBi9Pg7d4CBArla8vvzBmUTODpp72ldcl/sTwPJ3Oiy8I9c0yMO+7OiZMBgER8iVZ3BQzD5Aic5o3Rp1HNyhPsvP+cq9hmEjaNnf7x6ch163K6UK0MA7p3PUnmrrTHB/3rleJ2DC0bNBsSPCM+CMsG9mChniLPflXLE3682mjIL23MTBNU7UiRMn5MzuFoEpn8Uh5z1xKPf3OsUerMqhA1DjXQ0ieF14Fq/BTszNz0mm/f5+1GsGMni20Zi1m1XAaGewz8Po2fh9PgdwtrOzFY26f489wPvwnBhovjhHGBjWkOtyXwWu+/vSHzdv3NR68fwZ0KcTYjDI+0YBDUZ7zHmwc9RsEHDsxXjI+9cVJLIfuZ8CzajE1DTnAKd1yCmIasU6JB1h/r2+vqEgxSCh9zLrxPOyf9kfDmDsDPHzfB7ea2FhPjbW1+VECoAY+KwkQNTp4KDX5ZLWG42YmmrreeQQTcYxJaCtG03AkeFAeg6AryLAcBScBwdEOEgOYnqAAvVq7O5sxe7OpsGkih3e1RurelZATZ5lf39PTv7s7Ey8/PIrMTe3EMTz588/FO0pAJWWQMH+sBtzC/Nehzq2I6TvBwPrGWSArDmLABA8L3vBju2cgFbkw+fS0UwwB3kjE56PPYENyGAGkXIfnBhAgcq4IoArhhG9/b147bWX4j//we/FU596Mn75H/5GbG31BJpNz7TiL//qj+KlH3wv/sf/6X+OleU7ot1aieEIWfTlAKHL3v7pG/Haaz+JRx5+OO6++66ozxyJ/d392N3eivYUTtNWfOv5b+g9n/70MzG/sKxt8PVv/mV8/4d/EysrS3Hm5F0xNzsbs3OzsbW5G7u7nVhfvxEPPPhA/PwzX4prV2/E5tZ6jEaVuO/cwwVYuxc/fOWluP/8vXKaAVtwsI4dPa49hV6x7Bx8IEvk024349Uffze2N6/HU0/9fOztVWNrdz+6A0DUqThz5nTMTM1HHRswJvgHzKnGpABcp9stA4YFIMze0xfeQQEWtAtQBgfSNqQS/dFAgLkCTwKk4vcTsOaMOgBrRr9whhUcN+vaaxkg8Q6sO2eHQIj7c+bRrwlSsE8AyPE3+B46gLNDcMeeHw6sq/NMsl8AtnhWrs+9DOIZ0OD889z8cTCKPSP4aQmEwj6jfzlbPCv/5hoZ6CAX7Bn7BZkI9FIgi76zs4wzzrkUgFJ82Z5NxX6nJ91nmaOzJrL9Al9rBhdXVo5oD/BO6UMkOIb+zGAYoBTblmcH2dmeHPoOaaNSRnkd2bymdbGAvgKkzGA3g5YMmlKP+dw2ortPQAuACojd1FoQ4Cs5UIC5rCdyyZ/LBgf+Fp+3HScAYT21lsNDQCCDCNbX/yZx5QDdiRLbSAPpBrMS5LXIK4WuR/cYPHGAZ53MZ9vTU3pvgKu0K4Dy0lUkK1oG7ARyz8wIaGCfYDf4OgyAvPasC/IwuOFrZjIHmfB/1sbASkOBHb/H2mivTOwPc10H1TXpXPwG/o1t5XPYBb4cuPJnEFPtlvzoqVZb98TPwFZpLSr4KD7TCgR7+CT2PyvBmbPdTX8oEzPcI/2kfG4DUMgNAOVQbgmIpz7P97U9NzDAXuXdlSgq9kUCLrbFAPQJ6jnZwefRL9NtfFz8v2F0eztx+doH8fy3novHH38iHrnwmOwUMcNkhN2WVopKZRT73f2YnV/S3gJM5eylH8HfyD+TISkD9IHUYOFHHCaqbNftZ3iP8Yxcg32BbAUaaV9zBg2YKCkE8DHox/ycfeL0G1Ne6JHNrc2YmWlHveHnSt/CfrP3G/bXfwxm5BoNBuOYnQFwwUfj+mMBjftF8mN6yqBh7jWek320tw8obhAz/Wj8EZJ7i7leJCO0B0MxH/4n6xQ12xXrZKEQ+mN96AQVckk9wN/3PPKJD2dMfKCpf/b/+HAKACiN5avjwNXk8FSqZAUippr1OLqyEPXqRE782dMnY3F+Ph568KE4efKUMiA+YHvR2dspMmQEV6Po9kAuyYZPyaEk8JxMqlIGfDlrRWBQFbLpQNHKDeeHgPzkiVNGvAYOHodyIoyG4txev35Fh/jMmTvjxPGTBSrbl0FSsDwhE8GBLNDS/jDa0zPar0I4URigvhgaELTxWI5mo9WO9gyILAFBXZkSHegi0wkC70CircOZwfsAJT/oxzQIHgHcbdnKNLYZaPE3mTwMfyUIKo2YAkwADHB95AoTIzMj6bBldsVZh3DmcDyUE4JiHw5QPNW4fPmt+Mv/+p+EoN519pHoD4zusmYok+EYJY0zgwMRB4EXSl0o4chGkOvzHDxPZnOs6O3o7O7u6J1TqaEA0lDnsUojmA6QNSkBn9FSI9kGJzCQXCsBlAwME0wwiDAQqOE9MxJrhT3GH/6PonLAbyUmJ7gIFPmbd8lMZDoGzh45m8PPMewE3GS8+TISTnCIMST7B+JtJzQzOHZyzbSYagMeoNCRO3uYzJmz+3aEnEECPCFYut1BJBuPfDgndvDICqNCjE5jZHBaMG4YD4JHgkYMQTpP2pfVqoKLzc2Ng+wsQTGZmwkINg4cGTzJj2DBDgF/pyFm7d999x3dz85vo8iKmbVxwHRpNmNqaiZqVXSA14UFQj47u9uxsrJcAFsGhdJJTSfMmXVnDXCkMguYhkbrZ+zlwPlH7uxR9EqCZlwjzwx/4wzAUEAntBRADJTdQ47OFI4PgB50z8wczgKgl9dnOOhJl6AHON+AOGLa1BsHWZh0+tizyI4sHmuNbAxIGggyK8UsDzkHhcPHOUzHvxoEGWbqdPv9mJufP8hI+e1xZnHuRBWI3v6+3qneqisTBvDCeo6GZDRwoJz55R6AOvqzuxU7u1sCoJBrl2y0MiRb8d57lwS8HT9+XD/74IPL0nV7u12Bu/eeu09gLdnZSWUcm9s4MLMCBazHpmM4MtCL8SfAcUBD0Ih+39f7wd4QgFGcnwxSbgcFbg+mBH4WgaPZHPUYjHoCQwOmRtRiMpxErTKO11//QfzhH/37ePwTH4/PPfOlqNfnxLZotevxX/7k9+OHP3op/vk//x9iZeVsNGo8O/t1X45Tq9mMbz3/zZifn41HH31UbIxhbTaqEzK8BILjePfd1+K73/kbZfCfeOJTsbCwIsD4Wy98M956+5V4+ueejrOn7omjR49Et7cbb7zxZuEE78eJE6fiwkOfiLVbWwK4SYbPtOcEHl56/524tbEaFx57OG7dWhPwuLJyVKAgQQFyY00dDDjLKVBy1I/v/O3X48a1d+KXfuk3otU6EvVWWyyTwRDAvhXjQSVGA4IB9IfVZbePrpzWPgAk17ksQFSC3dSNArILwI296wAmYjgZxwxMwZ0d7Qf0ze3nkDVz5qmnZFUGkgJpYakUoDZ7gLMh8KBvNgnvmcBw6uYMONIh59q5z6RHb7Nd+TPOXuo1696hAjyANZ6DgDh1JnJC1s5sFsFjAWxKFxQsM2wD76T3015kLfqyYamfBCQUmKGzhQYrFUBpLdFjBkexDwZ4C7kWbDd+TgB4wFwrMoup33jOfQBEQOGCqXQ7Y4IzzR45ZCkcPodlDeALs9B2K0H5zCzz/wRk0yfge8jWQRzpfWe2EzDhmfl2BpG5Dg70bUuV5JgAJLA/BwcJBAOk7GkDjBnsYK9YXwew0t4He9O+JLbVgXb6GjA98vO2A2ZCpP9kIKaiwMvgY0vAVQaI9jWHSpzwrID6/D7yAJhKdot1u9mbAscKtpv9IfsLyEr+XcH0yPXIIO8w6zxyIDfh2cIs3J0dnXvWl89zXpEl12T98CPTX8JO4VPv73fEGMMOZeCp56liWw2EGQQym3A4dNIDfWb9a38wAbZ8N/Z3Bu3cGyZZsgXkV8ECABium+GRwN/e7p7Whc8Ccjt54uzzAXBVAFh+HjN4fH+u58CX95qH3YkNGbOvd2N7dzNe+PYLce7ee+Oec/dFo97W+eL9J2JDsM9gimBzFmJtfUM+AwAj90e2Ajhhs8LYK5KA2FeYWTCFxUSsN6SvHGwbzBEw3u8fAI/JojhIUlSrCqoT4MaDE2CFnQb8qZipyLXQr/w/k2Kd/T3dT2BIcTYT4BKANSEpa0ZKnim9R38opg42GXkLLBoDRDaiVoAK6PrUrWbi+jxiowHqM6FAck9+v1hX9g0FGMXYyZtmI3Z3tmN2kYShbZHPGHrfACrxBfrVTEqvPfe8/+KnPpwx8c8eCzi4w4dTAGjXAthhQzRbKEmyS1DymrG80I7pNptpEitLC3H82NF47MJjcfrU2YNsFIYWZ29jY61QuKar2OmviFZKcA06zkZlw/AzG1Ey9A6SHCQ2Y3V1LUjuHT16LBYWlqLT6SmjCTpMtglFhDO1vn5Lh/vUqTNx9MhxZVQ4EK0mFLJG7HX2pPQSRaZ0AMewJ4pkLxbm56K33xXqSFDWaIH8tmMwjqgpy9eMVsPlA9rczYaCi0TmUAjpvGegyYGQoVFg7CDLaLbfOb9QygSBpm/hlBQGs0qwYoqw0FtRqDNoxigAAgzNnCiy4SgVgARKA2AJANbwuStX3o6v/t6/jF/7tX8UJ4/dL6aAMpcT07B39rZllBMV5F5J9cp3PKSd+T0OHDyCvQpgSkElrdWlOHe2CyrpbTQwZwdc7uCAsydHm3W08wX40JGx4e8EOzBSqbBRgFnaIHS7hhNGpsVIbkzs5ZK54zrcB0omzpYz+YdU1cx88WvpRCaCK2e1cPaQBxkCzkc6NCyhHYO2Shby3Qy0OBvCvpYBHIxibnZOQSl7HAWajmMaDxwaFCYONb/P77G+PPv8wrz+tiKF1kEAx7vY4YJuKlkWTB+MLSwYPDIpZxgTBJWzc3JiUPoKDnDmCvqaM8nQ7JwF4978nKx5ZgtwTG7cuG4q/UFpREXZZJ6ZIILfU7lQoyWmQBG663eU4RwgqyIbxe8UAR73kEEqSmFg32RWPumjfEZOnUowYFV43WyMDSQmaCO6b/F9G/yRAgCMPYg9QJAcjaIUxawdABZTLTmvAIL8HodoMoZWBzCGYfYZFjA2sJOQjh9nMemVXDPLTVLXZaDL+fM56zpQJ5sPyEMZ1QRD21OwgmPC/ofy3kxQqCgbYX86WJ5Ih1G6xfPh8FXrUEDrcoimpqD82qCz/3ltHNv19ZuiVF65+r70BMwQHKKV5ZX46dtv6QweO3Ykrly5Ir18/PiJOHXqbOzu7AuYIkglsGW9IaEDJOCYAgSwP5vNtmUnWvZYJUPsAzknQzMiyMijiwHcMqOJPDLYSUeRPYnzoSNeZPUMkmG4cGSg/vZli1r1VnQpnapOVD7wZ3/+h3H85PH43DNfjIi2QLrmVDWef+Ev4ut//bX4zf/+n8XJE3dHszErJweMs9vd1Zn5xl9/I+6//744f/4+PVNngA2sikG3uXEz3n//rXjxxe/Fg+cfjgfPX1C2n3d+66dvxI3VywIF6jUc7F5cufJu3LhxQ07o1WvvxfkHHoyTx87FeATj5JYo4uiTfr8TP/rR96M36sXC0kJsbW3HqZNnAtbImdNnVUqHDZ1uYzcM7qrcRJm1TrzwrT+PW6vvx1e+8o9jefmOaE7NxLgyib3ORgFUm7LO+RHIRVDQdDYRFp4zQIcAJx+E1eR1IyhxQKa9RuAjejyOc0PlIYAD6BHOqemtbQeKEXHt6jUxT0wzZo9WY7/nchwF2ARjRfZU2TUyagW4zM/5HBlzdIjPgwHu3BPoMc5k2pj/f2BmO9wSu4LrYS85b2Y5uSyN/Ux2lSBcjJe69x6srUq1esAsQL+gRwjWkAegl4NXA3kC2YpAeyAQ1YFoZtM5E509dBnv5YQFssbpBgyWHujs6zk5y8mYyndKEBUgFHlaHxyWi6UuzSwsZ4fPpa1LW3x7IMo6p41MHZ8Btt6xYHykrs1SH+Q2P4e+tA52iYDBHHyaBBUyKEqfSFlgnDxlrQ326XmrAEhZvuIyggRfc63FBOx3tT8SqEkwCb0IOy8TCwbQC5YX/pICOdgrBuvzZ8mS2NvZjaWlZbEfD8DJqjPO2DB8Ysm7yM6SSUWPKYOMMiWIoiwPkEKlsLbdZr9530qf4LMVYBl7KdeHvSWKf8WlYqkPxQ4rgEB0KUE8strZ2RaD06Vl+Jv2jQyi8bww7LoH4GGCArapZtC6hMvsUey58zUGi7NM0c/lwI6vQ1YDv9+Ptkp7HeLgk+TeY68nkyfPq200GWwCRoNRTgIAulG64LJMguYsJ+HZsEvEDwT6lCDDFKXUcr+3F3/34vfi/vsfUPnA3MySnhVSLIE2ZdGAnpxPyoO5Ns/P2iN73skMvJA9Ro7WI+wV/NqxgCsHSk5IGPRoxNbWpmwsNpL1RZ4uo4ZKHyobpRzw0Kcx4GJWR763mUT29QHNCMytn2Ff2u814MR1uK9/1/6c1wifytdj7dhzKo2IiWw+ACzvwhs0C71m39tyRxeJpaTyAPt/fLF/sNX4lOhP2WEljwDo+DklxHvRahPXGchJ/z2ZA8iXku4Ez3hP7v3Ik5/7cMaHEjCnAAAgAElEQVTEH3lQAO2Dl1AAAzB6p6Yw/qa+HF2ZjqWF2Wg1anFkeSnaU6149JFH4/57z4tGymFS5q0yUe02YACZ4wwg2Ah7HYJqFE4zlpeWtQHZjAREKLCgulG0GmcL9vd7qqHC8ZyfX1TwhaKArgLtlkxXZ39X9ybYOXXqdMzNLoiOCihA+UBmh9nARkXJBs4q80YmjYMyi0KokiXr6P8Y/vmFpYgajsdUNFttOUOq0eVAFk4Ryt7BCI62UTajmDbkKMR+t68aKJ4vD7FBATszPjBG1BT4whcQsuYyBhRMBk7IMuvnbqfoo1iFiqvuchyNFjW7kxgPCWZGsbZ+NX73q/9HfOpTn44LDz8d022yl6CTKMPZ2NzeUBmFDEyBQvNeiaSnAUNR3bx5M44ePXqQKVFwMxkr0AJQwdjglGE4XQcu7WlGgtDxdChBqSmZsByQjd/TjibOYNLvFOhRF6bMvGmCOIZkPAW0RNKSB2JHIFNQSWd7bCBt7J19yCxPZh9MNbSSz0AL+UIdJbsuuhn18AS9RdYTL4bAjUCbZ0H5G40dHVD07ER5zaSsJwRLKEtnzNibOAXIAMeSe6F806EVFX80FA1QoIGyH63o7kNZND3SSDrKG+cbWfj8uAQjdE5YG7IrGEbVtIPyar+43lv7l7UiiwHN+4DdYmAFp4J3cebJ9WKZmfQ+7cux59kxtHK2aw2pk0SL+X3OBc+CjkF/CE0qsin8XGU3w6FqYKmR9HnyuvBlx8EZR/QARir3Jr+H8evsO0Oh+8LUIBjNrJSCkENHjIw//QRMn3TJigEi1/sCYrKPbXjRHWY+JUqe55xAJsssnPGr/73eAewBHAuj+qbyer87A6lyFOh51MLSG4MATDRMzjG9RexMEjigm9IZYd1UZ7pLqVTb/VZmpqWfyBga2AK8bMba2nosLy4V7IJRdPZ2BeYQ/F669LaCEGR71513FH1LcCI7OqNXr16RbqI8i9Ksybga83OLYlAtLa1oD62urcbc/KyYJ5tb22KFkaHLvgzs99HAACB2An1rB8e9OQjw+EyelWQL5Hoj06Sd3q6PECHlOVWVf+yrLQ4Abn+/H/39vbh27e34oz/+/XjokYfi2Z//cgwG9WhPz0VUh/G33/taPPf8N+MrX/lHce6eh4J4hgCj0WCvbsX771+KV195I55++tOxuDQnh7I5c1zZKdTn9uatuHbt/fjWt56Phx96JO6776GoVgAPqwKOp6ZqMVKgM4mbN6/H1avvCYSlVvXylUvqpXH+votx88YtsfPm5xa0xu+9/268/vpPYlKdxPFTJ7Vfdnc5O5N46slPxfLyEYEH1GcCvhyALmKc7Me3nvvTuPTuq/GlL/5qnD77oBy1wagvpsKMyuTGAnUUhALaT0bRmKLutat9mCwdBSUF2MueMpBZUy0qZxM2ADqNn6FPDKYZoHNvDWfZpbdwnhsN1QWnvuVaZO/oK2PAnIzmnEAQle8UZQpjAv+gZnZGjrYDPbBfv0OeKwfL1jNca6plcOnv6yvrTAFnZACV0fL3+HdeC3tP8IWOzzItlSBSalGUI2WQnIEeHpT1mGn+B842TjoUe4B3zntxX96B0gH2v0veDAiKLVRzwECfEBIhAElm69nmcW2Xv/membG0fvG7OCNr4IKzY/aSGU4CRClJI/jBNhZ23+wQBwgZwPN3lg+ytgkYGWQ3AKKAb+Da4iwTyYQCfoAy2gXrKe0bn5OfNEYPmNkEY03U9oLV4d810MxnnURyjxjpwZoDFjLTAntnZ+UfGrh1ltugrYM87d8x/RWyj5CZg/ZLTe3nuYZ9yzmDRtlfZUgdePEOySJkD7Jn+X2xZIqsd4IJ+Iby1+Qjes8dAtYuZUmgB8Yf+1s+otahr7OTzBoyy6xV9sjw/nX9P+WqrKVlBLA0kk8Bm43/Y++ynwP6CZDKZVjuXeUeErb17KsMTNMGA+5h67JuXnISY8vrgv6dEzBk8F1WW0kjv3MCVz66h71iBC4U/QaSnSF2pjLOfhbtc/yOIba6Jz2Gv4IuJtjf3dsSaP9X//Uv47HHLsZ995+PWqUZ/Z4BJssdnTURu3GvYMRlKSpr5/1lHwDWzaE/UDCJAL/ZR4VvLP2l6Nhlu8gge1PNKNHnWEClR/KpXFqgGAcga0JZrkEis1wA8Q2gcRZ4aQXz/UHs7O7FsaNHZf+5Jq6TGC1iiAAcb2nf6WzCUqmSsCpKIQufk3fL8iTuk8kil6G4VPMA/FEJGcwCM07F5KCvkVjfLmmVP4b+V2+koh9LkVTJ5FCeJ+7Be4H/GYgyqMT3LzxVggIfTlQESgA0Kg4hm7ZJzTSGiro2mm7UYmFuOo4dWYmpRl0b9Pz9D8Rdd5xThoOsFgyBzt62UEtqs8hcyUGAZlaD0upazSPHjsbc7LxrD6nH4cCqtnpHhwCnUYHApBJXr96I++8nu90Qeu/MgdFsgIStrXUFYxwuMleguyDTjcaUNvPC4oI2MVRpI2HUh2fA6ZrsedXzRnQ7ewV1shrzi8sxpGGhqC4YFgAEZ+bSYJKNPXb8uIJCHwJnDDEAcoIJJgaud8u6RZ47HZmsobexMh3Hh8VbRMqzaoOMs8SzGplz4IGMcLKEBE4mqlnFIWkKFKAZEvShSWzvrMZv/87/Hp/5zDPx4ANPxsz0YoEE25kDPWSdecd0KARYFM2Z0sHhsVg/ORxN0/qUoR4NYr8DKm7EkfrHrHuVYCsVBQtQqFP5KujTj+yE8vw8+8LivOrKL1++IvSVtXdW2HvFmVxzMbk3f+bmcXrI4ELpdakKDSqXl1ckLwI6P5sDaNbjvffeU0+IrEVPeaZzlQ6Bg65dZ3DDaK0y6X07Fij7dCpgnhB4YxiM5sK2oTmcDb8DG1PA7BCbfqa+C4BUZHmKplw6F5Wam05RhgNwVnB9QVsJNJApnyco9LW6qk1HUYu1w32KDBbsGgy+MgDZOExauaJAxY3oXNtHCQjBpEtEbKQyU5UNvJxZoBmWKfAEHTivAjlwsMiMAJ7h3BVnAcAhDS1MG56Z5mYY+swIq/ZcjqYdTrNEaMBlZ8kZ0dYBUwC5KYtCc82WfzcDy0MwgcAhGywN9Ux2pmqSPesm4ET10HZ6OXvZxEkZNVEUO0UtprOoed6zZwbPKvp80QA0Mw0y9gqSDBw6aCrKAroFU2DoNebdnBXfdx1yUaah3hUwkor6Re8lHBFKZgzAICPeeWbOTpqdOlOm5VSpVrolp3mHXgK9Tly9+oEajVIW9sMffj8efPAhOZIE7wTFzjpQmuEaSQBa9CyMLwJgANbr16/TP1a6dmFxKTr7+zE7s+CGbP0EAp2dgJYPcAGjzHrewBnODrJJRzsDqnSWkWUCUcgvGVI4P6gp7s/7oG9rnJtWO9ZuXotr196J3/v3/yYee+xCPPPMl6LZWozFxZXY7WzEGz99Kf76G38dX/zCL8cdd9wTC/OLsb/XUylOszWOl1/+QQz71fjc556JTmdLgUutuWKd1azGzs56/PAHL8bLL/9IuvXUibMxNTWrxqLoIADrqXYzdnZ34u133pIOuu/e88qW/PjH349uby+WF46ppGdpib09iMqERru34uixI3H3vXdHsz0V3//+D1QWBxNuZnpOYLqaDaopmFkt6EXXcA/jpRefi1de/k585R/847jzzocjqk0BDJ19A231SlMAN3uEmn4opT0B23VR+3U2AMsKanI2qMIJdcBkBpT3M1ThvYPMK8/j7Ktri/O8w7Jjn7Jv0e9ZPigQeZi0W9OqOS/sN/yDBNozk597gPftFUwsZ99tRxI4cm20gYXb+8Mk403sBu2jtvQLOiPZcXxfwdSeHXVnA1vSUwZHHGBnCV3Ssmen0w4d9g5x4ABLA+YbZ6bIsBVZcGyuyjgE7rjvCWuo9o8CNV1Wk1R1/ABn+G3HyE7y7Pw7Gx6m3Hk+AkJ0Kro9y8CS1ZjOfOoig/iZqXUgkO+afTzy/gSTySATmwowVawLmg1uHwS2yIagkb3kbLGTA+630i2CWJgurr+XHSwCIvw02Z3C51FgQXBVgBHOmDuTmeA4Opsmp4DXOzt7qtdOm87nxKosAHH3LzFDwckZB9diUtRo3repfyNb7DcZaexAfqV+l09Z7Fv0FbbPOtcBJnIHrOa58ZN5J3Q1++EguVOADNjrzCCzN9VET00iWWPv1QTauPbsDL6G/Rq+WBP5FAUA7pyM/QuVcKm0YlSUidiGJe3/sC+PfUuDVGZmsf/Zh2qm13cpbmZ8ZX/VbM7+G2uOvUpAMUEgAywGB9hH7DuzdPBJzGLhebKHCvomy8q4d4J7rJGSGbBHxJ7dj93OltjGX//61+L0mbNx8eLj0ahPCUglQWE31CweNY2Uv2lWUPoeyI//S4d1DXjY93XWnnsCXnMtGhCyF/kMvgcsO7ElD3pKuY5eySAZKDcnTdYRgDCfZY9R2uG+UWY8pT/M3sCfuHLlaszOzmuvsG/0nEVjbjGh9/b0O0ogTblMKM80Z4hnSMYC+0A+KAlHJUXTL/Lv4FOiodCtmRQ0iFFVYtR634CkWZRmayYADG0g94lLau3HCUgdZ68t1iN7pdXjkSef+XDGxAcn/Wf/jw+nADR9AI9AHmvQ0Lk9Y0M1M12LZp2/p6JZq8a5u+6Ms2dOxyMPPRLHj52KZgN6YC22tzZiZ3tTiGEiX2xQFDU9AQALVPe7uGj6srp1DmJ5mQyWnWQC1GyEsbe3rxKCc+fu1WYVJbnekFMxvzCrYIiGiDilGL+77rorVpaP2bmimaA6ALtzNQc5M/LQvPgSNalRV6MvmpBA6+53u6rJXlo6ElMzs1GpGeGlbtUIrR2IrO1TR3UonGpI6M6lmeEQCt73563UnIXkAHEd0L2saScwS0SeAwPql4o5g/I0bs404kwcdiFOBTQa95X1Q4nAFEAB3Lp1Jf7d//Ov4tlnPx/3n3tCTQhx+oTeTyox1TY9cnFhuaBmWlHeHrxkJjcdoQx8ySZurK3Ga6++EufOnVO9OKUe6xsbmvDgLEJLMnQg7C6tKCr2Aw3fkEdXFFIrUfZEZukzgyQDO+F9THEjIEKxEvADgqRMuvs4mNzTGW4cK9Y42QJyXpru0pyZijSmNvx2LpE18ncQh1NHHwVnnuwMM2XBDZEwtrwT18Og5T2gHsqwKwCys4sRzPWkcyvvu7uzK+pf0uYI6lVCoSwSbJW6aIxkizgTGDlAAeTgrENP+5xgBjaEJwsMTRFrNMUWYY/DGnD2h6yVuyhPKgYF3N3YFDS+9nYx3PMHABjPn9lu1mdpiUyxgYdQprAWo4GpbXxlYEyWI9kP0CkJBgAL0xGgS34GgMids83zASxld2I+y34TGl5kcsTMKLpYG1k3iyADa4xnNizMvg1+Lp9j7sMZFsOmCPATuGHPOQtnAy2wZIQx7YlWh6FORokyLUXzIHQQDhu9F9Jo8m58/9ix4wegnoMRN8vL7B0BBV/ZG4M1JbNII1bO3O2NnqiJZa8gWwFk9j0LdoDPFntI2ckG3dj3DQ6RSSrqobe31uPm6rV49bVX4uTJ48q4wQAi48V5VJOjzQ3tKW6wurqq0gCcvXPn7ovlpaMCS6Gwv/766wIkG1MOhkXdnF3wHhtQEuRsHHInS856QPvMzEmHDHVBfTSQcdiczKUi7gvCehyAdgVjCFolmRR0B+AZJRI1AItJVZn86zfejd/53f8rLl58NL7wha9Evbmg597b34ofvPyt+OY3/zp+/df+Wdx/30PaT0xtAdi7fOWt+MY3vx5PPP503HH2Dk0hIMDf3q3EVItAbxC97m589zvfFoD57LNfkC3s7uOwHk6oqTUqcf3GlXj9jdfi7rvPxT13368sfaezER988E68/dY7sbw0H0eOLmittre66tlw5uzZWDyyHD99523t+Y9dfPygT4rZXK4dJ6C0M+tJHzTvfOVH347XX/t+PPvzX4m77r5ADZyyY26iWI1RH0YagGNbfYPI1AKAK+N4QJl31sllakzUIVC3vsK3FtujAIEBx3GWMxuYYNwBKFdkThNkzkw756411RBYjJ5MIIHfy/OdkwdSZzvg9f4ggcE5YE8meyf3iMsTXSKR+pa/lTFlHxXgbDblS73Cz2xzQiVwqQP5m3NH3TnP4vKH26aJmHgteXk93BiM62PL8kzebuPUK2HAvnbgljXnkyDoPyxT4plTlpktx3Y7KPf9EgTMpER+nvPC8+KboO9S9nmOEoTNwB77lN37uT56zH6JM8oEHawV788bZ7LFwY/3RAb+1mcOjvx+hyAsvpjB9YHKMtDX2bMggyLt7aJEzCxDBxmsD+8j0GOfOnuDEml3WRe9A9TtglHhwMU9XbL0M3WNMphi5Vl36iwVIA2yt29FNhWg1gwBfJpsPocsDWCTSHOGmy/1/RB7zj9XMqVgl8pmFUwO6TY6whelfvzM7I+ukl5u4mu/iPXmXcTmiYoYdQSy8wsLnnTBfTPpoGaCDuSxnTDwMlATkD8wEIZfk30Tshkh4AUgGGfWvXHmtI8BDnmI7O9kENAlgcMB07mmFDADAKZdxw5tb23rM8goEx8CEwY0xnaTQdZMzRuLRoLuD+Tz4ZIyTwLClvE+6Gmy4vg81RqTAzbiueee0xSyhx+6EJMJzwqbyLR7Pw+lBg5oxXwoGAoGg8wudQmH698P19X2OWnxCaDIL6YEUFMm7Cdi1/i9N998M06fPq31QvZ8jz85FSQBnOzZwJ4WaFUkHvOso6uJf2gQTRLDDBR6uMwouFeT3pEbp/O9vJ6mf9x2/jIpKt8mJ10VPm7GNfm7CSzwfTFLYR6OYX/vHgA6qVvUa6uYyFWnzFbn3skI9odAs8Jvz6SIGU5m0Dz4+M99OGPiA63ys//Hh1MAlTppVjqOabwTmZfWFDU41OOM49iRRZUOXL+6FZ9+8sF4+Pz5uHDhQizM0QCvJQpPt7sXl979aWxursXmxoYcYdVJNp1hgMJK4MihpDYZBNl0GitdlBOHDYfDynUYN2+uxtmzd8j5dOM4163xGe6JoiZbThfw++67T9krlyWYXiNjpY64ziJCnRsVNf6MMaQBFIHpPrRqM+qseOqNmJlbjGqdUYqUAoxF2+Z66YSlI4LiAkjIxkxJ15PS2QeJ86HywSPT6YwpQTHPzoHH6eCQ8TtZf8xhTAAChezg4LCRjZFuOzG8m5o8FQ0iofbSbJA+CbOzjfhf/7f/JZ555nPx6CM/F436tBV0QetTnXsLQzOlkXQ8P9cmUOSLg5zZB9Yn72tkE7nsxpXL77vypFJxD4hFursOBQxkZh/gJJ0wjIGo0zFWwEtQh3JHRunYpAOTzgWZMWcMTaN3zT7j5Fz/r5rTsYEDj6V0UzeXHHCfzQPaIdfkPbkfCjAzSAKmekylMPp/AIZM+34oOgJU1pT9oIxgkY1BRshGtNxiPCT3h0KcJR7cT3SxAhXnfWzcN0W/Zg15Vk1H6BrQAOQhu4qx8ngh0PauAAJKU7i2O7mTDXBWgGyT1yP0me0tMsM4AB41aHo6LBHX7jnrlg4vgW52SbZDh5F0N3CPFzMqXTRxnIzkaGGYuBf72qUupqu2ilFZdC3nWh7LOCWwBKYAToAQ94HHjfFcnGdlbIpsowMUZ9nZNyrL6FFi5KyDHMoujB33vEhQx4CQRyERPLBu0AlNU/aYH85OOsfcj+/xPPzJ6wMKsM9YBxynpIayfgvzCx6/ZXMoGXFN9uOtW7dc/zjxfnN2wrWAfKmcA2f1tmZKfF+9BopO8Lwb+yPvnYwDnyGAH5ecUHqg/ayxaW6ayLvikKkUh8anook248b1q9HtdeKtN1/VyKNPfOLxA0bGT37yEwFInJdTp04KnKCvwPbWTly48JjGv1LXvrJ8VLoWvbyxuaHu82T5AFSprQS4gtqfIBrg11Sh+ygfcf8YA3xk75AZTkfSy52hNUCZGbwMDlWCoiZv2AH2obN4jCQEFGBCQKtRiXfefVWgwGMXL8RXvvLrMdVeFhW/26e7//Px7RdeiF/88q/FQ+cvGBOvOuD78asvqoHtZ37uC6L173fRUWS0YJftxerqlTh6ZCm+/vWvx5EjR+OOO+4SrV8jGmswZrpxxx13xpVrl+Pbf/N8nDp9UjKZatFIkJKj9djb24yXf/BynH/g3rj7nlNx6+Za3LyxBbzj3715U6yDhx9+WGAN4B37wMFzU+Cr+rB09mN2zhRxKNwwBd564+X4xV/89Th65J7Y2tuPVrsVo3FXDQsJRJEP00OqNTrdD2JheSU6e92YmwEIdACT2TQEMzPLOF96CrjRGqOy+HmyhYrY9CDjDjiajg5nMYFPzgQlaGIsFI2q0HcOMg1ucE6cuXctdJbm8TN0EA42JV3YR2efzTRLQID9g04DxCAo4D4GNbPXC0Cys+fp9N/er4Lznw3tDAyiT/w7akBWPHs6uAr6isZk7jZuNmDqlgzQAWrRRTyHmWgwy9AFxag7BaBDgcD0kMnafvRH6iGuhQzyXMA0yOdxiZH9AX7u4NXJg+zHcJDhK3pzJJ05GQEunQIIMrMg9SaytO1w0J/61QG1ATsaQGfD4GR25ZrYDzNwnszGBAG4JuuDL8S1zVSajo2NTemvDKbYk6w9ugjg1eVWBnUdsLkGHDuR8slgnN/le+gaN21zCYxspWTmhp1ci+sC0iJHfFYz0/BhO9KZ6d8hb4D6HC2Xeyn/BkQXS0UMzEN7mb/P/RMIz3VI/8BgDD7ipvrFcC+ulY0t+ZxGXu4y7nm+oKA70aFzwV5TvypT4tEdCUJnsM57s07YbJIrGSzmOUk7is2EDYv95lwlgJNUe/S/bGwF5p9LMbHfgEfcAzubSRtl22FfMOGqqGOXnS2YJzyvRzm6/w2/z7Oz/1mz28fT0veBdRVYu7OhUrg///M/k//59Kc/K9YWyQ33MPOoSvSdQIRi7ZFj+mvIB92crJzLH1yJM2fOFH6gwep8nkNZ2t5zffaSygWK0qRkNuDLOWFh2+9SYoNUCVQmyJg9JcwWdENLs8MOpx+kXiZflYAf96IMC7udulvgV2E/zUC0bZNvwnj0ooQgQai87gFbpmC45t7MJAv7JMGyBIzcjyKUGMgEGOdJZ3dkwM3TGAxmZqNsrl2CApmKK1zID89fDThsGoHCGLtqg7nFDdFKK1C0OMDDSawsNOLk8aPx6aeejIuPXYylxWNqXDc7PxNv//T1+OCDdzW6EMdhcWFJGSMUCVkIELXV1ZuxvLJog635o9mJFafZIAHoM5sMI0GW6eGHH9GhICMHJYy5zRvrt4pGF10FlRhKegrgkLIJZ2fmYm19vTAengGbdWVMHrhFje3yip3lKSi1u1FVPTbU+GZU6Hob1Wi0ptWUBOVC8CYUucjip0FMhJHMRaL6XJcDOzfj4IPfy0wLhp93RBmTscR48H5Gjm2sQLhTCSVlmnfEMBPQpGJJ5SZEWFlAmt+wjpSB0BCLjN+N+C9/8ntx7p5z8ejDPxfNpicvqAv3FBmaoRQKgQugSRqwvH8CEcgQRwNjlFRlzazu4Mgb7aeRFugohgoHCmcRwyWFMGZ+vce/COnFeBVjF0m25iinDNAzWOM5BJjQMEvKlbIBjCyoLp1ZoVnRrCnk8GLAUO4ZiCF35CKHp2h8iXKy7D0XG9llOQv3SypWMgeM0udIGTfegIaOU5YGgiAss86sL/ISoNIyap73S/BEmfdiyoENkhtDmq5NVs9jmpaWqTUe23BChYscM+c9QgBJ2YBrtHFQ3dkdZJ1acxnmTYymGy9hpMjOypnWnqY7MAi6ex+wB5yRoAxj/YBJwDu4V4apZgqBeeBilGSCBfw8A3po+QkQaHxTo6H7J1Oj0WqqBp3rZpaFa6ejmMG3OtgWdGLWi2AbdkVmkMg2JF2RwInRa3zGwM5hJ1+MUVJ1EyS5fb+LHl0wcZLFY+cERN4OP8+WWSbvRYN5WTeHvNMwI1vOLY7uIeXYZUzZHRwZLy14lng6iuwf1mR+YS5ura5qXT3txM8n+i6lRhVYBzPSc2++9VacOnXKoICaUzF2kOwCenMnpgDoxFKACbEvSnunw7PRrLRXjIOcVdD21ltvSD8RzPJZ1pNJMwSOBGvb23uqDzwuWvtplfpcvXFdbCTKMmlGSE8GWFQEyKId0+diDLAyE7dWbx70B2Ftt4o53LAVkDtyyHno2YU5s47aG4DXsFwWFqPXg8IJ4GPqbowixgNorp146fsvxL/9t/93PPO5z8SXvvwr0WhAw5yOTncnvvvi1+LNN9+IX/nKb8TK0vFiegmg7DB+53f/dVz82KNx150PqGxtHB7PeOrUuVhbuxaDwV58cPn9+OEPfhgXL35cIxqpQwUkkTMkH6kSG5ub0e3vxpkzp7zv96Fl4piO4t13fxpbG3vxwAP3xcIC48N2YnNjV2UM6xvr8ZPX347PPvOszplp2x4fyh7l7JoS7CZh/P3WW29Fo1GJl/7u+Xjl5b+LM6cfiEcfezo63WHMzs9GperGl73OIG6tAkZPx2MXHxUYydgF9EqvO9D7pu73hJLZYjxuMSZNtNmc5uLmYqwZuv4gY184wb5QUZJTMD3m5+bcX0RAFuVRhyBEnnvOB+uNPQT0MK3X11FGtWjmmnRc60EztRRMitFl6n/qKoFvhQ5pTQFyAsCY3s2ZTaYQ91BndzUsNHhqUADGmx3dtP18ln+jMDWCWBllzqiDLPs4pvQKVCqaBztYrSubDbDlc98UY46mv4ACnHWCWM5LjjjNoN5yNoCJLuC90XfZgV4MLvRQwQhMCnwylAy+OTPKPmItMuByf6jDQNsZdq/9QTa3oA8nwCkmZq0Wt26tSl58lufK7DnX450TiM91USayCI74ObqQ76HbkVs2ccx1Sv3MmjlA7uj5+coSLUCBzOQqo15xtpLrsk/RT+hMZJ7+kyvsHcgAACAASURBVPeWAz/OLX4NICq+hJljXYGOqvFv1CVrrp210cosF+9odpnXlGtJr5NlKxgdCdxkdhaZJDicPhYyZB8I7BwOJIeUE38jW84yTEDkxu/zuwmq0jeBDC4+tKfHmNGYVHOzP8x2MchuAJZkHvseAMDsI7L5Zqp4ZB3sr6TVG8wR0K7G1YznNoMjgbi8B89PuSbfv3bt2gHwl/rMrBeDOvj3/B6/4wSUmYesMwABrDXZid097/8efQV4n131dwGkf+qppxWX0IuE/iu8v88VtfdmgCLDtMOsX7KQsgyHOCK/BLgWIwUdsFPOZ+YwZ019lAAdmf6hEql1AUbskwToOKMJpiFf7kkCBQCSa8CwcKLNDEX2BSNGKdEjCZQskwyss08C7yEfpJgAkWClOhYVY9Lto7gpuRIH2I4qvp4Tto5PvB/4fbMCua5BTPaYATeXUYjhqD5i7peUwB2TzJL1h70y84HG03zOAKXf0ZJFBuc//ukPZ6L8YPV/9v/4kAqgManSoZ/6PkYRTtU0y5nGHJpA0KhGv9uJybAej1+8Lx575GGNpFpYPBozM/Oqj5yMB7G+cUP1RcykxrmYjKpqRqWNKMedehxQRAMA6+tGh8nmupuqWQAcFEZgocTuvPMuKQNqmaTcpLxdb8shh2K7u9eJM6fPFA2uKAOwEfdBctMjDDLZrG5voKA0s9mz0OHoOQCdGjS7P4hjJ07EmMC64rmwTCDI+mY2NdelVwJfdhzstBAIq5YbBUFwXxgr3gOl4O68h8rGQSQ9CNwQyAfUWQauRQYdpwh5ZSCdWWyUL9cFbOHaKABlw2MUs9NzcvI4fZ39jfjTP//9OH3yVHz84uei1ZqNetFMTQhfxfQ1su84TYkcyjwWSioNembtUBRqeIKTBP1LY1tqqlOid4SbpDDWyo4JWREUQyKjQkx3doqpECMF9gQfOL/pnKXys0KC+eD6LiPzZilMz0AB8yg2NYTqEZA6C8P/TZvEAXD2A1DASpesgQ13Ahzp/KTxJrgE4EiHUfOjNSbJjZN41vW1TSlQMsU2oh4tlf0CyNjmWiZCP9N2Vi+bTDqIhN4NHY4Apxi5BO2X7zfJHKVTwL4iMHAmjb3CvVya4tIG5MM+Vv1c0bgT0Evj6oqZxpolr6x2XTRv9p2azUxx5p1VQYaWs421aW/OGNkYGhhAb3AfwDRkrPo4UfXtwCdQAjgkYEG0T4LGOZ2E7FvgQNaOfK6BndOKMobZ0yINFJ9LA5igmMcsGTBKZ87GPJ1303zZT0K+GfWlSQ2m3+tZi6689BpxXWlD3bFV41sYxwxOnPkyVdm0bjuBCQAIFGp4JGF+wTriKwEpDG9lctikTe/C6CN1F6aUpCFUHzp/gjLppPA8BJtyVOi3MOWaR0+C8Zxw7bvROBYXFmN97ZbnbHcYSbgd77//js7/0pLnGW9s7Kgci3tSIgI5Y3Nz/WBu+9mzd8bVK9cF1uJs3XXnPTpnl967FGfuOCu97VpgmEc4h5x500TRh3JeyQIV89xVW1g0IcpsbQJxGZikDkJeSalkL3jvjKM/tP5g7bV2e10BA/TCuXLlp/Fbv/0v4xNPPhGf+/kvR6u1FKi8wXA/Lr3/SvzZn/6/8au//Bvx8EOPifqPSn/7p2/Fa2++HJ/85FPsPIExe53toqESep49vqN3fuftS3HhkUfFYEMPsA5mm9TirTff0feOnaAxK93ATbuFAtrZ347LH7wfx47cESdOnIxOZ1OMDuTUnm7FT996M46euCPO3fugJ1FwLosO9GIadbvSk+gF1ppgTPpwuhXvX/pJvHfpjfjiL/x3cc+5x6JSm4ou03pmALd3Y3HhSFTG1djd21GmVQ5esWY5wpLz71GaLokTsDdwkKsR1jSpKxrmCkTTz03NJzg8sBtFiSBrx1laKsb4pm0BaOO50R3JQhLgVYy84h7u/t2UHeT6CvIKsFPsuMJJTepvNj5Lpzx7kaiMrQAFOOtirrRz9OlhY70EXbA3fLke13oCACMz5jxnZhoFEjASV3rTo8cSsDSTAdBiXyUuqbd4p51typxm9Vk7zJQ29GJujsyjM3LsCWf7TWHOLHgy2nwvA42ZpYZWnc3Acg2xV0qCTANcGURJXyL7LqAr0M35jsm8ShYCwYVAZTE6D7PfCiY4kwJ+XHplmwKA5bp8ni1tAe+ZDA8HFAZS+Sx+joNPB6P578zqp+7kswB1qWsdwDrTnyPPBMYUZ9LA+4zsXZalHAYp7inAl8qtippnN/1zCSgjs9Exs7DFoLprVDHsHPa/mYUJDGSQmywEMwsd2GVgdgh8JUPU5aAZFFKGi29LyVeuXdo7rsO/Oa/K8BflCMqow5ZrT2m/8hx8FsaD9497BZj94EaKOR5ZgXdRCsA0LtZFbATKEgraP7IRA7fREHCQ9+ZZ1tZXlZxwWS9TVFy6YvnhlxlcS8ZcPjOfS9o83+Nd+f/tX+6ncEi/B2jXszeaSlwiKyYQvPji36mfzMMPP6oyWXqREZ/Ytvc1fltla42GeuvoudfWDvoU8fwZgJOkQW7Ij3XRSGHFHpTRuNSSMyb/aJwTYLKhtkG0ZAtg8zTm9rYxycghGcC8qxKSDSYZeP/n3mQ8ek448vlyaSvlJcnqyCSFmlnL77ZPr9HmBUMqJ6CRnFH/BvW+IdY4ZDFy/dQ36esTm3k6g0s8BBCqb1pfJSaUTjDpTSBo1b6imxZ6IpQnohjAzKaRqafQgSUo8KFlCtQnoOBkxKDJTs00oj1NwEGA3opeZzfqlVrMTTfjwfvvjY8/+micOnkq2tMLamQ0GqHwmDywqkZM02RMRpVoT83FeETdelvN2pi/22g6o46yIRPBQeAQsHlVS1vUfGMoQAWpEfLBZBawG/FRj83BhFqN08omZ1wTc7NBd0+eOC1H3JQxN0biszo8eLoVmpNZAWtmCeh/MaOWYKlD1+GZuWhOTZsiO8CZMzIqSh7BQREg8DzZiMWjm4x+a6zKVPugYY0PpylrSZFFsXmmN6CIETiyawqKik7yHCpnZx2Uyoli7BuzQTUnF9q6KclSfGoWNxPNug1Vt7sZ/+VPvirn88JDn3ajQQKNiRsHMmOcmmA3dzpsopYBDn/nmtye5U0lRlYDxQENlUDE1M2usycgsE0HsQk2MK8Vx0TZnKoVh7K20yjxkCPq+vk9OxUCSXJmu7uq2gkyUwBHK+VK2QQsEaj1WZ5CFlTNhNRhPZ0vZ3xYk9sNUBrRpHHx7jxDQdw4COZAb20sPR/aTJSsDbVBULCuBpp72v9CzwfQ+t2QMZkQcs5aTQVNbizJZIWxAClKO9RssHCoNA564mAeI8/9PZnA2R47Vh4ZQydy9g29MnAs1ClWiH/IiQG44hxopJzKTygXsbOWFDKCm8wi8T2AA9WXFbRRzTfWXncgTHAAwMZ1WNfs6YETxrkkaBT9jPIfMmtCkA0CsMf4mbMgBD4utSmqdfWZDIZxVtKR1rkpRpmqrEglB84+ZtNSs4Q8xYJznI4o40dVX0tGomAoYCRZU0Aa3le9JHjnYlIGxpU19X0mChrtbM+o8ZczA9A6afxp4EzjM4tpFDk2imfgGuz3lSVo7W4YxOfYd5s4B22PVaXkIlkg9NIgSwK758jRowZGNFfeo4DEaijOoidJFBR+9NfAGe/1tdXY3LwVe0XXZnwdsnO3VjcKGQ/U3wWnlPuSbVpcXNIfst00dF1f3xLwCOOKunRAWP69sbmj83/XXffEUE3U3ONDY7uKwBYQ0WtLgH44/ilrV1nbZAikA5E6kz1A4y72rzLz1P9WOE/OctMleTKYxNxMK777vefiP/zHr8bnv/BsPPnkZwQK0B+mO9iPH738Qrz6kx/FxccejwcfeCw6u2ZYvPjid+LEqeNx8eLF2Nvrqk70tddeVSPFUydOy86NJv147rnnY2+3F8989lkFdjoX4XPAHnnn7ffi7rvOxfQsuo7g0gAY7/PKj38gwOapJ57RuuPQslfpWr22fkMlHceO3xFT7TnJmvIB3h+HMUEC7sP+IgOH4+19uBs/ffMH8dqr34+nP/2lWDlyVywtH4+h7PpIunFrY1dTGpzZCq3dSDbHc+XJahpEyyw5tjDp+O5YL5p7YXPk9GNjC6o6TqKmBBTBrjNrlK/QMBbg2p3aeXbRaOtu7MneINsFmwSgm7+tG1xLzvtyPpQZZv/c1h0+M5qudXagb3DGoGaWI8jPqDWKJoGMsTys188ghM/SSDODbYAt1WAXjVWxNQkyph4Um0822aBAAsCstZpCCkimK7gBlQQbtjaxnZRmmAXCTHL8JycP3KAsgQxPB3JNfQYb/O1AtqPEAPsOGcHUzK7vrAXPB5sogVz+drM7l2uk/BJsc2Y4RyIbUE29pOsXTIGUr+QhmwZFxvXymQm/PcNpoB/QyLYyG8nxN7IzIOogHB2fz5H3y0CSveDgslMwrJxJZg+S5deEicJ247OwjwykA7gsKHA2s8z16vidDmJdJohfhO+W9d8GemG3ZGmr/azD4M0NAsVUUv8ql6wcgA40BC0YIbwjz5G08gQSeLeUswEMNxqU7S7YKQmceN0rKufJdUl2hBtiujEyvhcBm0Fpl8UIuCtKU9k7sLzIeotiLgDOY1dh0iCTDOJlM6VHYNsZWOAsOHj0+GRs5e0sAYNa7kmQgauafBa+UgICfAZ5IE/YIu4FZaAwu+IjE941fTSST+7DwT0A6Hrx3e9+V7HHU099OnZ38FVaMUt/G/YWEz3kA45iRxl4l1bYdhvEyDLf9Hd5N4B29Qwoep0o6VVMDeLzGaQn+wCZJvCWoOHmxuZBo1Unjwy4ys8v+gzwWf5YN7j0mWcjiWkmgstRPOqTvXXI2EDHuLmlSyHR1/h7+AiZ0MnySdZfEwWqAEaOSdi7ZkG6n0vq4PQ7zcR1MpPvAcRrnaW3KJkrJrGNPBHFvpf3LWcqx8qaTXnYaBn/8qEnnv6QJsr/Hi71M/3Ph1QANBrECFEHGtGepe4HxdaL9hSNBitx8tiRmG424s6zp+PihQsxDeW9NRd7NERrcVipnd6LPWarzzJ6aTYatXbEmEYgdWcamGbQLBA2zZNy0MXmOXbsqGlfGrvhmdTQL6ETCW2COi2nF2UI8kjgxcg9nNs9OaGUK2iOcYNuvK4ZNwXJ8z6VFQzGocxqY5M5QSHgltRkCEcKVHBm9/a7ceLUWSv7mjuhJirNYWDju7vrYVdxnlkBLg5QUdOtRmd8sqAVa6Zz0WWW4JPrwqZINN6jvMhcWuEm4phKUfctgrLbsytWujbksBuqAUJHvfr1+PZ3/lIK9ZOf+IVoNamJr5JCtNOhLvnu+IwB4fdZj6QapoOlmvaCaslnuJ/6JmgUEXI12o9RTuWW1KJDBNyUeowuTiU0Jr74noCPCcyJwzFEvq5aOB2MfkyqtictgMya/oRhImAxrdKBiANMgypkJ6COJQXR+8LOTqLzaaDTScuAxNkPr7n6uBf17fxNExVlSgqDlZlpfpfveyawR8BQP98uKMaZ9dLYOTLM7OmWnSmDAtCkTRHOungCemVBtOecKc8ME2ACSlclIQVjpdftxNws84/5mZ1rI+4TOdXVggHDPsjO8Gnk/E4OKPniPg6u3SOBQNnTKDxuzFkmnLSh93sx3s91b7vq05EIshsIOehwXblLDpStKCYKeDa1AYMk1+Re5FtZH4fjw++57MLd7UHgjxxZKcow7KRJpozlGR02+iPjiCzcrM57QY1AAdamYOLsKlAhSDEIhqGmUZHpdJwH1huHHKczUfJku7hRGw0Kua8ZLz7Ppi+6Q3gnjh89rvPnvVNQTouSKzdhGzqzER7nSEd7F21P1GRKU2NyHFkx81t6FT1GOU2RZZxiLFplEpc/eC9u3rwaN1evK4NN8M8zT7VmC0d3ELfWVvXv5eXFg1IYGlsRJC0tHhHwyJQX1g1QkUBtbW0jFhaX44MPrsT9D5yXHuYcunO4sxis9XTbNaMOKjyhJIO+DADy/Ag8LP6kDkKPs89Ff2baTJPxf0Ptx9np2ejv9WM02FfDwN/6rX8VFz/+WHz+878Ui4un1OdgbeNWXLv+VvzZn/5xPPPZz8XjFz8VG+uduHH9crzx1k/igQceULd/gN93L70bzz3/fDzyyCPxsYuPiSmALfuvf/W1mJleis9//os6SxrJ1veo1HfeeTcmk1o8+YlPKsjodHZkIwkA19fW46UffE99A87f+5jOxubWLe09+hLcXL2qqRCjCZTcWhxZOfr3QFH0JnWzgAHoNYNJSc0cx1tvvBSv/uSl+PSnfiHO3fvxqFSbUSOAH8OIqcSgaxafG7x2olqncA7dAPjEiFQ3GGRvs8dUywydfgSgiZ4ytVzjbwUomh0nYKDQ3W7i66kYupaCZcDPQ5o1a0kpC89BoIH+diNKpppgI/oCmshequN80etA+6ToSeL6cNsQ7x83mKV5MfeTA1tkLK0nnV1F1rJDsguhLtw++2YL4WuYweeO4QrYNJLQwbJtu2nImUFriEZtINLd2X2ODRYb8NXZHlt+mrLQQa8c9imCCm0bzmhky5rmYfw+VGKCuizH4hppa3w963YHieQ6bH8ABdAzGVjy86wTzuy5sp1qWsZZcu3x7UCAg3lTzJFzvluyIfRZnWGPsUz58LnMMvN7loFlkcAqpYBcOwGfzMxyDb6fn8vsewaagJgErsjDHf33TJcuSrO4b05tck+FnD5QgObFFA2uy/sZ8E4A1WsnSr4CalfXwvawzSKA93Qo/Df7aQa4U5b4eGTUlazR6Edadrnjf46W1R6/Td7KrKtTu+u+d3a3pVeytCMDSFgHeR9+h3dFTgI/dG4aYhjC+mBv09tre3v3oBFyypDr8g6w0ET711g8Sq9cH48tVYnvaFRkib3PWCsHpWbE2E/yWc9SiAxyE8hRhrleL0beGtjKxAjJtJy+RJll+rVmsjjQFXuubhBdgLy7JhUJgEn0unvx+uuvCdh84omnYjTEN4PtsCD7jTyaU9Dk92LQdbNwnwmfmTxPLh11DyWPD7VP4Ok/JObc64n3s4/sDv7p+/tZbefRXZxfEmE0jEzfPc9r2ro8j4VitXYtdBexE/sI3amy4iKbr0RXMaKTPcizZKJCfQ2UhLVulO2lObZK0JoC6pUcKfqcGcR0rMQfNmuOiXTvHwN9WTq8urYmf44yYem2ioHPqBgI8xl3uRY/d+LNJSz5ZR0yjouffvZDGhPfvho/239/KAVQq1YnDkScSGfyAE4MBmy6XY/jRxdjutWIIwsLcfL4sfjYo4AC00yIj95gHKu3rupzMzM0AOsGBvLI8omoVVsx6GFQmpolvd/di6npRqzeXC2UQOGsM1KvGOWGE0xmBIOFQ7KyvKLMJpmHDBBteKil2pXi5Gt5aSWmmUFN/qpKXZvrZLieDM2IZlQ8i2dJg0nIqFPHTcnCzHRsb4GODmJ55WhcX70VJ06dkdNK8yiUjYK8InOupkNF7WLS35Bh1ipx0BmzyAG1kvFIKLEWND6PhmQFpVQTDlyj7vmgNOlzpoNggewggQ5Kkt9P2lY6MVZQDjBQ0jPtOU0+MPq8Hy/87V9Iyf3DX/onolXlSCZKOkYTK4MBUxv0HBV1dVXQKGVRTAsousYLeWSUHM4YGRk6vxfzcTFIs9PUxoOM20HIwBUjmsFZzrp2k0mjlc6wdZWRU/PBotO0R7+YRspnfT2PfcKQE+h7/jlNsAgkceKoI2d0lwNq0GQceQIiZW8ARUTp9Ii7DOpvBwXYUxhKnEpQcJwPFJ2MQxEUqn5KNCw7GlLABaLKNe0I2eBkdgflmBkwBTvUt9FDgPpTNUU0KDAUO8ANNa1URWg5aE6VGSjej54Orqsnu+2aQNgDlA0ACpDhsBNjR1gz7ysGEDgLavZW+/uUN4+ndDmEQRsDNun4sbaq+ysQfaHqMAW6XZ01ZR6yw7LQYzcGc+MsB9k5iirr2VKOvt9Iewh5puOTgaKAr2K0VDrnyIcA3E6hM/mmOdvZTWO3v4dOoIRjGAtLi3ImWUeyR7q/HORBzM3ABtlVYOR5vEa5D+oC28UILdGrXXfqGdp0nTa4BrBXrVKS1JO+M+vEgUfS86BG0tjKDn6CIpR1wIDwqEKN8VP2fxgAPWJiaL73IBaXl3UOyVogexhPrBsyJehAr0B1RRbsBXTS+jpMgbW4evV9Bawee9mLVnNGzgXZiPWNtVhacj8L6dkd6LPjuPvue9Wz5OTJ08W8+1bML8zH2sZ6bG5uq/Efjj6lBotLK0U9ret09d7UpBaAhkGU9kFBFecia0mTepz7iHdNII0AzQ1h2VOMaGL+OGetFs1qI8b9ceztbsbO9o347d/5P+PRxx6JZ5/9xZiZOaqJK4ACN1ffjf/4H/5dfPGLX4wnPvZ07G0P4+VXvh/1xkSjGcnsVWqVeP2NN+LFl16Kx594Ih564P7o9rcVHHzr+W/Hgw9ejEcf/bj2xX53N3Z3N+LW6o1499Kl+MTjn1T5AMf/gw8uyTG95657xT64fOXdOH3mdBxZPin66vbOmiZuALYQGN64cS26NNtT5hcq6cSNI2v1OHrkqOpMc/wa+zHPDSV8b77OmMTvxief/Hycf/DJ6A9pAIWzV1N/l3qVzA3OGbRX9Esj9ouxhjjWrq22E8gZFE33tvp8gj/rNGc2+bl1lJu9sk4OlKyzBPZVawK1cGylgwpaPDqExl85GiwBwmQCZbZM9ffqadNxMCQWVlVnJDOsmT3NwDUdUGcAnfmXHg7qfs2uSyAenZb0cQPe3M/dyX22DYJqykrRDJdrJbigDJ4YbDmKzjor35P30zhY6XSalrqkx1k1U7z1XjSIVYM5+h1A/x0KcOP5CSycQTQAnjrE+8ANGNFlYhIU5VucNT6X5YvIAh3K/RIM17VFuSf48Hg4NWUrfJVD3e9sYNrMlIMz/kMBP56A4zIAlVsUwAQ/R97Z1ynBAttxT3RxgsTszcw2874wGrAV7jlj6rRKUZaWZIuynp/n4RrsHdaV33HZgktO3POhEYOC3pzArcvveAfXWwtAKdgKZhP4GQG+sacsGp8HCM79k3odWbms77Aef4ZRuoWv5AyzGQrYC9tHn5OUW4LhKsWDATI3axZEUXqQ/lT6Ugn2pG8kALsOIMEYcBgj+EzOJOdYQzMbfX41Yk/gSkvUe9td98Xw8/UUUPOVUzUyiEwgIAN/5Jf62/4cZZz2w+yLT8elS5ekuw5sfTFdQWepGEHswNpZc/uNrKXPY/6N/udcoXdgcVQrE/WIISv/+c9/Ofb3uPe8/EBs4O7+rqadiC3at4+VABZ7DJtn3eQEl0BQsQMOS03RHgA8GfSyB28vDcx9m6VHmTyz3jnMtHu93UictTCg52A62RPIQIBmq6V+AwdxjDr5W/eI1aRyT+vBZOhI1ykJRgzn/espEQboVQKmiT8eEcnZtGxdFsH+VylxkUjNnhNcH13zrRdeECjw5JNPFZPkzHZmKk/6unKDJ4f+P0CrdY5BUifUhvHop8qRhB9SUKAyUTfRgt7WniVgANmZRKtZieNHlyOGPQECZ0+djofOPxjURveHk9jtdGJjcy0WFzj845iB3jIYKWs/1ZyV4yjD12yoUygzza98cFmbj3MCbQhHAwWroJLGK52Osn5s2OUlxtzhXFVFX93a9oxX03wNCvAzMio4mIzj29yAbumADqSOzS+aVNMNeuhBQMNBjRjicFIbpOkEU9r01PFs73XijrvOiYpOxotNrxruIkgmgIaqxeFVHVqBFmbWkwO2J/qtu/tnt+0MFtXchCYcTXcXV3O+oevuxNiohAzctrq5H462cWCU82ytSAASst5WGZnmtLpwY1gmk2788Z98VTVtv/5r/yJmZ9y1egCaCeIpStU4muqSawpTBl+ZIeAeILjIHwWSmQT1P2CyQjHqDKBkqsjAW+maVpgGAKdB6K8yzAYgMvMCXW57Z8sZiwO00c167Fw4U3E46sTlA9Tgc03uQaCb86XdAMeztAny0rgR4Fsp2xHDELljrHtApCOXdZBygutGi+20mAac12evJ0UyKfDpLDqQx8lxAyo7MP5dZMj3Tp444X/LuTZAAijjNo3unQEN34wa03slk7Gz9zgXTNEg64cSpuu739mNB+2IA17UhP56fSkhAAyhFp0u32T8hjqLOJBiNhSoLu+SQaaNpjOCBJJyFBhlVgTpMkzNemxueQyXjGrR2Tmzbs4YeL4uX0mHM+Bi54N7K6tflMxktskNk+xgaO9qn1ilplFEbxhY3CooqWYmaX0B9Br0MHF3a8ajMjmEdZHjr/E6psHSpDNppQBk9Nxg73GOWUPX47m0BsUJ06KweD4/OP4qAbKB1tz3ouYvHYLsHg5jif1LRt8O/yhqRTYEBy1LQBgd6B4arsPUe1dgFRlEkJOqxoiUilTlIPHs7C3qGhcW5gS80YtlY+NWvPPOW7G1va4zfffdd8fa2qbr8g9mzbt5GA4wmTlkdvrUWTV8JUhF38IIgyFCj4htfX9Wzgc9W9Cb6rWg+lfGVjlIoc+CMx2wiwiKLEvWQDqh6GzPZwgYWGFsA2tMozrGM6FrqOXfo5Hh/EyxHysCN0ddgAcal12J//Sfvxqf/OQn4sKjT8Yk2nLq+sNuvPba9+OP/+g/xZe//KV45ud+Ia58sBbvvvtG3HnX6Thz+s64fmM1Tp0+Ea+/+Yae68zZO2LYx+EexQ9/9IN479IH8Yu/+KsxP8dIXZxFajW34/nnvqEeOE9/+jNFsNuNv/mbF+Ly5avxpV/4B3HixOn44PIlMd3qDZqDbSnDQukFpV2cTVGYRx4Xhlkm2zc9Q7DTE+ANAM7nzHpyU7m5+XkBPNeuvhF/++2vxSee+Pk4d+/HotZsB9xZVQvJ5pJ1p5TGZ7nWJLtIdl6E5ANHoHQ+jQAAIABJREFUPgFSg+yFri6Yd85QZQMy9AmUZU8PkP6WDaPuFXaAs/lo8uy3kuCXJ/Y4OJ6jga0CXxxXU6Pt3LrD98G11TCuE/NLiwUA69F10muTsa4DOMX+z14Fyr4We4r9yaGxHjQFNwMQMz7MfHATPlOfCbbRNzjZabOS4YidUKBcUM9dduQxjT6g6Gy/g3/H9sKZuJpo6oegL0AXOtxBmdYeUKNWU2dxgMucqEBAja7Db8jGgQ76zdiDUYSc0O0wfOwfZBbPtiwnPRhAdbNigvkEsjOoQXYEy4fMhILqLjbbsAgi2cOUutDo0UyMZPY4K+h+SmKJkTyhH4vKCB20ZrZ7eoYyrF1lyjMIwRJq/YuyIs4/64zt5xk5F+hhgw+FvVMCwYFXAhvqO1RMbTHY5pJS9LFGzxZ6HfubZR7pj3BeAWXRx6wDfqrLGt33Bh+F+7vTulkD6ONFJhQUDNUsZ0vAhf1AciXLZ3nPTCyRqOKZ3PAQRqs76JM15jzKBuNbESwX/S0cdtpvIEtMIo29q/2gxowOIs3SyiaY7rUkPxUWDf0zeqbSc32AKt6D98WH57kMClCCQta+rmQG94TZaz9xUX4HvnTaXdaXdWJyCCBjJk/MqnGyg32R47kPmbPU8BNwkryDdTHUe+G3IAueezwiIz6KV1/9cVy7diO+8PkvxnhYi7k5dERFjFKVD8vuTBQUs5dShyE1T5gwA4NJRmnf+T57iL2srHjNrBb7ItTZ7+t9E7BWs3DKSvFRij449FnjPXOv4s+RGEnZJMOE/ZBASoLgLfWHoDEgCroqfaF+ZoU+c3mxwaz03VkLlUIUPhprpT5ATccxKhsu4hj3mvL5S39dxWRF83KBiAUbM5//xz/+sRK1jIu3niPxiW1135lkLamXUOHnuxecG1bmmee5Lzz12Q9lTGzl/d/m68MqAEaW6+CRRGi1oV9HTDUjlhenY2V5Lmhqz4zxe+4+F/efOx933nG3NunqrZtxc/VGHFlZjJk2gQaOt+tIyCjRTVlzleWMt2Nre0tBj8ZsCUXEsXaDDWh/KEAQKmqL2Kh0E2Xj87uLSzimbrpGRhVFTXM9jOOJ4yfkiM7OzMfG+pbu50OMgTIyi0JBQeDE94oxakwfgGpXEfUMau6uHM6oNmJ2YTGarelo1N1syDPXjby1KUEoxibRPRujpXGDYeOghoNkFxWw4EQZQFDQL+MI4OKRS1lDh6IQ4pvzQ8mk12oH80HVSAbkFkVM5qTjmqGk9ZvGBiKHA06fBLICk/iDP/yqKMyfe+aLsbJyPPY7A4270mi6FkijDTN0YyntzKwU/Q0S4XPg7Iwyv4siJCBAMdgI7scCtY2qyzOdmi/VdBVKUah3UXunYNLeqhQTJQGZXT7I7KjcgsDCGVZQTORmWvq2DIobO9rQ2PmiW/uSHJRUdvpcLVS3iQxTqWeJA84rsgaVpamlaNGzBFEefciexGna3naDRHXth+JeZJUs+4JGVegSZ/Gn5RQQZPJ8KPRsELS+tqbymN0dj/vLGnoU9aAY1alyjKLGTnSzgZtOsQ8xushQoAAN/mgyJ4S76AxcrQoU6xdOE05iGjaANs4gdDiYKC7HgCpohJw10vqprrWo56eGjMi0GEeJvGgAxt8Eb3q+2+i1BspcnrK2Zoo0NXqim9VNhZNjIzTeTaJYf+TjGzPJBKq4G9fwTJxP9zJwhso9FA7nPgMI4Kxk5s/0ZoMrWUOaNNtsDojski7q4JQaaHdzRvbq+THlurpsvIRzxJ4XZRr0vmA74Wygu9g/9MlAnpolXJST+H0LRF7d+KEgcu4zoPKZIRPC90TfVC8KwB5mTm9Ed9/9WFZWlkUR1cipfWfN0HU0xRKVtNdTJoP3OH7sWMzPo7O6cf3GtXjvvXcUkAIKsG+YNoAOQA/r88eP693YYzzvyROnYnV1TSNiPc71qMqerl67ro7+R48cE6gExdIOJY4887yntUfcLMulFO5dw57COXVzyTy7Kaekhac+OKSq24FdmF/SuVcXZBz8AphEjwMKjIa9uHbt3fjd3/3X8clPPR5f+uKvRFRgtxkUeOWV78df/MWfxBc+/2w8euFj8ebr7ygQY7Tt4uIR7RW8x+0iU6ngRyyNUfz+7//7eOCB8/Gxjz0h+8a5IsCEgfHSiy/GPXffE5948pM6F+sbt5Qdu3VrLS48cjGOHDkm/ehmkHbe221ToBlH6LPrcicy09euXY/TZ846A1mUDgEQsCdYW9bOjmRb2bL3Lv0kvvfd5+Kzn/1SnDrzQFRq7Zhqz8TGFsyPRVPWq3Wx37inWCwt6lX3dLYzYDGoOPBIMEZuFhRz9iZrZMowmgEmV9+9ASb0jTDTgLOfnxP7qQiWANIBI03r999myVGGBNCLY+7ShAzAuQ1BETWytiPDwGHReLc+OtElWFyP83758hUBJ81WW8EQe5IAWyB3o67JC7ARxTdUOZQBNvYqzjI9YA6aYqovh+24WHHFe2OL8UkyoCcQgE2QYEE2AuYMTcM2IDAkOOb8N1sKapz97qnpLkE/gB77i2AQ+Tea1AZ7Io3p085+C8yuQsXekP5Qrw5NjzGrLJlgKmUo+hK4ZNFjAfMayJUziuzxywhg0X3YWJeGFU1n+y7nRF7SuVniV5R3IVPZfI1kZFKVqeW2SRXJFPktLi7EFvPuVf7GZBJKlui34yy+GjkWfZg8ccOTeJIRmSVmCUo12w4yOH/YSXwEJSO0L5mWA3sSphU0efsF9DnKwD2b9Sat2yCGextYAYSCYvxV2HgCBfo96UgCwWQpEJQDYts3NAAEkIru5DvNgrWoru9iBzoA4/fUkLpoqGjGQVVJMTVPnqUMdRI72ztipQLwJOOP/aTJKGKfUBLUUvCIveA8wCxh77MGNBVFn2uvVidixLJX0a2U8NAlnwvjE/x/7L3Zk5zpdeZ3cs+qrH0DUAAKjV6AXtCkKJLNRaJILZREidRIM+RoxAjNzdzY/48dE76yHdLIEhWeCXmGmpFIi9RCibJHEkmx2cNmNxvd2KsKtVflVpnp+D3Pe6rg8I1vqMAFqwNRjUJW5ve93/ue5TnPeQ5n81ztXuqRRX/Co3zZe9KsKHG7mAqwdmGcjUfx7nvvKabBlgD8qPWitASzPmi04DcAO2AVQKs/3D+Qf+JZUZgDyKAtjvsVUxMNH4mPugWTWA3NncXlJe113uvoeD++971vx3t33ovP/PLn4nRQi9mZBcVb7TbtBpytqkfCnhwq9+AsUizLRDZbfB1Tus2Vs4Dd0M80xtngdIKWmZuoT594qIetdHtjjuBWu67iT5iaRcyYyj3tV7BOde6tf8J9pog51wUT0JOrzPY4Fwo9Z49gq9iP5BvZZpzteTwfGGfE7bxGU1XUSlmKdoUtwtlK1gyxDdfL8+IMWnDT7Y+Ou5mUgL0DIGkX5mc9JhVPXZEwvNqQHXulLRd4XtptsTus663XfswUeGpBAZ0MetkbmlAkYaSFuUZMtyoxPzsVz1+/Fm+++VasLl+IZ555IVZXLsbiwrx6nggycX7Li4tSA2VDrCyvxNws1YuuepdJZKjsEMChgo0xoGprp+rqJk4dRXk29qNHD4U+UT0jeMHIMt4K/w1COD8/E/t7UFYfy4liiAjQSIgx9vQSYUhFJRONN+S4JCwyM+v+O2hjg757XEnqqNJqlB6j5NrRoj/1dKxeW6p6aZCp6IPQq/pXqiYaa8f87EJDMqV/WkFdIoY446S2Ycg1Y7q0TWj5VZV1lTQBBAfMaZise2C628AIZq8ro8jncX/tqWmN7xv0PcmB4uuX/vB3YqbTjl/49KejXmdEC4mZBeaYNgGNVMlbEXby+5vKhwN3da+ALKUfMyssCUrI+DA9AYCB/sLT4ZlDT0GWDKJ4v0TojdanIJQRfwUSJbCEvcd7YxCNMFalBQFynWuWFUa3DZhmxvskLTPZCFB8B4MTzRbHsRuw8AxXqqpQQFMwkN+RcBkjJOlVFw2fyrzpqO71H1porYyJ4/qSIZHXxn6HEuxqiQEcnhuGnL51AC0CwgRQMjBAfT4pghopV9gQ7A0SZe2TEriI+kn/5QniNewVA1d88XmqpDQ8gorfSwTXfe1OdvcP3Z6S1L1M1Pg7gp85MYSxopxlfgcxPancTwgE3WbCebeCsMGFRK/ZrwRpfGWlX3KaxdnwnZnw2AM7YQMKSq7pryz0de2bppVwk66czzeZLfycz+Ark2MLtR3ICdOiQoLF9cHE4Vm64u+gl/txH65VhaWajGNkcgVUvdLaIebEoC9q9PLSSqk2+dxh6NUCMDqNg8MjCX0RULIufLFGpu16n2Yl0bRg9jpUvcO4dOli7O7sxurKsp4vFG/mV6vKqWAS3RbOj9lDrHNn1tfOe2WVENt08eKFOD46jK2tR9IT4H2+84/fVpL03HPPKjFk+gC97exJglqCKCYXYK++//03FTiybs8880xRZaddBZ0S7qEely+vlyobYm8AGsxht3aDKrlzM6JHMzqVbTocuDrEXtSZKCKkCZ7kWDJV1YZDTQThWnZ3DgwOkShNdazBgeAmSdFgHLXKJN76wXfjy3/8h3Hzxevxmc/8RkSlE5VGVUKB9+7eiX/7b/+H+NAHfzJuvHBDFaYP/uSHY2oKgTOq+J7+wXV3i1Bkr3sYm5uP4qtf/Ur81Mc/LnYFUT/7hTaAt99+W5oBH3nto6rca2Rr3y1syQrh/WCzqRWlbyEu/B8/J8EzSEw10gKprA33S+K3ubWl/UdFVi0LpRpFpY4WJIC9Bw/eir/6iz+ND33op+KVVz8Sowlifq1oTTW1f3SOmwgyYiM4R8c6T/gYgnC+EpCx3fcEHAuhno/j5LP5O0kIIBzUXCVRJDNTU7oekgW1FJXrpJKI7fUGsb/huXMm8IPs1c50GZt6YpuZ7Ur4A4uq0qaEyDC2u6GeKhIQ2mtkh0+6ShLn5xdjaWUlTrpQ/5sqAijwDbc2JPCQAo45ck3gROnzTlAT2yb9gifGsWUF+kkqflbS0zemH62TINOzLiV8ngOUXQvImlIOm4CzQJLI+ltrYBIIPpvdA0iUNHyzmlwJT3Yaex/mHOwnt4c46ePZEN+o3W9CG8qUzjW2UroJVNIL1Z7zh90Ty0nCxTllZqJJDRrpB7BSdI0A5S38exqdWY86FnMSbQpa9aSlk6PrEJs9PtONUFVegK73QvptritjAPsGtxiy3gk0cf1iPlSs+ZDCgoBsGTfhh7g2EiH7E7MO8ce5v/l3bLvozLSQ0YpDkUjgicdK81nEJ8SGOuysLOtTJixwXvlt06V5RjmFwpoxKLVX1arSV9xCMsqf3ceAdIvyH7APsAOwrQQ6MdVJBYRTMWFhlLL/rPtDbFcEpeXnPCkg4wcB72i5sOcBzManquSj0A8QIFYASZ960z25gD1CPMueRGTbGhg1xe/EG6bXu61COhSADYjwlqkSsNdOup5whN8BfAS8TnFe9ve7776rfaZ4o7QFqB3huBfLi8taG84i/iWBFdmTwhpVIl50g5SkqveGyUQwgbFBu/Gd7/5dfPcfvxNf/OJvx6ALgDYj5k2TkYUIIFcaMdOZj0llFINTJ9VQ/Tkb3DNtz+wBsRFmPLZyULR/pK8CaNS2bePZCdAroxHV819GUGY8xvUDgrH1sIVuD3VBkH2LfwR4cCJtf5tCoo6Brau2vLKiSQg6m0VfJ2PotDECl4qN9omCbWXgNve1WvfKOEazgywYiX02aO/C0tGxRSP5fQNmZi0DQnOesNesv0CTMj0EraxRxflV2r9keAkAk0Aj/gFgoV3ae2tx4yc+9rTmxGcx9I/6f57WBZhkImZNgXosLraiXoWqU4uZdjNeuvlC7O8dKkhcv7QR9WpTyO94PIgHD+5LKHBxfl49UIizsBEJJlF7JckW4jRrdBWK7u7uYwkbuXfJVF2puY6dMD58+EBj0W69cqskF8xqR/l6VcYFMaZLFy/Ew4f3ZNzYrAvzixK/cv9URwjj0vKSHC99U1CeoRQiJIhxUkCEI2vU4+TwMDozCKsg8HIcu3sHsXZxPVpTMwI1eF8MMIcDZ+xKg52ZUTb6kBx4eMyLq82i8JXJAkbPUjgFQZfhmXq5ezhNHVYlvfSAg6y658eHjTUyCu8ZvTn7FyOtXi3Gt5yOVYXinvEDf/GXX4293e347Oc+JzCgVic5cysF4yS5bxw21V5X6txnKBAEylKpiFD1TgeBseZ+uB6MSs5hTeEpU9C9Dhp1VyiFplw5oSPgV5VJQck524A53awzIA+f4b5v0914P9T6hYQXAaUMVpn5nNdndoIF3dxvB4IvjsbZPF9XQf38UNyVHkRBPnkePDvaV0gKrC7ugJlr8ng4q6QLLUeQUnoPxfgVoSIqQp7lbYp4UjPZL6DUaFmwZqkGnQniQRlDmMhwziAmOVD1/IkxSGnccfgEhmbdWoGbe7PIlxNrA2aAYueqxmp/KDO4+b0UynyyWsszTqps3rep+xMxEQwimFGAgy14RQG9mG1/ECsrqOx7HQBDqDDlF6CFQQWqsSQ87lHOXkrPRzaN9sGjB6pUp4YG95hgRu4vU/zsELMSo97l4amuhfdmDTg3nK9MUHguSRm0gy5dAaU9iN8HBAAQuXfvroIDkj/1QxawS4GzktUpaUNQMckkV5WWMhuYdQJg4ezlvshzw170s7PNOT48EkW73ycwR1ST9qrjuHRpXa1C2CTs5RDhzSaUWM+phjHjHlxG5rF3sBt9jZB6443vim2EHfzZn/1kvPfee9ojrC3PcXNzS2AGwnaMzHv33TuqWty4cSM2Njb0nFnf73//B7G3ux+f/NQndS8XL60rCQYs4Hu7RSXH4mU8P9T1AQj4wg6rglAEGwGgcg2y4pY9zqmwLft0jIhoU/3yJyf9mFUwOYlGtRKDk2Ec7O3EoH8Q//P/8j/GyupsfPGL/ybqjQWBCFGbxOvf/U78u9/73XjllZfipZs31e62vLRq8cRWOzozc3omtMJwbQTSzQaCXkcKnqAvq4Jd2tQ2Nzfj9ddfj2eeuR6vvvq+2NvZFSuNs4+QlxM4g3ICD9WbasYXe4N140y4nx59l4oYQOx7gAamELDWAH6sC88JdgfnkvWSPekdx4P7b8U3//rr8elf/GysX7kRowltezOkwrLBfM5sZ14tBIh1SQRwADg9Xfyx6cIJArJX+WqWlp8ENTMY5V3EUmC86/GhXicdjAIA4nOThXPn7l3dK4w/s+kMJCYglyKxCQCxFqLaawSjJ3vwXtzDzOyckhKST9ghTNbgbJKwyGccd6XTwHQL2gGh/SKKCyuOdjK3L9nWJZibVWkn2qadW3+gMATL5JL0w1wnPpdnkfeSPpnv/EEzgcosLEjTw1lNJ32sIbbnYH/Pyu21igodMAaw7/UG9o/JPm4nEBNDbI6aWnk8tcjjnB0fuGigUat9g7L8bHlpUUwtJiQks8TMtHZUivYNNpH7pOUngXHWXa07ffzUjBIbfg+zz3PLZ8jncW+sOy2AXKOnGlTFguC6U2MCgVLOzqNHm6W3nHZOJkU5SZFGhcT8DDAYDHYskfTqa9euFSq9BZLT1wgsGjmJJcnl33i+2KnUB4IVw3XZljgGUtIES472phFtEItx+/Y7qvSyv33GThXbcg3Sulpelk+FAYS9JylMgCv9Fq0ejAM9pRmQiTilZx5Ra/RdAHW3Hm0qdpKfQzi0CAZyPbQDiTFSRl6raFOmaQhQQu+qsDrTn7Nu6KYoyVWrJ/EnTNu2BGrxSdgK/kvAnxZGYizurU5bYRHmxQdznhM44xrV6lDzBAXWcR/bFpXoHp3IfszMUjw5jZW15Tg42NV4TYANgOD7D+7HyuqycCC3AwG+z8X41IKNLrrVdG7NxEF1H2YPkyZ6Yn7yd/6tAbtwPIr5+SVpSdG6df/+7fjGX/9l/OynfiGW5talKQCgxrKhK7W4sCrAe3t3O+rNusf3eciHgSMBPo5ZKfK5DdPAlhJtAK7COFRLRon9xPTtdCzSWFopE1Diu4BNiVzDSqhI9JF7w6aTK6VdY0+ZDTyQn11eXfUeLTYwC3UJDrAPExBS/lb0OMSwgiVM4aP41owjM97K2Mg+2IU07VGA8IltBz4fsMAgDTnPvuId4knAajOWsG+ccQ2iO2sZythF1q5c2xkgUloGiQ1e/tAnntac+EeNBZy9/9O6AOegQC1iutOIleV2xLgfl9eX4+LKgpw84nXPP38zatWmKjzr6xcViCSFnznE87OzQjJx6J4NXFUlh+oI4hQSADzBAJ1IuEXz0XFqg97ZnHocF8aWJJX2AVcV+N2m6Pyej0lP+DAePrwvh4c6NMkwlR427J0792N1bU1UGffhQsdD26AlxGtunv7NUUy3mqLjHlEVK4kCasxT0zPR7Q/j6sb16A8I7BOptjBOKo/amCAIyBxiEn7TgAEpcGgpfMPh5YAlomuGgavxJIeamy62gFU7cQocSq7ZVXiPanNya5E2HzYHVjj1mTkOsI6wq9ynw6C69cZ/+078X3/71/H5z38hmi3ExOZVDcMo94cEgBZGM1XegZdRebMXVA2puM0hKwz8e4Ic52IyJ6VyYQCDe7OwXQoKOYDiXlVpImgpis42Un05ACXepYJBrxlG0QEIAo1WV7aau6/T35+cE29FeBwJX3L4VJJGJIgOxjCoTqwtTgjlToZ8/yDW19fjwYMHZexfRc4AJwFSDGjwZFX3SfRW+GxRW83kXkM2qiToroqZ6uuElIoaVDxTcD2akWeppLnvOdhZDU/UVfSvUwtaJr3znB3hKR9G7E1Td0CeIpQGnNx/Nj4TlCKIIkiAsne+XgbnMtjNAEszsIs2gSibgciM2Q9cO+/rNfDIptxXVLYBEZNVwfNJxeQEWZLaitNRlaXeUELr4NktIzimuQUCPk/D4HPzGi1GBrjVEbvh7BmUVhf2JLTiR48eSb1d9E6AwiL05fNn4M2Akav4AsBKv6hYIjoTBjQEbpQWIFHgy8gmOUXooIXyaMDIPfPpJNkvrBc2wkmd92vSrzkLVLz4YnY0M+wZWYbdvHfvjsAJklDGC1EtMc15pIqwxoRqjORA7SGsB8AA7QNUcba2Hsbde+/F3Xt34vr1a2rFYT0JuHlGVCg4IwBQa2sXFGirXarVjps3buhZ3L17V0myxekirly9IiBhU20G1+KlF1+NVos+3nGsLF+QDVUwW3GfIlXlTAISwMo9x+dhQzNI4udqOetQGWpINM9TDxwEAzyTgJ2yHwbjaNaqcf/eO/E7v/M/xfXnL8fP/9yvxuzsRbIZ2WnW4I/+6N/H6upyvPDcC3HlylXpIwBio5lAVVjPDLBalba+bClBLwAALDlRuqsWa4IlwL565ZVbsj2LC4tKjgAVCABzJJSF4iz6xWhJlMGxiervR+W6JEcANYDf7le1UFQytzQxBnZQqWypmt8DJG3FztZ78Sf/+Y/ixs33xa1XPxJTM8txJP/CpBhGbdalOYOPgI3DPiaZB0giGeU67AdsJzhPsuMoaWs0lfenR+la4ApfxJnhmQFycu3ECwYUmG5xUoQ9XV0DuHYLl/UT2FOmZC+eTfnhU3jWDnQ9XYQv9gvnsUWlGA0cAXEGN6j0weLheZzNo5fYVUNrqXak/olYDfJfmoLjin3OQeczuF58QFZh3bqCLyttE/LPTfWWqzJ+zIhM96af9ROXMW9iEjFvXoAYRRRaRtyHjh3g/HDOR6cDsRWtf0Ni3IxmoxN1aRWgUWDAVJU7tejQJmiAAB9Cqwm+1oKPVFLNghPgLMV2rs2MTLPF3ItPDz9FFNaUJEXPipF8pSrpKh/ggK9X4nX4wwKI8x6y++Oi21D0e9TKoHY/YjW0MWhTQ+9pX34fMNSsOPQ4zI7Ktoa07ZlQZPVRCW/xa/KVFHMEqNZ0H1wfiTIMBAneFr0fgR9F1wB77P93RR9fmvuM94Z5KdBvdkbPIhMv9jE6DQn2EAMqeQQALvZPYDgsshHsKQNlgMI12i2oeIcFV3Vej4907WasGWTJtSUpZ12wPcTF53687Wp9tyeWavor/AfXBZOA+56bow3A8RnvA8jNGvI+nDPrdliwWUK3HVeB2UOnTHEpivP0oLNGMHhaMDIoerWIkfZLG41bWwCbjvaPYtAbSLcGlf/9gz2xj9A6omUT/88eoFDFfiepJyyc7sCSRFOgGTNzcwLvYMiRfPLddmBGU8YAAc1YtTr+RPfWUa8843W3tu7F9773nfiVz/xajIeNqFcZuUmLDueGsw91vxVHJ0fyyzCuFAPTykPhS+NIUy2/tP2eWpuB/U785/bj0PU5RnTLEc+PZ84X6w5bhr8LyKnaRmbBxM/TvfVmGzsm5Rnms8LuHwN+NCzezPNKVnHGD8lKzVgwq/+KMTSC2b6J94IByHfsFmc2wQueH/d/ztQhDkZo3nYRn4+t4Vq5PoMc9o2snYVAzeBttJ2r8G/aj9JhcL4igJUJcowQFiDKFJR2vPqRTz2tOXGJxX70357KBahUqhP1k1Qj6i0CDqjB9ZibacSltcV45url6B5BZb0cayuXhMARzBCg7u/v6KCzuTi0kKzYvGxIqEBQJOntg94qdH+KHv2K+llRamZzcnAxRE4kvanu36d9oK1eVSPezDHGkQxFkdvcfCBDwwhEHOsLz7+gRJegbndnLxaXlqNaaGcS1htSQWMcDC0FVO4mCuxAPY8PDzWWECsF1Zf+4UqtHjOz89GcotoFap8j7Jwc49RlEPRrdoilDbokYg7S0xhzDxwgDpUry+6nTq0ChVqiFvkgStxJkwOt9JxVd9aGIIMv0+zO+5dwaDgf0H7AGBzCwf5OvPX29+Jv/vov47d/+19HtdqMdns2RmOMJO0GMCfcH82zMPpXApwiACSjISfnCtV5rz2GwQYi70fJbwkaO/LjAAAgAElEQVQicGqskRFSo8NJsSRQgIalz8Zo0FtWEhMqT/Rl21krNHA1H4ehmd0WcXJFwDNweSZWWLXwI0Y72QwKIukVrAEGFLHD4tAxXDgEqUGXflE/FyeiJBCsqZMZj/VTVZg+/7MA3xTKnJPNHibo4avb875z0O/kKSntVA5y5GDS9Xne/IF2znsSlKSQDb8rJHtoQ24UHTEh7weSIvdqG7zheYI+8+/cj6nr0JRhu5gZYSc9qwCYc6g+Y1WyLQBHgJgUzXM2i+9VGganBJC+fwKOixcvFdTZxlRIsmhxLfc7FoViAmQckasrDkJzwoar9lyDHbABETMRFJii0VDUvQ1SucqUzijZK9yHK0WuRAuQm3hUVf49qylZsc2EyI4LZogDoQyiCIhw6tyz1lRMBIsguW93IjqoKZKToA0EB6vqRlH9TnTfoJRHX7EGWQXJPkzsGs9ewYKmOdSj14WFxWSWYyUDJOy7j3eVCMDkYcLL4ZEDr6zkZfVSLQVDxCaH8fDR/djcfBhvvPG6EsorVy7LxkH/hzGQz4l7yJnzvN+HP/ghPbMMllkHroX3IPGCXUOFCUbXxz72iVhbuxxHR1QWCMCYGW/mEAwhg1epxeEglq9kVmWgws9NY2TvdqRpcOHCRX2m53LXpZEiQU32x3EvqsxpPtwRU+DylZX4whf+ddTrC3HcG8Q0wGO/G6+//o/SWYDRxhmo0esMCAnoIPoxIw8HHkdHL/vgRFVNkgMBnfSj9/va32+99ZbO2tWrV7UGPDe+eA7YTFfezTaT4NlgKN+ogPfxtvvLEQcrbUoElex/9gZJAj4GsAIaMfZS9NGiP5N+hwT03p034+t/9p/jtdd+Jl64+RNxOmYkIewHj7ol8a9VGgrC8akSpYQuxwwZAnf1t7pyxhkze83q8g4Qz0fO5us4q9hbzj/voUC8iOqp4l1Ey9DJANBIQTX2MZ8BsMYeBczPqlTSqLG1XBsUZ2ydevZh80y5nUtxC3sGXwhYUajiqlxJrwZAYVJo48MYFlYEbUMANw6oPSY0bQ3fky2RgIHZHQZjxApU37zPe+5NfmY76/3qnwNcDJXAcv8SthU926wN3k8CgAKrOR+0K/VF3W5P0ToAuEogz/ky45IEHVaQmRXWVhBoxWvKNAfum/0EcEQFVza6AE/ph9TC2KOVgecMMOKxuKw3yaIqykVHhWcIqw7GEp+XAHYCr9ybgGHYSGJfeZJIsvi0w2CJzC8Uppb9o6jI6sd/YuRzYVwlW0pMncJKzLXV5ze9T7F7LrIU8VWx9rx3rY0zFmhDDGOZI/t2Xm+BSIPovMbPD6Aqx+ARW0DDt62y8pbFP+WX6m6PyV5wFTpU7KhJXHWE+G/QKuvpGzCLAAd8rYwftNJ96kiJ8q/JVpU4ZW8jVFv68pUMAjoMAH+wexZwZS00faIwVioAdujLaHpVV1VnziQUb8dpjLZ1PIcQOLGEErsan0fRAZvnAhXTTjxliHGAB1onaVWUyQzYRgoFgLJoHyiGUP+7CyCPNh8FzM8EGfl9axhZY2MaQINxpIjsDoaxsrrmZLOIjvI64knrbZndIv8wGsbh8WG0WtPq6hgOsSHH8a1v/X3ceulWrF+8rvG0at2qcZ75d5jPczHWaPSmWwELpV3rAkAgUMXtnDx3AaGadHYspkfGb9ybbHARQSVOxDZnHMy/sfb4hBQHNkvMxbYzwT3ZJ+sHnYk7ltgP+8U5lLCuzj0TqqxjkvE6sQzXxvXgL518ixKruI9CJ/sjWxSsB2A75mIZOhlmRfnZEltaV4xzzt+xyxY29c8N2p0LG2bij1+FjeLJBedjzblezhs+x4CctTe45x+PJDRT5an7qlRqEwUFGmPBxqvE4kIz5mZbsb66GJcvrqkCAz2fYA8hJm2U8Wns7z2WU5OgyeGBRnkhGiL6WBUHgwMkwZ6L5ZW1ODoENRzE4eGOEvVMQGzc3e/FwYGej+FqNqf0cwULonqdChRAoRd0EENF384zzzwbiwtQLDk89Jp6UxNAWH3c9JqmEhMn4xweDCDTByxNU/opK7XoDU/j4qUrAgVqNdRL/dhIypJumL2wHKZMbnJ0HToGBEYCAaDlVMv4RZK3guK64mz1T5y30OTSb3keaHg0DNfuKQbuieSwwkrgMBNU8npVpGllGOOYcHAkK/145/b346tf+S/xG7/xz2N9fSNqNdo0TP2tNUDyrDLJe/JLOV9U7hPHctITEi+F/EbLtOgCIBCUE+CrraHQyrgmUzBxDK6mYFzdn+fxQgACGOFUwlUyzIx4kOcWbRfQRUErMdY5Qz7Fq5wI2tiY2WBU3L1wQjgL6yFRdqs+u5LuKpXZGGk4CXj5HU2hKLoQ6vuFHSHxqfZZL2xWdVWBAP0vyKgT0+YZsu+ezaEoxCROuce1zrmXiiCTK2JmOyiJlYp8UQUuxlu0frV0GAFOR8D9Oqihgp3373vMAFDsi0JtS/aHxh4JhXavH//Pc8qeVZ256rnT4vdzJi7P0s+gH3PzOHmqFwZDuM/UNeA13JcnTxgUyOCNc8QediXRAV2CIk6gDaLkz60/UVflJcXBsuqj+y+BOK9n7bLKz79lgiOmkmja7ulXIllGXZ5VfuSMbYvSEQo5L6OqEoDgmrkmJpjwu5xrgA3+XwwPvtMnXs57JrtcH++NHkWqED+5h9ifDj5dTeC+OC8SZuvz3LtxSGuQ1I07mgBBNZQAGG2Ig0MrQGe/YAb32IOdx1tKPm6/+0M5//v372p6zJUrV1SpwV4qoZ1M1H7weGtLrArZimo11lZXValiKgHP5+rVKxJU/OE7bysxhBYMdRvl5w984LW4fOV6VKsES4iWkWh4vT3mEQDF4pIZkCQ4BGgkAIipNIWmnUlYJnLsJ4JDesbHE5gClTjtD+Jw7yhGEnDbif/4n34/nn9hIz71qV+JWm1OHEfsDD2wbnua0XNj7UiMqGTwuQhZZasWATq914MeSZwBSOj2JNjsoddf/66YGC+//LLWzomjwY2cDOMA0ufbDCzPledLgGMBTfFVAOT8LhX1nKJB9c9J1jl7JwPUpNeORoN4841/iL/5xtfiw699Il5+5bWot2Zjjp7dEyieI/PXWasqYLDHcgEKQF33ZJbzkXBPglgkMkm5T5aMgTOHNNhCnguVYYB27K2A8jIeT6JVZYwvP82WOE/SMQjL3sDv067iZNtJt0UPrcch20W7T9NtF5qtXgJm/FiuKc9SoGN/KJ2dFEAFFINRkUmtWpPxvWUkqOevn68xdhtbAZg4Hts251dSZNMH8fNkr7F2rAdMSnqaAZEJ8LNayPHmGSMqhw4Tz4EWCWIGzTRX+w2tl1aLJymFBm5bz9oQEzgeMZPJNoNqLPsGoIy9w3W00V6gzYs+8ALE8juqNMo2WbAVP472hPaj1r/Q1c/aHtFTQSjXNluMsMJ8OyRp0nsNpAuVFXWx+gADYLyMJ7omzrY0EwADSiKi51zsZrI21GJUQJcEZ/lcdKaUfIUBK3yw1rUwGAAosIt6VurND00tYb0AiJzUtC30Vgo0ZvN5bKL9R4Jj9ksWo/WoaNtjM/yI69hLCUCIVVSmURBLwRQYV+uqtuMbLl24WNpeXOwxvbuMLqYgUwOsd3FHEwbCZ9TPC40nFxVIoBP8hiGQ7EPSMfbThKlSI9oSj2MBW1rGYHo+PckfTMK2bIHaC2HvDNEB8fQrYm+fX1ewafuS/oEYJt0zMcnj7pHiTnSTmAjCtQBGsfaAt5yBO3fuap9vbFw7qzLj9zQKWS2DTPcwa4PWAfYScTyA6db2Y00TSRbu/gEsuCkBlExoofo8HPCsaOvbi7fffjeev/6M8pDP/NKvxPve92pUmHAypsCCX5pTywwr7+ctbFegTrJeNOq6TKWQIGY5lzlS1fvW2l6cYRX+EFAurFXH6jCSDxU3j0epm+ZpBWrBAASooflxrDhAU8+KODDFnQQeARpg4ZgZ7D3j/ei2GdiXqcHA3s1WW5gC7G3nTo7tWbdskcoYJtkGCbbx84zVBAaLDebciXzKbcVmKqU4Mr/DGSB+SCCPONsFUIsoCphTDmSgUbYlKvG+j/6YKfBUggLwW+RQ2eg16DrVWF1px9rKXFxaXYp56D7VmpzjwuJqzM0t6sCCBtI3xOxrVQ2Hg1hZXlaARXUJ/QGrTTZibh616KYSGkCBnZ2HCk4JttKxZHDOBsWQ0DqwsnJBiYiQLB2CBatOD6GH9ePx9paClWvXrsfa6gX31Q5G0ZmZFcKY1M+sKLLBoQ4pCT8dCEVvgMoW6pASmklFLIFGazqmZubUEwua6TFpMBmc3DyZxOUhznuQIy9VdNHFupkg26mkAnpWIJ9MiFw9sHNKQacEBUy5s9HgdTiU7AfCYeFMOHz8Uc/35DTe/MF346tf/ZP4pV/85Xj+hRejVp0SFTIdq3rQ5QktECgVc1U0rO6LU0havEeOPaGaapF4XZNRbjMH0lgmomlWw7nwnCvzRkgdKHkOLsY/E34lM0Jj7PT5uZNMq7wqCSwBHAYskx+cXQawaRQdnGCgJlLAJTBRBUCVpYro2dyD+sqkEmun60SY6qapYE4E3a7AtZvyjo4D/YiurnlvEUAwY/bobCymEsfybPU8ETjc2z1jPiTyLIdURj8mRdfPwqPmcGKJ8Ho8J1QsGBIkWEz6IHlEYMu9f4ks8/u8hsoTzhHjj2P2uCOraSd92+wKz3nWnPETJ9Keo2zaqkZeBuNwqBZbO0OJVRh1zv7nBIjOZx9bKT/3vANdC+Mlep33nc/nyXVrMjqsjCzjc7NfNM+jALIywSMrnVnhFKWzfE4CFMneebL6xbPnvZO6mq0/qoYJ5HCVj0Q5GQLsfffmuu1AZ4nqUGkX8TnFhnj/uFrl85LClR7Rxtn2dTrxawiQE4246cqfpkU0GlYGPkU/5EhjWfvDrpgCOWZIFekzOjjjCU9ie3sz3rvjsXiICr377jsCBSqAIVLKrsTe7q6Cyplp641w7c9cuyblbHrcXblradpIe9p9zVS8fvjDd2J//zAWFlfi5ou3Yn39WnQ6S3E6MtuLQIjAkuA3CLwnfu5ZCcxnwfNLgDjXwUn6eYWVw9pqo5HCZ7saBM11chqxu70V3e5efPX//D9i/fJK/OwnfyXqjcWoVBsao8u9o6eQWicAA9g2+au6q5zcH4CAKZZ9idmh8s41oGvC2UNX4h/+4e8VMN28eVPfBQaWViDORgJo2AnOKueCZ54tAfYH7h1OwJcgHlZbngOPzXRFj/1hUMl0b9varoTq7t99K/78638aH37tpwUKTHeWYgQA3mCSR1dVRk33GNPWh7o9xQCqrH0J9nEdWblNe6q2BsaXSnTLbQJpd6xfYsqt+rNLbztG6qwntwTL8k2lR9aK24CeZtpk1VuTCUqrns6XQBj3L/PaVJtHQ8LVJyagGFjC3WHHrBHC8/GEGJIA1pP3UDW9gKVZITtv+TIzyQWE7IXlPsoUFSb2CMh2a1YyfhJ8NLDgtXB7YS8q1VFMxn3pgVhrxa0XScc3GATI2VOll1iK60ckbWp6KRoN69HAqAPA0j6kuqxKcV0JMnsVAU/6phUfKOlxNRKQG80kYRml1TCBNq51dm5eiUTapfa0NXLMTnLinKOKVd0TS4V7crVPfq602fCsAJbYl/bHLpZwP1lIYf0y2czCB3vO/t96TClSa6DITAyeHffGvQI+pn/hHoiRcq9yxgzWOCnxffl5sccSrErKdiZMfOcaciKGwYGc1sC0CCegChAm2Nsce+0RdNhK/o24ly8BVmhL0ZIwGMRffeMb8fWvfS2+8PkvxCuvvGJNK6YmFLFMMWjEUPS+4w/JsmquhZ7O+2ZLjseLmpUm4KRuH01yOhoPNGGFNRProLBX+HemFyl+NN6i2IWEXIKqgFjaP7ZRAraLmJwLRowBP1ZrgAoo6kGvCEh6tP1QI/Cg2JPQ8xmbm/iJgVq90BWYhFsAazASKrTtHul6ctIFZ3QyrqrazMfR908sj1goDBZgILXcagQkE0lg78DaAFQhsQfPgDo/iZWl+fjNL3whfupjH9PfZe+PjsSs62JfijgzsbxsstoxaEdox87O47P2QM6mRsRqHOgTqv2lTcDCe0MBISTwjmXPwQIV0DRNxsVAQOdsrRTz9oDz7jYsg+AwCkuLCQKAc3N65vjgBGkVa5c8wDYSv1q0ECQQCjDrgmEW4Tg32Q6W5yKLFJnLKP6VoTDrJv0U3/kc5xuOSQziW8BTMS//VnIFxfrCLwxgaCRsaTfz+Tcozp579SM/nj7wVIIC1UpduKuEZOqAAhFLS+24cmk5Ll9YjYurK6LOkByjZLy0vKpgtxLMgt6K+/fvCbHCYKCSDfWNwIMeQZBIdgiaAvR+koxgDPb2t8Qs8Cb02AqhwBKoqcXbb/8wLl++otFTHFZtWPXQVaMi5Xdo3+24e/eOepwur1+J9fWrZ5QockkCOoylhW6MtLIhhZj1ukLm2xgppi6ImjVyH2HUYm5+Kdqdmag3cJJsYlfsREFWf52dvIMAH5SkuafQIHQzXs89UQHJSmZW/7L/mffBcORhTdXfJynSZgkUCnSpqJpl4Z40VYVJAkngg0QFJI6gi/Fb/zW+9a3/Gp/97OdideVSNJr0y1mUiApEvVGVg+KZpXHyQXfgSqBFNSqp/EpkyugUjZMbmU4m41jEDxM9zGoK15n98SkG6JGJFqaSKFERoXPLgRMoo/YkwWYHpP4EgA6Olc+UuF+pvGSFhmdBQIKR53UJAGBwVSmQQJnVllXVYC2LCjMMGAeMbhHJyp56ytinTCMoM+UTacXYYWSzMu/EESc9rfXJf8sghfeHSphUPAcBVK6dULeK+r2rvRb+4l4B0MRw0dq5z5SENasVuccAaNiHNuCF2inqF4r3Fu9JsID9R2CYTiKdg5kGdgb9nhk8Cc5ob0ovwn3I6egsJEpCZ6eS/ZpuIXH1HgcF4GDmgLUhzOTISpgD7yeDOifHUBxtTxzw21k/eb1mOZiNkvsx95P3kpHqRMrLwdVr2S8JaCUokE7eYKDbdRw47Ih+mCJF2Bivn4UmeT2BnqtW1nBQZaiwSVxJc+DKfSUAyF62wJXpetybAFjpOFifg+o67CgAJaautJu0XuzHwvySRsqedD02k3OD3eH97t27F1eurCtxROQVLQECJcSsYAoQyO/QmqMRgmZuAHbMdtAgcdVodWVFNO4d6b10VNHkGi9cvBiLS4sKqL/9ne8ImF1aWYvnn38pOh3GumI7SHB9rjmPJIVUlaF9e+2tgEyy44DNwmIJTGo9BexZCBJ7QCLV7lAVBVj0aLw+s9un5uJgdycGg4P40h/+r7G4NB2//s++GO3WcowlylhT0Ozkx2CgerjLbHr2r56VhDRTibwR0HK3H28rMfYoSY+IZSIHfs1TAexrrKa/d6b2ju1mFNd5MunEPplM7Bsnl6dKYLMXDZpmJq9w2RJsZV00kq8koBK7GyGw+CD+9E/+Y7xy6yfj/e//eDTa8zEcj6MzQ89s31MxmKQz4mzbltHzyqhItCkACRSkSKzKc+tJDjVWToCV7Qn7wefVAmFprzXHXPmK9V7yzOk6pZtD61WZjlIZm5pcfA22ld7mrKhbV6TYHI3N9XOhjQJtoTz3qvYC7tIvrxnuVMbpVT8Hb1UUkGAv+kKu3BlEdHDqdgnrh6T4HOBugqQOZD06MW0RNo779lQV+5ukerOXSOZZ99HIOi/6jIYZRyT0SqxJhily9HvqMScuAXCiPaLVno9KHSHCXScV9HyrNcE9/NhtC+My4aIt/SHsu0U8C1CDIFrb18L7avIArU6iYrccxxW9oLP1nJiNwP2fJ/GObwRg9GzjXNAw40Asrjq9yG4R5J7QquB6ee7nU2kMHp2D/QM9N97LrSTuQ851TlvKd1O6GTe8UBimLrCoDULTZhxHpiAuLEziCtZJ7TkD+1HWKFvTMgF3wcJCz8RttIx52oXPJTT5tAkUNPb39st1OvkSONUFcHd7D4kt90C7BEWIv/3m38a3vvUtiZBe27imijjsIs4FAt2a2KCKrhPI7ceP4/CE9siORwaWaR34AbRIxIA4s4lO2jTGG8V8EjdpT9i37pVWTOJNPi9F6LrdQbSnAecBGk9jNIk4POnJZ2H3zpia0N3RGijxh3yiEk7HZ7z85PhQe9LMD0/iovAEqMF+RbOk27O4KMdTzK7aRLjwmAIVd8jkDboKaIE8BaABRHPKJJp/7ktGRBfWhLEuEA6S7ogmMX+1Es9dfyb+1Rf+ZVy9fEV2D2FHipbYTGwHwIKn4hj0y/iSfS/mQhnPStyiYhXtKUVPA9vHfWLjM9EG6AaQSZvOGdD46VItty00GAjwaZYKrBVrPWTs533oeDFjS/ZXClHn52XsxndrlRhs43N4zwQa+PxkPRp0sPA2r+Pn2eJzXiwxMOq4yowpzlb6Gv6esVXmPFyTx8SWseESSj0H5Hjv/GNQ2+MO+fNjpsBT2z7QmODE6SkCFEC/aW62GVfWl+PKxbV4DjErUSzb6slaWlk1VWtExX87Hty/p0AJdVYyKMZG4ZeUUNSoZs1JuA+6oiizJ4exv78lB52BvelepiFSbUTEg9eurV40Ta4Y/7n5uTjpnejgEIBAY0XBE1VRxoJRIUAwip6k+YU59YC6EoHQjisGOoz9bszgzKlSjoaiGCU6JvBiflmgQK3G4WTWupMQgoCs0FA55aBl9RjDInpSATq4NgLYFFVLtgI2jPvhwGIM+OKwEhTjgJ4EBTIxcOX2fGxaJjOmwM4WkTEEERHw88xnU/xO4/btN+MrX/ljgQJXROelYmW6VLUGZc09cq46uI/ZhiHFnSwmpL6v0jZgYMQUA4sFWhVas8pLNUUodUlyud8MOngPkgESgDRArmxa5OnJwMvBv4NnjDiOF6ok62rk1H3MbJJ09Hp/5vb23VtvQaYUeAPRNyKbM+IlvlQcu0YxjU6LAJRRf4kvilnBWEuP8+H9Dw4PNZ2A6zNLwAr6AmqgiJPgkEiqOu3qURp/BU4KuqhCngtNZhI6QEQLkSZVFw2MqP9XibpBnKyIp9AjBj4dg8ArJbAeJWWxLjtrO2YHb3y26eEGQjJIysp67ses3PK5eY8ETpxD/o29zHOQKE0VRJmEyyOjshKeVdAUJUv02Wfb9LYEhhIQymAw1wXmD3aEc8b9ZtCeAFAydlyRcB+62xn+33uRa+C65bxL+0VWvfzMDVBk4KukoKhHi06OLkkRujSLweMmFTgV+iQBN5WXrJJlsJrP4lw81L2K58wAB5iZ3CjBUSXWP6cvmiDMLJV2rC6vCtThrKCcfXgMWwF2EpRXB4wACCsry7G9tRmPH2/Fo03s64IYVwAD3Ouj7cdx+cpVbbZs72k1G3Hx4kWN4qMtDN2YRw8Zs+qeaQJb7DQ2fuPahgLYd++8p3aGZ5+9IaHWWp0KP+CllfehEDPCDIGu04FBABIVzp00M2jJACwQK8V979wbPsY9oLaF0DpREx+e0pfLmWxE7+Q4WrW2psq8885/iy//8ZfiwqXF+KVP/3q0WyvRnOrI/sOoOJ98Y1V/epNFcz9jaLi6DCNNtOh2R/aVa2J9AUgk5lrAJEBwkoeksAOupKo675lVzOHQ+5G96UQoVaQtzuneVIJjB6s8f1HYS/chQZ+UsxnxiB5Ij98n4azH7uO78eX/9L/H1Y0X4mc++ZkYRVNUe0QqicBhmRCEIzbY63lPUekDpOl1DSRmRVX9vL2eBCphpVBBS5uTbTUZ7JrdxQQAwO2GAnC+py0mGWVuuoAX+lgBhxAv1vr1dZ4fb+/IB/ocmfmVybueAz6/CGMxyQhNhkzmBSAVnR8D7AZoEbd0EOyEGRBclOCTE7UpaC1LS0DaBCeYnDlGk3k2ewIJtOeZBTj2pIMi6io2Y/GHptWaWQiIyftrvWgfKfPI8c/YMkaE8jpYkwlYKoDW+LgambcStJw+cN6ACqvN751rQOsAmjkGuSwyyDWpJUJJNZMlbBNyDCttnSTsGcOQ2Bi0qCpeyuRfSUjRmxFIJIfk5IHzCYMGkbnsf6Zgw54CjPCkJ4ALQEGLUHtqAGeW6Qpmq2H7fd6dbGYcYGCwtMjVrFVFIQr/zRmApUeSln4I2yy2hJKP0qpHqyY6ALRqoO9EzICI3XRHnwuAx+dhYxAHJY6BUceeV3tmvaqYEbuoz5Egs0EExYXorGgizImAGhMKLB67MDentipEWNEq4Xmz322zT/VeAEytJhVgg+nYp95wHFMdWtL6Ua34/rgdKu0+H7SJwrZFXNHjEF3cQ9wOwWqS7FJcmbBfnbwJyBHbaCT8E7s5YERpdRyngH7SlWJ8o4XCVXBQyy3P298BnTQkCwHO4SRasuGwjgwW8RozcwDjAHn4GdaRvVLGLo6855HoosrfbBHLAcoZNHCF2bGPWifqsJl9bdDjp6ZIrmEKdWNleT5mZ6diZ3M75mY68clPfCI++BMfiCuXr+i1DZ1DYsS6GMC0IrN/s7ff8akZhpxVaUCJzt+zQLlHGAiAwD5bsNGJO/G9Wr7KyPFkO2qqUGlDcMuZJ8tI44TzD6O1MB1h5vF7nD8+02LQ6Du4rToBsYxXskD5JLsx8wv2kgRIaWMpE6+ejL+fLKIkGJDsAwsRGigXMFh02XjiTv7Pi5fJMEjGIwxrMymtAeUWB7f+8p37IJYmx+D6uKb3ffRnn8pCeeZX/xTfn8oFqFZbmM+YVDDOjLCZirnZRqwtz8X7Xnk5rl2+EidHXVWj1OvWmdVBQEUautuD+/e1CVAevnr5sgIInDAbctAHdW3F8vKaqlBsCPr4uz0QayPObKSsDHrTMNGAGdnoE1y02MaR6TMkZbUGKDh0x2psbW5phuez15+TyCCgAJ/JZ9HrirPSjF4FVqbfgbAX61IAACAASURBVNKD3vL7JKejQa+wBDD4SA7WYgm1bOkXrAgJRc04ae0YpfME+JyB4Gqw+0YxiIi4sS5OGkylsyFxlYX7Y35rCnoQIGYS7R6/oYIkq1Ofq/MK7S2UMoxEio1g9KZnpoOxP1C2uEZAgc3Nu/H7v/+78Uu/9Mtx48bLMRyyDd3fA61UVXMl9J5HjvPkwNsYOSB39dWzW5MmqWp1i4RjR+sGmOBxbxYRygQvkf9ECxVkKbl2/5J65YuYop2JZxoTuGVwx2epwqi+PpgiDlizmiz6aZl5nJU1rlPaEaqammKH6jjXoTFvZS66A6ehRJQcSPY0DixH16l9gZaUMjWB+8qxbXy+k2mjqvx+UtrlwGglKJUUPjcr+awP7BueMYEEa5dry7X2S79d3gt7wOJ8BPcWxWFdERHiLCYYkElw0txV0Wu6igCbJ51ZosUWVXLlletPcbcngQMFLs2mnmfO0+U+BLSJzk1yTkBlejQ0bAQhbfhtB7J1g+vld/jKKinXmAwhPoPPtvow7+HqnJB6VSgQcTLanO0d/NxO1Il/Xi+fcfZ7pe+Nn7Fuqfif65XrwTokCm/AIZlBrkISFGA7jPi7usVa5/u6V9paKTqX0gKwzoSTjcIicL+O9oMnHXiEYo4OIjDgbKiVh2CFALCGcOiugu/T057YAqwXlaftrcee9iI1fgNKbv9wywjPf3l5KfZ2H0vJGRX2PtoEh3tne0M0TcASEpdirzY2rsbS4kK88cYb8eqtW3FYGE9U0LhugvuNq9fFAkOZn6SA58DPL1+5FteffUEjXRE/PTo6ieWVVSX9EscDZBP109XgTDilUn42dcKtGPzdgOPI1PyiZ9GaQiyqFhAxaJ05RcekO4xB9yT29x/Ff/mTfx+zc8343Od+M0bDqZhfXFY1dnBqbZEU1ISmSbJOIsgedjsLrJyqbIYAOjEdeuqv3d3dievXr+sZqdrCiDfaWoZO9nN8E2w62xn3QZMMMFkHW+YzZRFCJ2xlWkobmi2jwRqxubmtQP7q1Y3C3uDcuT3BTDCPGpTQIxoyw4P45je/HpcubcSNmz8Z7c5iTABj6qVtBZryKX3H9Ic7cenMTsVjKLN11MapdnnsGmfS1fq6WIBU0M4qXiVRS1COe8HfURjAP+7uPD5jAPEe+HBYbAAB7JEE7Hx2PZaS4J6kEXDFQLBbzpJRw9nHx6lFCb0i9dZ7NBivT6AlA3D/3WMv+V2eHUKcaU/U9vWEUKl7X6mInqp1kVglGREkiIgTPtlSxn50m4nbWjxWzdVZxwC2f8cnPdGkU0xMbYgjJyiA0TDQqG468TW4fIoAJ7Zl2NO5p7VDQsLFFrNHpa9UpriQbmkWfWEznscYFtFVi6dYUmZnJMuOiTOwKp2Qs49oJTAYir0jPjKjxsAZCXJONmL/ZLWafvSkNANM8rrUbpFOgkb8HqMJJ/FoGEz4CNTnESCT3+2ZGYRPUgW13Sr99wZxdnZ2Y339kgAGntPjPcBJ4o89fXbuxQR7sbcZqxj4sXYS4xzdVub9kT6CZAq/4JYc6yABcmrN24B3PRcUugbP+WX2uoSsB8luI6kkmeK8cfrJ4usxOGVNx2fttAAhtjOeWGXmhFtuqK4D2CEO2u/RW08clixRt6up6kulfwoADibQtHrv1V4oXSgn7FwBcRaK8hpVDVs2K+9K+iKGoxxnlyMzGdNtf0NtYTDkPjl3xqhK0VvLSRjH3xHhbLWooPMetJl46hJFRuwyZ8KsDSYHEE9UJRzenp6N9tS8bA026OiAUcVM7sG/MKa1p4LLBLX+JhoXLGdNSf5LLz4fszPtePvt78fcbCcurK7G9777Rsx1puO3/tW/jGuXr8Y8YuGNpsQdZ2ZaFpyuN+PwqCvdBCvvIwLr1gbFv4ygRjdDYK1ZE5xx2EgA1dIqK/GI2UYAKE2tK/sw84xM2FVIKiAXNoB9DtgoQE3jqcx2wF/ThoAdhX0k4UDiFkQZS/U+Y64sImTMkHFMMgbwZQmSGdhd1LlPoO3JRN1nzwm87bILYLwWu5BxFb/DvfNa7EG2m/I50oDreLQmOm88KMf1jufz/FkXyiNH+byXP/QzT2VO/E8BBuRnPKUL0BQoUK1D4a3E2mozFufbcX1jPT722odjoTMbDx880mxoQIH+6Wlc3diItQsrsfnoQekfm8TFtdXYFa3W80z5QoyPTdBF9Xl6RlWle/fei2YD9Mgo69kM2+lpbS4OJgDE2upaLNOqIHohYlJGGqGlMfcUh0VQhgm8vH5VdEhE9jhwe/sHottBBVcgUyrJ/P8+QfhUW44YQSrE+EhTOIAYTRnJqMX65WtRZdRXnaTGPWdUXhM9wxkxuogAULTIUpXmPXKkDQFNAh6Z7GYikWgeVDJek4cvD2lWT3FS/Ey9OoUClMkSSRZGSAh7mCmAyuzJsXuTKpVR7O5uxn/4D1+KT3ziE6L0jsf0SZkeRj8pSPHhAQfZPWZK2uRIPMKGzwSsUetHCVydCIcqdTj/RARTtZj34DXsg0QcmTNLcJxVQIIOHCLvyb2yVtyDf4cE25WVJ9szcCytdl1BRyawaXywrsxMJWHni6CA9+FLYpP0v6m30EkmY1oIYDiUrBX9tkJWa/TDPVISkhVwVIZZA9Y7KeYkfcnkoErOv7vdwM+SagQJ7Ox8skcMgGUlhM/D+KuiU5JZrk0V4Gkb36yeZwWFwN9K6J4UkQFxBqEZNCayzOdxjVc3GBe3eUZv5fWujJmWCRU+K568bzofOZKicExFhv3PfuRzTMVzUuznz3xqgy2ceSqPfA5OV/3ZpULHa60dUcQ3C/MiHZ8cRhmHeR7kphhZRGd2RuOK+FyekZKWou7Pz5IyRyKcY3y8n0wj5dyqWlxYPwmg+D4ipqccDHomr1sKBJhIy8D9kvzJ8W255nlGeR/WTRWE0akca4r18V5JdXXlxUwLfjcrDKboeRwcQQTA5wV6IekbH/bEFOhqAgnMqyVRWaXRMYlYWl6K3b3dUgWnururzyf5ZK8guKTRdbvbsX+wG48fMy98Om7fvh2Xr2yI1spz5bMRGrxyeV3rCyNATCZRqn22ad26dGk9pqfmNXXizbfeFMDA56yvX44XbrwYrTZtBs2Y17QaaLUGHwm8qLpRjcTOJNDGM0lxPdaE9UpAijXn//mi2qJEiD7zSSXa08x0r8ZoMIjbP7wdKwuLMRwextf//MtxaX0pPvzhT8agT6Bn1WsADM45c9XZ/2jeYCoAUy9euKCZ2NhwWjU0411ibXbfgIwJCmc/8xSK+wVQgLnGPeJPJDSn/ZO9wfhGJ2piTMx4njvPnM/kTM4wUQWK9YRkyFVrEjKSZs4YexpbwzVcKNcqP1eN2N56L77xja/GrVd+Ml585YOuIk7NqAoHMw/RuQbCuSJMedycgn/23NR5GxJ7MimgEnlrMHnmHLwicGRfpPCU/RHVWPyP29AkfPfEpB2q0gCu+PEEyDTaT3bQExkALj1y1ey0wfC8DQpfz373FB9UxS3Ay/PjDHJ+2LucXV6Xop8K6EW98JlvT5l1ln6VfZYVuFzrBD3dQmewJieOcE98VjKz2O/8vuxaAYazAKAxtgINvFb4M1iXAhiLmCLJydb2pmwT684fRTrY9+kp7VFcsrQFJDIMcGm2CcBF9iHjxwGrOPPSZhgM4s6d9+LwYO9sOhTPkAollU32FAkL31FJZxoHTAr3P8OsNDiogoTE3QzEP/vss7J/t9+5rT5tKsWMsZYMPKJ+81TBEU7zRBCu8+RkIHC83fZYssMDnqvFhcfjavS6p3HpEmCBbTPJQ/rpBI95dsQtCIqydtOzJC0kbfhPfmcS09OAU1Qr8fkwcRy3cbZJRPf3nXzPzMCAuhDvvvtAIpse4Urydd66dnwCYAWzCcChIiFuCioUzGjXePiQwhWAJiwd61AQz2hsYI8kmIwoYqSxi76OpE9Tee92YTxRKLA2lCcX4N8n0e9Not3kHgDPEQEFyCM+czGHz+T9tS9OKrG05Kq1mQtotUTMzraiVjEYyA/QMGI6hacqTQKbBdvx4OgwlpaXo3t0EIuznTjY29dzmWHMY9Ugv5P2He1lhCRdALOukJhBarlkbzyn9jHZAz6vWhUIiuggPoh9RltwZ2ZGsdFwUov7D3fi7t17sbm1Fa0mfs/TBgAYxGDBdsLEAaQvbUuVGMXSfCeubVyMwfA46tVK3Hl3M3Y2T+LGC6vx3/93/yZuvnAjhl2EgA3K16qjmO60NWKcfEQMRmlvubjB+qlAV9iim2oLm5Ed1LnWtKGhvABneWNjQzaYP4zHxYZm0i02Rok9Oc+sM/k/YCNaU3zBLskpRZk4Z5sRn6npFTBQy2hmrjdzj7RXXDdxBt+zFYCz4XZO26UsSGTBgdcapLEfwxYzipj/z/iez8lYJ9lefL7YD9oTALmpLeCiUWd2ocQaTEjy5CfAKut75bQ09rgLpXzd/MBPP6U58T8dLPCULkBrQn/PaGJjurrSiksXpuOFZ6/Fiy88HxuXN2J3ey8ePNgUeo0YzfziouioVJ5wPlShiORH0G6e6DUjSVhYXFLSTJ/cWz94S4I5rSbolPvAMoDgfSy81VRAyka1wnuhwxFM9CzOogonolu9noSvnrn2rKYikAwTOKFSurK2LNQLAZ9Ekjkg9LixqTe3HirAruKcoVGpKkcvXC+Go4iNa8+KilVvTovKx3WiQ5BVyTwkRg5t8DMJoqoiOqsCeVNuOITZT8/BEjI4cM8+f08mwpOJjANgJ402wha+c6JuarartccKeujp83g0G5RqFQd1GH/wB78br732kbh58xWBAmgKYOBRpSaghB7FQXUfmft9qJpl3xUOnoCfHmaYGVmpIgCgEk3VMKu7JGogsE54jGqz3mYuuCIixWNGzhWaGa+lDULjzaic1Egwva6sO394L/r+UVcnaMhe+kQdTXs1Gs96k8gAELAOUBkzsMpEkvtRoiOBJBgsHiuHcV1YXFBwiRHn9fy/esGazTOWAXuJ9+De1DKgEYNOdLkHEqxJpRq9ASr/HnGWgQ7r1z0+iWvXcCwEdskiMaDQ0Civc80Arkn9q0xB0OitsYJe9YIXZ83r3ZfsareTSxLyttpxoEByv3wlS0JJdFk30c00LcOTLjLglgBSaRExouxKknUkELwy9Q4KOXtTDo4hn4j+FHEtAwAGAVkbqiD5xZpmrxvXlbOTCbJ4LQFCAjG69u6JktF0yEnb595YA2wHP+Mrg+xslchxQ66welYxe44z6EqThRXd8uAqvtaxUOdSnyD3s+eMW3yT9eI+lKSMTpXckfjxWp8t98zyJfG2hs9NOtgE1njWgFW8F3tOfdd1kkmAG9TQp+Ld2z+M77/5hvbVc9efFRijayhgGO+VNod7Z3/zzI4O99U6cHx8oD5y9AUUYE8DBgJIMRpuTmc5x32yz/h97oXRr1TPWS8SDJLfixevSlT2z772Va3byuqKAj+CyY2rz6iaRN8/yXuqLkMFZw8ny8IVaAcZrCf37uqCv3hdire5/9+iTgPmokuVnr1fjdNBL7pHXYxmHB9vx5f/+A+jPVWN3/j134qZmYtmFGiPj8wWyzGpjG6TbgYtCF1VJLe2H8mniRZ9eKDkEFAwAbo8bzxnVXknHjuLmJXWcRZhzl7s7cKk8jjTFLXK6QqiTR8f6X3ReMB+kDhznVeuXivCedYVEYA+HKmSnnuF56+AVPoMjGy9H1/9CuKK1+N97/9Y1BqzEkm9/+BOLC7MKWGPMcGt/awYDcvJUpoo6JUvIrkp48fYR816TQmnaPJKolydlz3szMadO3fKxKHSd67JO2mLPC4WYjPPln7pDBIBlNm7nBn2HA6BwoDaNaatZ+E4wS092HC1mhRQW4ln2TupPSTNGCqCAHdMF+oTK9AXDuPPIliHhZGUgmpnwoCiD5s+S9WVfcizIlGACcIX9jZBgwQB0rdhdwyKmr5Lkr25fT9a2LtJxPbmtuwTGeTeLrPczSRhL+PvGN9GAg5DZG9nP6baHbEF7ANtPwGg2WfZB+3WCMcbi0tLcfu9O7JjJMWrq7MCtkgUmahXWNDyq3zROliruxhChXe67XgiWwyGRfQRH7K5eRzPP3/JIH5hR/EeAk2eEAgmDpmdm41bt26pYPDtb39P12Y2gzUzAF65D2s+mcWHnTo4OInlZSaPwF5gcgM200JyJydmYtCTTlJ+cmIbke2hCbbjN05OSIZMWyfO2tuDzTWMpeXp2N0/iekpGIFur+A9bJYBFiqxsFCLx49H8dxztEV14tGjR9GDah8UzUikPDmlM41uULJRMDkGK06HrsCrJx5wW9VtJ/DYwlbbcZs7zN02RtyxsAgghpYL74PdsT/N/nUYtBTKmL4F2JQMP1ismrLFWOGZaQm/wuKltQCw9u6dO7F+6aLF9EhsaXOFdcW1qggGILMeP3zzzbiAkHcZxwybgaknHuHtMZVMZbGeD0yrgeK3/qAX88tzuk40ZWCqSq/kpB97e4fx+uvfi63N3ej2uJ7FeOmll2QHYQP0R+P4/ls/jK1tGIQGx9kjFKU8CKL4AOI/gFK1RYoSpW90AF+8OB8bV6/GnXfvxOPN/Vhdno/P/4tfi1svvxRzMwsxOz0v/abRiMkIsEs7ui6KC5xxi5yejxvUCOJaLQAF3E5lgIx9AgiWxSjWX8+bAgnjyQvwK4Fh6Q+5FQHgDUCMvMNtYG5J5Zzh/wUClvfhO35eWl1iEoyL9pTbHH3e3BKCXTKb1m3IvA/PhL0lna1AG47cyy1tGc/x82Tm8R5cB9eJL5D+QxEKz1hVMVexadxzMnQTyDiLW44dw7I3WBNpoJQpaVn4SF03QEe+br32c09pTnwWevzI/+epXIBadXqCYmm1ZkN64UIzLq3Nx/WNK/HyjRuxcWUjjg+gYx7KkDBbdG7BlB+qh1LgrlUFEHCSSe4wbkbPjdLiUKHR8f8djBZyfmVMIKuO08jXs8FxCMyiVuW1iFLg1Nmox91jHVIMNoEKFRSCT+hNCBMSVCyvrEhdmhYCbdIhVYgFHR4MKEEpwS20qi5zQPs9CSTiaOYXlmNzezeuXL0elWozao0p9ay6x9cHk8PHocjKMEmGAqaq1eBZDxBtRPwY6ZdBQlZgOdisH/fJQUmaZlIPs+qQBzORPa4/KwrZU+w+5mGh7x6q0uLxHyTHVKsO40tf+r34+Mc/Huvrz2gk4czMvI19WCU4FdQxEHwG/bXZQ+iDbsSRYAS2h4NYAv2xQIFMQhJdNA3J1SizQfz7Do7dY+SxXOfiibyfEw3TMtVHVsATBd1SMEWLgH0E2OHgjfd2Um7AYefxniqzrAmJjfv4TYcjsMrENemOqhSreoP4jYGmrCLl83US7OQXAwnibSNqwRYHJ65kct9CV9tT7iFUtdwU09w7Al4EulicLvuz+HcZ23Id7Avek0DSs6aHqrAmhY11ItD2GTKgw7WYumalWww+75Pr76DZryUA5r45Izg2X6OrC4mcU71RRU9VO1c1BFCVaQog31QCCBpwdl4TKkuu9qRAFZWCdCQERu6T9XSJrCgmzUzPG+WjIADsKLDjmYi2JpE3C+Zk4sh1c8+qhtN+UfrpeA55T7xevYIaHehkXZT7sid5rWirTeuAmEbaEosmQYLc33k+s9qXjj2riARafEkZfBbNDwt/8Zx9jaYKG9V3QpD6Ik86WwvrTalSonFjTZTKT0T/Z5wga/rsM8+oysrZZA/yXLhe7o/rxe7RpqQKvILaw9g/2JHte/DwgQJd/g3bNTszp/3GNQIGsLe4/rfeekvXurKyckb3B3CjMkSCTjXnje+9Hvfv31df6Uc/8tFYWlqNTmcuOtOwOdpxsH+kM6HzVsZ/SWG7iDem983AhjXLM8398MxtN2ei3UbfBHGskfVetM+PVAkfDU4lOPXOO2/E3/39X8ZwdBz//Ne/GNUqE2lO1dsONZSZ6kruBAwgKEhw1/G4Kwk40QMKlf7Ik1JqFSl08zs5Ws1tXVMKiDkHafNEW2+zt+jr9fgoMR8KAIePYi9g60Q5L9U8fsZ5wMdCccXWOslBO2a+jBNzawjPnr50202YM72YjA7i61/7ciyvrMer7/9ozM6h/9OQIrkqqiQhw5H0Eag2Kvg8pW+Wc2t1/RyRZiDWASX37vW3mjzXJAYNeg9DxC8ZRTet8YAa81loqAgVZkWRZ8+eIhmyD5uoCq4e7DLbHV/OdVig1FVq7J6CawDF3kkszM1r7LDOfqkCS3ug2B4D8SQWpmObtODqM+g/ySlnhR8DgrKnBAQv0LJkXRYDA7Rn7ZXWvSkpoOH3OKfZ3qYK6uMd/WHdXNjw/uEP+kcnPc6Wpj7HsM8+wwd6Ta07QGWeMYScXRgAxBqUmGGHkFwSr1hIbTCEqg24Idyr9GJTFJjE9FQ1htiXDgxAnldpMRmwF2nPcOVc+ijotSpBhG1DVZnxgr6mGiOZezxH1scVVLXmaOQsz4LJBNhS0+axI1RuWUv+rTPjHmhp/FRE+Yqjw1HMzLJPEcadKUw3yO1QMB1TKZ4os59hL7HnnUQktR4bil/Cv5kxAOuDG+J5D4eA3maP9AejmIZarxHOvAevrcW4JPaKB0oVHJvn1zHhiATLugGcTfyA2GKthp4loqrsNXwwSfba6sqZvwGcQ0cE+jesMrRYYGbxqTAgEQ2lhWpxadmjuiUYyfkBID2NhXkqvpwNaNfj2N7ajrW1VTFbOftACDCtYN51Ad1UlNjVeTrrh+8xiWEYa6sWPYW1JD90cBhbW48lFktsQV9/T/uzL42w7Z2dGPWHcUobRrWi+In3pSUB8ApNGLVcqBixK6YJX8Tf0BsA32BS4Dupwj/ePtBUAOEGVb1Ee1j6A2ItIQxqQVOJZhb2B4Clv7w+AsPY6Kq6WTybceOMmKlOTmN6qh7r63PxwnPPx/ffeDN2t2HNVeKLv/XZ+PlPfSoW51cixrVo0G5U6cvvzc4saH8ATuELBEiXUbkqIJUJQLAlJKpXWpDNErDt4rqwIZr+owkfxKU+87LzBWzGHvDvVQp4RVA1Wx/5OXYkGQD8nmMAs2WxoWLqPiFymq2N+b5u22J/GEByvOyCSMZUWSRKwUHioIwfeZ/UeHJLrQFYvhJE4CyI9VhYjQK0ilgz1+u8iLqpfbTiF8BbibZmW63tCHFKAg+ctRc/8OP2gacSFIhoTTDqUSVJiVhZbsTVy0vx/PWNuPHsczEzhYAgfTNTcQKtJ8axurYmZVUcLSIZiBFRcWXkFQ4k+9IlAhcVjb7B4WnjViIurK2qAmAxLBJDC50RwHIQEGVhzCCGuUXQSemkErFLb+kCapsj9V7t7+0KFWN04dzsghBKknBomVTANeqliNE4sRxHkxYAVd37EuzCEWJ0qMapX1FVrZrGL0K9rNWtcE0Moip9tRLMLM3EJIX1CI5z00M3o6oHKKE5sKW/N4MF0MlUX88KdyZvRu5MR5eRUsUfOmehQRb2QAp/GBlEDAZUGcPl6QMWPBvF6LQb/+73fic+/OEPx3PP3Yx2ezZaTc9u5vUkG7s7tCF48oNEllD7Z4Qk1LdT99MDYKTzSbACcIVkO5NS7i/Biqzc5Oi+82qqVddNA4Vy7/mprC8BYDIjkkGBEeUajFJ2xTLJhDKrAwk0YJwJANQ3iWEtYIFEsEbuU8V4c++ZfIihQc8kqrmF5mSkNcchOQHW+J4yIzhBAlSGCfT5Ek1VveY1K/ySJPAubK9EuMMVXH22VNNJUk3nUrcfFEQE/ADPOjOiLjtYdfWM5MRJN3Q4AxQkBqaPG0TJBFXVVkAG0TjpqrMoJg4dx0bgK5VdCRg5QU8KO58hsSw5SHp4LXQo9LpQdnGaCtqnGcPGvbiPDUCJvcLncQ9G4R2Uc3540ATCqAJnxS3bMDyWyqJFxIe8P1WlHPdDEk8lNau1Tsq8Z9JpZSDHGruHLefQD6WmbhBFQ8EsAikRP5LtgZ4zzv9Mc6AkDq7pGKX3dBHOlVkSqFWb8ktgawHMrHRLCEuJnoNwARRFNJJkk0BBok4aTzjQuomJhPhWp6NKBoGYRvo0mQ9+FOPJQO0D9BAToF1eXy99ta6u8pkK5BkRNxhoMsDdO3cVwBHw0TbAxAHGya5fvlQowIPY3t5Vm4LWX5Tfk1hYXHSFtkzHWFlZLYKSdbFpqJJfWLuk6799+5342tf/THsIjZeNjetx9cozMTU1G9UKgQQ9yq42kZDDVMB2cP9pS3mGfHF2syfzHDjyyCv2bmd6IY5OjvU8pxkDxvUdH0YbcLk/jAl7bXgUX/nqH8X+4VZ87rOfj7m5SzHokzR1FOjx7AmW0Z+pYC8BEzTmri5/9u7td1ThRVvAwmGujAMoGBQ28KrvpXedShCJJWefHYFuDqBb9q/zWnyEzxFAQRk1KrzQtUNsE8K8sNVgYrA2ZrbU5Ueyqg24zd7L4G8s4d+78Rd//iexsLgWt179sEYSbj/ejaVlgJmK2EnsPzQFEKNjbfFTnCmr2rsajb1Xtfb4SHozzTKxBPurqpZ67w38k3QRxEM3honCniUWwE/KJylYrUlLQNdc7AwUc44D5wn6Ml+0fyGwCDOHnnNdrNq3LQBJuwjP5xCAqeUJOfgJmIHShyjihtgP2iXUcqGzSdvhiWjOlG53dxGJ9OQAEjV8kca4StzRYxkRfeNM0m4DYERlmYDdLVfYWrc58YNBnwkOoRYOWjWwYxL1K22HFAdYt3q1IWAGtXeN0yXuGbp9DaE33neAwFy7GfXqOBpVK7OT6GiqQMWMuckY5lE1jo8oBnA9JFCVaDSHMUHodWwR1UqV8cL4EuyUR2mKbSG9BdorKRwQ/jSi3aoGE4EIAVhXkv25OesTQbse9pmqQduExZvFoDgdihFzsHcg8TTsJ0LTMB4AmrF5sEvZx15jdvv5XAAAIABJREFUkiTbSTFtaAE98b7w1JUQ3RwbsryyrNcruSijd1VJLbEX8WSC7dgL/Cbf8WtmoEzr/WE8AlhJeHDMuOqOWgepohPD5h5i36X2FHuCz+bfaNvqDfrRL6AuyT8aEyTc6Gix37EX3A/PHOAoW614ZgeHe9aNqHOv3VJgohVxL/qDoZhEACozHQoAbk1AhBUBb66BSjPPFj/mqVkUc4hr0YDoqdhG4s7/axxnhflZk1hcJM5rxcMHD7T+CHMC2uwfHMVJj7YrGSBdV28wjEbL18cek3j0KOTbeYa7e8dRkVYN1+E9D7uDvQSApFiP4lLdo8P5OzoAHkXnkbvYLZi8fWIxjT+3P1QFfOTZ1hOBNQbE6P3nfaQJpRzBNqBBHFadxLB7HJ3pWnzwgzc0ZeDv/u9vxb07m9qbn/3VT8Zvfv4L0WnPRrPO62HCjuN0RAsKmjcuGKnQo3GOFpCV/dWoRV8XrB2YEIr7SvWda8JWPBkrKb4r7SMJ/JP7qBhJtR72TWmJzXZa7OqTsYuZfvgAbpvpH54kAFuAfe2JTo6xZEvq1mtKyj/7Q3o9xE2nQ2km6PVFCyBzCex2MkrFRNHIbecWxMBPghaK/c5GzjouyAKcY2Dr73BtjRaaUhWLnSsOdfE0C3dZ7DDbzmyZn/70v3hKc+IzbORH/j9P6QIgNIiIF0hwNS6vT8XlS0tx9fKFuPHs87G6tBqznfnY3dsXsoiBJiDEkBHwoAYvAaAS0JHwM8LMo2IQzDoRIseGSlSN36VnRqIUcnSFFaR+rF7s7OwFASg0VKN4Rn37p3YSBEMEyfQwUvW7uHZJEwio9OOcoPvh/E03c3+MkrXsVVcFx9ftRMsz6lU5RUMgquqRWVldj2qtJdQTI8imV3VF81tLElXuS4lZSQo50L0eQT/X6GAyZ+1ySKiG5OG2GJ7Vka0bEBLCQtCH15L4iSI9sEK7gQWqgST+7seU8nsDqnpXCWJnekbfCTrazVr8wZf+t7i2sRG3Xn2/EGvuD3VVObx+T/PIMVAS51FlyMI0mcgL7WSu6pHHyan/DYOgSp3HRWFUOOgcetBsI7BmC2TLg5gejD9U4kv109Ts3DtKxEurhCr59NsNCZycyALkEGgT6LB+Hn9jETj3G7sylP3erLn7+CzoY5FIo+eJWOK4UInHOCZCSkJ1VrHlh6XKnyIxFhN0pVl9niO3RLi1xEmcnGvFaCn7QICRqLkIwkF1dlVNLJKiPaFkTsrrtIIw9WCkigCVCZ4354VL4VkJkNGYLhvfVqMdo6GfuSpoBWhIepyUzEmexDSgUmfDLdYANOyiZp+04XQiEoWDCVE1PY3nwqemLgCOzGwSUGD3Xltg0HoSEr3iHJTZxtwPSW2raAoYJMGuIHjJ3mgLCGCNWG9sh+n/Ceq43SUd1JPiX1wjDpTEzMlcoZfSm97wuXXvH4GGlYSdBJjyz2c76RvKxnHNaocaUp11mwPPlj3LaCg/b1Ni2YNUPTy+jcCqFv0iFsq1sm7cp6mMVLYtypdCmABTHs3YjNFwEvMLi9Ef9qTWDi2U30UQk2fVRfkeMKPR0DXQs0gChyAWVUnumzWnIk3gi54EASsaKEwguH37bQkOErBRbSNwhO7vvl2DQbTOEDilnVIrlwSuevqsi5cu6TnwXBDC43e/+c2/0bMDDNrYuBYryxcUvNKvDtuInmDWhT1w3DuK9jQgHuwyqLMp8Ga9CAvUtRXwWpywoircw0ebsbhsij4bkfPk5wT9vS9wd393N3Z3HsXtd38QOzubcevWB8SQQpuGpGVpZUUtNUeHMLWs9A9V23RltDywhfSLwlhCc2AuGjVP7QBsxvbRlra2uqr95qT3RIkNrT8PH26KMcekHa5HCbhGuuEHsPVuMxmJwTYnFfpUyBbIENWYX7QOw+Md2qVIA6pnyTPrAyBOomWNh34cHOzFzt7j+Ef1hke8/NItJevS25Amwlh9rDAFSD7Zr11EZU9PVYGUH1af6WER9KprWkG/63npszMIiEKfpS/XjDsSWLRRmCyBGjjgIgkYexwQgGfE59QazAk/EUBKQqB1hCGFX2aUXbupf8M3sHcX5xdkC/DNvIbnj0mlYst5HaqSTSLu8Y1UvKHBk/ikz51qAWZZwE6sAdYJcbU289bxVdZnASewsFZNjByq9nzuZESLjwEJFStLxU72XSQFfKAZAOoXV7KdVXhGqIUS7V5/HK0mdok3q0lgtqX3JajGPtajPxxFu1NXIsSsAM5ZBxHgGknsfCwsTEW3P5QmBoUGGJHsJVrkFiRAOyXhZLU3TuMbRqrYtqY60ZmZM1ur2Yy5+Vn5B/wozxOfAI2b9h8ByJo4gEYAZ8VMyFRDZ1oTzxNhYWyVWkapvTOBAXC22da+pXiEvwYgEKicI5NJ9hgd3PSYZ/6BBKw/7IvKLd9S9CVMmQdgO5C9xmbg0zlfmppE4eQEPSl65WsxTWvViccuAn7iN7mnw2Mo4yOBbNj23YNDj6Ab9GNhjv2MjofH6/Zge0qfZC7eeOOtuHvnocQ3Dw6Po4uOy+BYdrbTmZLAI/6YWOLSxYs642KiYPcrZlvy/1Tld/Z2tcYo6hNnYCccJ+3rjLAYAB28r/cegn20NlTV3tk9we57r4rtGJ62AhnGZJm6mWSaTAAgZ32ZVpvXe1wiLECYeyTlmjowMauxL99Vi1rRGcC/iAXA+3ItaOxIYPkkTnuDqABukbA3PKWExF+TCarNGJ/0o9omfh1FdTKKZiVirtWMi4uLsTg7p+k1h71u3N/Zjjffey+6gFYmgUS13o4JgrOw/TowIvvBxEPWFeCF2Hb/6CiOefZ19no9+kf7sbrQiY995FYsLMzEX/3FN2N7G9HXanzuc78Qv/rLvxyrC6sx3ZqWr6QoRKzKdQP6iNFUb8iHYost+PqEoHEpsLjYUCYVsIfRfSgFQos+u9jpgoj1sDhrqqarRcfMzxTv43XkKdk2yN/dNmmNJ+JJ3oPzR0yWybdbepyDEBObtWlfpNhbDC6zPDnXimVKewG/58lu1hAxmO2ikhkzniymUeMan4wtcwGIOE+TU6QxUpiLmgxhgFRtrkx2mZRxsOVn2WKccSbvy9njkfPZ5BCvfuTnn9Kc+EeOBZx9wNO5ABWEBtnUjPqqxbWrs3FhdT4urC3HpbUL8czGM0oyqaIj4McmkhI0M1WhRomSTS/qrIKz9UvrCjpMH7KqskbzlDmsHEQCMAf2HFYSPvfXY1jZyKDFly9vqPqv6r0UPltxAGVndkafC5VWM7ffuxvPPftcTE0xi5Qgm55TDP1ADkcJYxHuAF1mM/Ne0JL0eYy2kqAViQsGAPS0FXPzS9Fqz8jg1Rum5Ej9vuHAkapN0vqT3s7Bd8VWQ6PODnGyDJJGSvCTPdD/H1XQoAc+R38YdWU9NTarJORJs8NJe+wVUxNOYwASSnIWHLqaEGcC5W9+869V/Xz11VuyaAR/UAwxTiRGOCWPv3IC6OT9WMaAA5zVIQJ0jJf64wW2eOZz/o57x03n43dtOEqVROJZrvwARFTUZ+cKNsGxnlnpiVLVumkxJwX8BI5Shx1GVXvOmgdeT/f6J0WboAEhSvd6E8SP5HwU9CkJ8/zlvOZkepz3ShlsUTWapJa2FfWkAjK5eAUVVkwLDJ3UvRF6pAKHw/F+ghZZq5CYsg+yvcFzeykrweYQlRpDPEEk0vNluY9B34CMdASmPRNdY7nUhgGg4ioWZSfWgsBtMmSmREOOlPE9VOJEL27RO4woEr3PGZTTN2ehMVgHHrfjYF09zWVkGoYbRfrsfee5ZtsFawvug/AnCaRGKam60tSzFy1bP/PUANaRoF4gCD2wquDjUAA8eIauNLmaOlCFSSEPtLqiKyBaHnuFSlwZx8m1mrbrZ+Y2JDtHxrQl3Y1gSOCJxvS49u9Z3CPZCrX2UBEATOAaYGaUfnupkiPuKKpg42y8GD8jIDerxUFvOlAlMkpaXQFgrenFFf1wjEjYgVkYhabN3nSVlvYrKnFLsbW7FbVWVcGYlJ8BCQ8O4ujgKJo1lLf3owGoAwAFQ4sxr8Ou9iHPDDsDBZQ+f5J51gSBQFq96LdlD3Euth5vK0inX5VzlevMNXF/gIcSAJPImdfa8+StEYGK+dLiYty+fS+WFxkX6V5x9p8qW+OqkrujY1pZENKrxMHRccwuTMd0p+Wq4/A0xqdQg6EwAmx2xAqj2ru1De38VOMW79zdjpk5kggSOEYSkgC0Yn6uEyfHR7G9fSQWRAZr44nFoThP7NGFxeVYWFiOx1IWZySe24egyMKOklL/BFYNvZucD9qtZgodHbErwLh69LuHoqdOtesxh7gtE3Ogk07qsX+4Z2BOAmKIozI+zQGU6OGqstX0HGc6KFufRmXMnmR/tOOUShAc8Uot7tx5HJ0OZ8JsKWtwYOP2NINc7Ceey2k/jgej2DvE5gBc+ay0W/TCYveYNENyJRTEOghclOaQu5ouhX+qZAK6TVmvA0Ki/D0q7U/sGYTV1K5lMTrWrz2FWCsTHTySVer0BRRGGPDw6EQ0Yc/0bkYF2jB7Xkn2OFrT9OObvsxISRKOFi0KRVSS/U3ixvrIZ4xIlmD2pR4F/c1UQ9EIqsTMNEl+sdnSlKnFKb6DMbxM6VBi6kSK79hcCg0tmEBDgPKOzozGwIpvTwFzErUGhHCC9kYszLWi2ZiOyQjmV1V7ltfRH04y2ulQFCC+YWb9rPyRXoO9LQmI2m+wRSQFjUa0NSWpF7Mw4npdjU7kjAMKAH5U6w21+XA/EiG9cEEAK74Xu0JrEYxKWI4nvVFUGu14tLmtwH/twqqElan6SogYYEP2lhhuLCaDWnRmLIBLYYVzi12CCSJABgaAYrm+tUkmo2iTmLdgAR0rGQGMwPYPYMrUqnFEwg54uQeDbyYm42rcu/dQEwaqjYr62nl2/A6tn1J/15SBcTza3JQtxuagO8F39dCj29SgkWQctQnn5zRmBVxgi+uaerKzexjdAfEU5q0We4eMsx5HZXQaHUQPg/tqx7gyjq3dozjuT2Jnrxf7h7vxeIsxkh5JfRrDGNdOlTCVraCmAPZZnbNBG0jpO1eiC+AhvzKKiZI2A0bKotzN4oJJocRTlifRBECpVSwaja+oTzWZJCogx+AsL3BbnUa0jscxOzUdQ4p1+ErYOVRux6fgT9GZda8/05Pk0/H/A1ig+OFGDFWRr0v7SEWEMrmGeISP4joAXXtH+xakUOXYtkmxnHwCWf1UTOS7aeOZxDS6D5NRvHptI67ML0STJLXZitUrl6O6MBdf+dtvxrff+kF0e9h8RnB2YlSxTW11GtGsTWKqVo/1lZVYnp+NlZWF2Dk6iO+99cN4fEDbWCUm7MlmLT7+2itx88bV+Ku//Ea88962wJdf+2efjl/8uU/HhaW1qE3QioKFQKuY+/VhxmbMyFpmu50o/UfZWgYoCnOi2G3ZOVfH3UJyIvskYJFWn17XbXExEfsMoNbTsywaa/aotQY4YxISfGLssVm62e9vW4sPwmeYuXkes3KNnu7kmJAANwECilUZe7lAZTCbGNUFEL8PNo3Ymn3LdWVRaFDajqTH0Tar1QXLtgBg1DOzdRMdHJ1HYuzGlEeNE3+hH9J36yb75EmtMn6WTM9br33q6cyJ/+kwgVTN+Cf8xP8/H/UEKDAzU4tnNubi4oX5uLC6FJcvrcfzzz4fI2ZBnxLIHlvtslIR7QnHQJ+qFUmhgrv/d2pqRhVyAlIl9KK+Hqs1gNnuszNWdscIYXhMIfV8UDbMO++8GzdvvBiNBjRSj3wjkSfIoHcJQ06rAtWarUebGg9FhcrzsFE+Nfq3f0ASa1ViNqt6hotAiEEJz+5NYSXTQHFoETNzCzE3vxzHx4x+cR9RHlBV6kVdzOo+1VFXMc56KIsQYlLtHZS6j5hgjHVJqrGL0RYbJOhkNBAHyf2FpkkqeS2JO3/nKwVGxCBgzNYIwZADjWKpTqpC76kO/emf/kmsr1+M973/VVVXBjgrOSiCnaoogK46EaxaE0GsCdT+lUS53wljxh8ADdZVo+xEO/KMbYIoFJMFViCmotnuplBTmcgeJDEa6CVUhaWqXlQZioKGekSe50GTvHpmbF9BD2CQ+9w9R9cUM/eu8+VRiDa+hqKJwRCnwjkA+HhGKs/f1EzTrVObgM8E+STwUvIzRRWccUSm9yupl3+3MB2fC5pONUBiiGpHgFbvwAqjaoYJ4mim2rE+JFXZ50WgLH0B6HHMmGdftVqqlhEskNirxUIODLTYAk/5/5ytGFejUQUQQ3wr1H/LH+5VtPYmkwPsZFSxZM0qxZkVBgzRCtUQEltTf0exsrYqlooYOmWcpJkjFn7EcZIQkrxx/3JW0PKk6u39jrAXs+n5GesPKEDCxP2wPhLjEyDRF0jFfbPOOSKNgJLP598Xl1c8LoxEr/SzqR9PqLe1HXDQqnbPevSPgCnNp7aCuRD4oq6tvl5aKJjljE5KaZNA0BCWAkE8ew/wwsmjk4j52TlR4Um8qLhi+7AJ2eoElf3oGBVuKn9mZTC/PYEp/k6lip5zM5Xs2NlXJ11YHbWY1Cvx6PGjGI7dMnBydBQHu/vqmyeZY/710spSHFCRZsb23oEnuAwncXDASDW3AZCs9kgqBNKS4BPgYuvstEUbFZWSxMIUTmz7mMksVQAbj3G106ei4EoIiU8dXRbR6cEbmelc1SgtAmL7hhlNogDwI2E4OvQ+cWJFBdWj23iNGGESu7NtZFQgz5ikhkUHQIb2jB0gHQB0JrlBlItgled6dOLebn7Ov0PRdx88tgQQi3GrBgixAWIbFeo+64YOC0FxBx2QmqshZq24KtYmUNdYuaF6xOc6AMbFzkwmcdIbSuyL9ao3qTxSQfeYUa6JflrN1+5y/5O4eGFFNnp/B3V/WECNOD4ZiUVxcgxzg3YKhNHsW4Q9wXJpue0JhXJsxHSnIjXvw2Na4aoIn5vhwjFX6Y+AHXYXAJ3S9jjpkgjTt+u/65UCBsp9E5j2+HwmO0x8Haxpg3KZGx6gKyNECAOe6+5MFYFRgcPul6eKhF/jcxEZxbbU0VoR5b8dPfQQFASPo98dOmHDxnAPaO50pqILa4ZRudNTGhnL1A36rcUWKIEtNrFWJRZBtwiAAQCvpmsgySd5pUqo3mTZorpaYMxUrKuwwfm5efNFr21hjcB8IDaBakyyNFsq7gTNJIawHnh/7D3JGn3z0oLodlXxzkkC7Hm1XdFsDWhZpyUEir81UbqA5dprPSecVPNOum69lGK4NYuw99kyBniPDfIUokbsH3fjZDiO3YOj+P5b70V3wDi/bszNTMfLLz4X0/Qh03YJI4r2r850dCUONonKxCDtzOy0Z95bJEP2VOB3mdQwO9sROHBwsBMLs52YJoGgKr6LXyb+m1ZyCoBSBdBs1GPr8V48eLQbpyPU6rFP6Il4xF6KKKaGjgBrCdxZHwZ/yjMT8FE0BPokOxrXWI0aYI0AXHqx7Wub7ek4PDmJvYPDOKbazvSJrttHqrQw1GuxsoIKPuKVPGsAb5ImqN4ACbw3QFfEkBiHXu/ptoAM67d4n/NMpX9UWi/xmQJFoGYXWjn3417CouUAeF5Ac2IJFyBgrk3pZZqqctrVtAA23Hg4ifY0z9d2l/OO7ET3YCcury7GzWevRItJU9tb0WxNx/5JLzZhWNEKWqlJTUR/xojfcS5o3zJb4JSCxBNK+GorKJM0xIABOIdJKR6Ijr2SPibR8H8aE67YpR+1yihmO81Ym52KK/MzcY0pMJtb0d3e13NaWP1/2Huzp8vO67zvOfM8f/Pcc6OBxkgAFEVLJBNZEWVJtmRXnCiSlShOyv9MqnyXpMpOJZWUVSk5lmQnLomaSEocRAEgMaPnb57Pd+Z5SP3W2hug73jBC1yoq8AG0V+fs88++33ftZ71DIu6/zNf1DAZ1zffeVtvP3isenek0YRaLK54DLZyXOvLVW0uLumlm7eVjZH4kFEim9KTwxP9ybff0tODEztz+VtffuNFfeln7usHP/iefvjeU3V6c33lq6/rt//r31ImmrA1z56ayhYs6pFniPrK61qXQFKH8WyHAx2Gb+H0P2yk3azamZ2sb2Ja49SugS+WSe4GfTtrYT2GDAMYeIBUHgnpCQWhBDM0SfaeweVYoR+BgbSBdMqlxF5zsUfbAI/hlDE03cfEIiCpa21ABvvUm3KvPT0S2QeWXqPyT9i/8P17PY2U1GVSnC+cqaw/agaLMeUMCljbnyJb1r9FFUvRfzkY5jVv1HuAAOxAChPW6qGk9P6bf2c0+DlFRRK2S0L7KeSi2ljPa2mhoMWFim7fuKnlxWWLBjw+Pgl0jWirQalPNRr0THeGlogoLCjq0NNzWeLa2GhdV0YNQmMFTbqQR2Pq1DQmSRzkMAZYmNBDeaDQW21sbNtBxKHKgkK6YCg0VMP5RCPTDPasGaCpXagtGk0ThBmDJpv0Ce24a5cdoXN3bQyxMItjvg5dip/lYeb1ATQooDEcBG1ms8rmyAb3oozfjTo1w033s9g9Q9+CvF1rSik8Alp9qKsxStGnxmZ+aISRRj5FgipPbFbgtm9O226GxlTQppDBNN80T+aIzEbfM1fbo9MDc4LeWFtXuYDPA9OvmP7gD/6datWKvvD6F2wCi9EM9Ea8EgoFWB+kIFAs+USN6/QNxOmEXKcfcjT4DgBwvWw8RqEfT5TP0fSTye3SAe41Gw8Tf/ShfNcUWRRe7S6mlR5lYod8QNPm2TB344kzTLyBheIVt8bSfAfMhR2AwptJwKeQ2oxGmM2bvGzew70Y0N/zTWNal7VCkut1B/jAJMUoqB4Px4FAY+zZ4owYQO0HBnzQNNrnDt4bfZojzSmNrMl1gMImvvmi+sOJo/CG1vpEz2Un7mRt8hYayWBsZZn1GWhkTuFDt5hNQ8cGlEIawAHeN4ov10LhaBRbJgNBdBkFN0UbOfSABhzq0Olh+zC1Z0BmIBkVe7AuKX74nmmAKQooyEwnZg7iUDkxwnPQzp4Ni42aGuhkgBAMh8C5m9fmZvP/Q2dtAz8mI6Pks8aZOvHM8hrm3ItWlOcj0O25ZwR7hhuNWfFlNNK42jSPn9KwoWyXA/p0K8jVdjaIx3f5mrUDEQ0jlDyiDAsFo4CenZ5qBhNJfq2mWQ4iDpm28dxxz2hOAXF4lgA2eT58HWJuldfB4aEdftxnGg2KRtYbU+TDg317TxraEI03V+FsRk+ePFa5WDQNLvtgOKGtX6IlnSlTjKnVgZoH8ObSgTmHNqZNI/abkYaThKKJieY2/aTRpdhJqH7ZtubL9x7YUQ4C2rTLhxLmUG0T4SR51eAQ/jPDIFKLSZyZrMaZnHtKi0tyaGIcJJJN+ohhdV3iyCajyJ3QcGLehzyIQsEZA06z5rmHuu2Z7VwDjacNZmDY2Lbj4ASTukjUpT000gu1jHptjL5oJrzJ4hf6/27PDdKYPvNdsQ5gt7H+2dMzOb7PiUqljOqXFIZ+PVwrsAwpPOl0VIMufx8wjf9PZnlOe4cN22tLlaKDiMRxsXZH7qMSss0Ala6aQyWSyN3myhd9UkjDyzk5HMIW8vWBDt2MoTD0s2fVIExjqvHsw2YjAg4jz1azaxMv9Ots+2jKMXAzYDXG60jDMckC3nwwaa8UEup1WAeADTGVq0WjC3MOOxOWIm6glaUlZTETHQ7VIO43nTJ2CWur3x2o0wLMr9j+wD7aareMUVBbWDQqfBam2XSko6MTLdRKzqLD8Jbzk2Yth0SipYXlJZOtcB94lpgusrYAwB49emI+Qsl4Wvl0So3LK2skzMtkPlF31DOGCDdtcXHZnuP6FU3m1Aph9hjAXHyJ+H6YsrEm2WtMRw8ohVdLArAnZo7gcXMaj9ukvgujMZ4w1gvAHABuHoMtziZOcxpUWA6ZjCKWWENkaEyHBwe2hjMY8bZbdvbAYARMrdebxvqBFUNj3Bn0VG9dGe2ciLhWo67FatVef9zv230GyOF86QwttsMlRuZTwyDCAY4wkYHJOfR0QFIAZSaonZHUnTC06anZIQqN/Voq5aPKJDNK0oAMMazFdBPj5rFiCZhqMGQCVl/S1zsACM9Nf8C42p3zDZzg+7P9hul8WuVs2jTlZiYGIEjKQJBsUF0oq7a8rO98/2NNIqRQpBWJp+3nkB2E02fAEeSg/G4SiID9ZbWbou7i/inTb6optQN7YcD4sLM3NDGOMcFPmBGp1XaACtG5fd8AELPRVNGkJy7xHObTaSXYkxNxA6rW11ZVquQNXDs/v9DRZUvTaFolvqt4XHt7e7q4rNs+lqSRB4jGJNMkFACBOZMJmDadfSJgZcAIsr2I5pF6qdu354vzDK08Ea4wX2B7DHoNVcoFXdU5L1lTeZN35DIZdVpXis4GurO9qi+9ek+52ESdy0OdHe5pcWld6UJNkVRGJ1dNffDoqfqziI7OrzQnqpI9F6AByjkxlo0r8xMAqJmZX4XRQOyewWQwMAhWEFNmwDy+D2MZOSPPjCVF0xhXLpPUS8/dVikZV3I4UHNvTwkAGSbb1ASAYNUF3XzhjubFvD68uNS33vtQl5c9Yzkit1lbrujV+3e1CEDf6qp/ealO40Ir62t67tUv6G8+eKT/+M3v6qSJz8FMX3z1nn7xF35WP3r3bf3pn7+tbn+mN754T7/72/+tCqmsamWGOwOlrYaXm8QWC5+aLVNnuozPWYOkJ9CghyaClhBD2sfU/W4cYObcAnJh654ZwBP6NZG25nLeUJYAQOTyLwP/gzqJfT9kGodSTQPh7Cxzrw0Y2Jw9ltZlQ8Uws8IZycSEMyDjmvCUMFl2KmmsLPbVMBqZ+iM0KQ+HVD7Y8vrYzcU5vzkT3CyF/Zy+jMOE55c/4Zymd/OUJuSkgNZEeSc1nge1diDTDnsIPhvvw3lYWUmQAAAgAElEQVTGeW57GYwTSa9++euf0574J5mm/3R+5nN6AxKQm8xToFiMGShQLqZVymd05/Zt3bl1xyYd5H3SNHd5gFIpXZ6fGirLJAwXYRrCnZ0dMxrL54r2dyyT1jK7kRa4k7NNdRQNtEp9K4Y9ggjtsLt3gtZnswWVSxXTm4K0XVzUbfPlQGLSwqFfv7zQVb2uWrWq5eVVj/AZEW9XtPQB11JipuQT0nDa/2mTblFD6BlnbmwUien8vK7bd55TJltQJEYjZ6MiewLCB9yMhGyK4OYaPvF3/Y/T0v0Q//G4odAlPjQho+m0NIQg196mlBTxAa3XPBQCEMPie6BoYjYYGCY6AMH9Cz4bn6HdsIKkVq2pVqkFZm4Rff/73zOE9M03v+hWJhFoP6CADnDw3dNAOcjgrIUfRzRDMCOkPoV/ZiZLo4lNX81LAE0VPgMxn+yH9G/018QUddsdM/ph4otW2qKtaASDSJaFGjnUHkUUZp57gTcOMqrbrofEwdh03r6xcn1GyQo0/jScTPjZhGm0aY6ZiDD9ZercbrYC+pjHa/F3raAZjoJ8ejeeMaYDOuiIgxwhgLG4sOgpFzV8LKByhXQv7idFDPngWQ3nU/Xt782MeWAu3YG/hiPDRHGVVa9fWnNDMW7obco9GpgIGvPFpuaBw63p+tEGj625RY/MZyQmdABab0wCTDjrjtzOpioVoYU7nZH7xmcFaKDh5u8DPvA+HBh8Fl7Pkyaqevr0mXZ2iEfzg8OnsB7tZZs77sKs52xGF2fnAX2ezHd3bYcxYRTceFTFctGAvMt6U7Eo+cEZNVtNY/ngePzhhx/q2rVta+JJXAjdv2GmAOS9+NJLVqDyOXg+uCZrDLn28VhHR4d2nxZrNaPG8eenJydW9AymQ7WsGA+MIWHiAD71+ga88J71Oq7JgCPe8NNIevJIyujR3Es3qmRy47F4vHerQ2HBtBaXYcABWAZMkJ1xA32Q4o/vhe/YkgeCPG4aZS7JtYROSKGASgFwctBnvZG1RtI46a615NpN70yzPJLwQXOPiJgVaCD+TJezGdz50RI6bTo0c0Zzyh5g153x/w4BiX9QBfGP4UZoozOumea9wwQ4kshQeMBG58/5jGZxYZpY9kTYLIH+ciTl8hENbToes6acppp/aJpYq7AGuNfQ+YuFnE0meAYBltk7+T4opPv9tjo9HJezZmALaMMHt5itWcToxtDVafYwSrTBl1FvibPsGmDc63m6CSkFzi6Za2mhqgSMtV5XowEAzUQLC9VPGRxP98/N3Z39iyYM/TIT5F7bmUnIEUjomUfnWlhcsnOpmCfy0mNpDWSlGR1P7SykoQO4NEM+gOakG0fxXNFYnp2caHNj3TTL77/3kc5O61qsZQOpBaaZfWvaoVubz0cE0GSoI6KDYzG98frrdl3pVNaaRRpcJpHsd4V8ThNkGrOJuu0r+xyVEh4W7kiOhwINAf4AfJ/E42FoyRlnjCGm+sYcIvaqYi7rFIg8w4BtgLN0lPlC0SQe7J3s+Sury+ojcRkhZXGTW/YS9sqrRlsX53UtL62oXCipcXnpzYimGuBhoInSuYxp8mNo15F62LTSv0MAuVKlrP39PdNeV6plm3ADJPBcjgDOAWcwFQNs5+yZjNXuD9TsdIVfIlRvKNcYF5rBWySq3We7Wl5YsvV0fHyqk7MzLa+tmXfRW2+95Xu0pd5cmEEg+yGTSXwSAMg6ja7a3b4oIzrDibpDmCxQr6E0T5WIxlTKxU1OwVSTZhha9WAyE+ma5WJC2UxKWVgJToqw/d/OuzRu70O7Tszj+AwjRcVcwRoOAGsy63MSZLdUJmZT7Hgyo+Fk6qaYceoI9na8hhIux7DBtk+BA/iQEYdrlS2ulXsOUwsGp0cvAySzj/c6PQM3TYqRStqzzHNHXTU0Jk5ewwl1AwwTzkWmllEb7sCeGI9c0hZORTs023gtYMJoTDoMfR2UttQnn25Ys06jy3ePNt2oUEHihHe6nrKEVDFRyBsjCUo089FMNKqfefUlrVaKykfnKmcT2n32iW7d3tH6zpbOuxPVexEdn56b18f/9yd/bIZ9eBbE8AuBoRojx51pLGibyzcZ8ERjDgJaAobptv075kwDVAA8YJrM/U2h/Z94WkFkjlHwVFWAuTYNMMyahNaXF7VcK6qQjOq5axsaNU7VuzjS5eG+YrOZSpWSFlc31R1Ptby9o1kyq/ZkpqdH5zqpN/R491DNbk/1dltj5AK8C8QfACi8OkCIjSzAHu6GxrACWmfn7lGQZiDmEc/G3ohMtbmQ1Z1ra7p366ai04nO956peXxsTf2kPdacMzUjpXMJxbN5tQYjrd/eUenuHb2zf6j3f/RApUxeGyuLura1osR8rCcffKACyCUGpcOBUvms2uOp/vNf/y/1nQ+f6N/+6bdsP7p3e0v/8Fe/pv29p/qDf//X6g0m+vLfe1n/5Nd/QwuFipZqFZOUxGAdj4h0LQVpJO7zE9aQ7vsVt+k2wIExX4MJuoP6sPi8YacO5pzwAYJ7yYT0fos9hZ0R+JdZSs7UBy7uWdMPGnSGqw4w0CeEvQSvbXssLNOx9xiYBsL88yGW14afyr8Y5gS9g6UZcCjzfQYyzB83RLTrDoZu9A/88+PsBZN6Ij62gxzwz3sZk1Zj+jl2vwrfd92zjXtrBq9TwGpnWIRGhiaFDZLaQul0OGTkvV/64n/xOe2JfzoN/0/yKp/PG4B8AE1WdKZyOaFr22XlMujR57q2s6Ot9S3VKgtGG6FQo5lFD1u/PFfj6sIKDJr+RvPKzAFpmFA3gzDykDLhXlioWeOP8zVNEXFW4WHOAmShmgupZE7ayAfu3nlOlUpVl5dXNlllWm/aYmuOhjYxPjk5MsbC9ta2lhZX3BWcjbbTUaVWseukWTEKVGBiCGDAIoKyifwgkXKjPDMiMvM3cqyjWlhatQmHSXaiGHX4lNC0SGz6QaZ9aP5nBiCWy4mmGt2Na/FDZ3U3OXQ9jjevrtXzSbNLD1hUuJ2CbnPN3CvuHxN0rt8p9DPbKFioHovnudJEA1ou82jorr2Wlxo3evLjxw/18OED/cZv/BOjkY/GsBxY1DQkbGJ+EH0W4efgBhuIxy7h8bCuw8NDK2bDA5mNj+Kaot0ZFK5z8kgqZ1KE1Hz/LA2bKhvqyc5liKt/76YdDxpPXp/ptfkjBF2IvT6TW6imHmIbyAZchxX6SBhlT3MzROLvYojEBCmRxmUXM6OhuXDbIWBMgmQw5fNEBFxmuVYzcANQiGMkxj2KenRkLGZFL00s9yXUS4UMDovbmkv1ZkPZcsH0lFwTunsrkAcDA8o4SM7PzlQwfTQa4ZYBK76p+sbrvg5JXdBwNJr2OvwdQBa+2zpRhem0jg4PbWKRLubtOeCzX9UvPo3zonngoDo5OrXvw11ruQdOr4WiGr5fqLcPvSTC59MSLgKZh5n+pZPqjYZKYwxEB4mhIJKaLlo7vCX4XiZGOWbayvSHZ+L8vKVMlvvpKQv8Yk0ytef+8v400LymTadNNwfajPs1YBDUU2e1uHu552xTvy4tlgPm0Uy9LrFyNOAyWl8yl8Ctw6bCPD5Mqo3+N4EJAivBzceYTlKw+iTMwYFEkgmtT2Ux4WJtUOgb2m5Ud5gmMzN/CvWjpRJTNaigLo3h9WnueQ808LxGtwsbxifJFMbm6oxGcTTRnAPYprJolO3T2uSKCdtoSHHi1NUYLuSDmTL5wMHZnMcp+D2yjOY9k+H1I6pW0WfWbB25YSlFUdpM0PK5lGWac62Ad1wUU1eecaK3LG1mQpQrU1LAOSYEaW1tbdp9IM8bF3mmIvwZ4CyGjBvrG5+yL5jaevEVM2MtvmuefZgSSDV4P2RYrMMw6cSoropaRjfP3f7hnhKZqCbmu5IyzfVFvWEFLL/v7x/aFJhnmkkKlGYznmS6EUfilreGut1qWBMHAHD92pZefeW+1ldXNIaCDkVzPLICnum5sWpINmHPCaZCNKXbW5tqXjW0t7trU06eX4Av1pgx5bpTc203QDcwJOTzsn/xHTSaDQMKCuWSuXJDZTcD1+nEzNM4nyqlkgEOfi0Dm0hzXtAAMyk/PTvX0sqKraHd3Wf61jf/3Pbsr3/962q3OorHU+YLki2UdHXVsmvhTJxj2jsaKJcCQIIFVTEQCgAlW8gbo8r9UiN2j3GYZ69hTQPw0hyz/1fKgPYATMgFG35uZTDtQm7nviA8u06XHrkhZiBHGWOWSmEcier88srej+aSiehCtRrQc6fmO8GejlcMA4DzkzPNMDmcTq2W4JzgvSnISWzJ5rMmM/S4u7nVJkz02vVLDczoLan+eKzzet1YJZxFNHVXzZYeP32qdsdBFshzrGnqbI4VA9QACZmkD9ij52LZZpIR+52GlAk500o+Opcw7vtrzBNuywDnhasKIyDjNBCDseLE/5kBJLpwNh46yag11yO8OHLuEQFTgL2GZhPAFUkFSMTQtLxurMrGmotLW4tlffm1l/Tma6/q7Xd+qLff/0gDJdToT9TDkwPpRn9gzfOQ6X4yawANAwTuJaAJZzIg2EJtSa1m04cSJNPM8HdIKZaI2mcCqLU6y4ADN8cFvCzArsMYEDd2ky+NjQ2C/KpaTmvYvzDvildfecWYUA8efOLGiam0nh0cqjsYi2A/JpEj28thgEYEZ8VSa3H9p85AZhcw0ti4bQ0DDljkckQpY00m1OQZzcFmzarIeT6Z6LXn7ur1F57TzdVFNY/29NE7P9Dh3kP7Pm+9cEtrN1/Q9fuvq9Ub6pPHj/Xs8EjnVw2j6O8enardHWqK7GBO7YM3xkDJeMrOxu4As0Q/GJCZsH/yy2Qjgd8A9aR5r6C/tjSdiSrlnKajrkrZjJYqZa0tVPXGyy9pZ3VR415Ljz94V4ePH6hzcaY0dRSyD8w1kVjA5kqnVVpcVHF5RaXFFWUrNSULZe2dnOvp4Yl++NHH2j091Rgz00470Iy7hAiauN1bnsE5zxQeHVl1MQanWbR1NVW5WNCd7XW9fn1V68WcTg8Pdbq/r/b5hWJM33mMJ1IhS6Pt3xGAExXaNBlRfL2mtedfUDqaVWwiba0u6dEn7+vxgw+UmM9UQx8/Gqt91dUAxtFCUbff/BldKKX//Q//xFguK9W8fuPXv6aTk0N966/eVrs70Z272/rvfvt3tFhaUN6GQ7Dh8MbxeGyiGbn3YfQudYn7NaUtCpI9hTqO+s/qeZuUu09RmMJEjQJD2foGDFUD3T/nln+H+ER4lGc4kQ/Zr9RS7NchSODnhSfrUDPzjyVrBKA1jFRqx7DBpg8zuYIZXru0ieu3iFtjP3tvYUy+gBnq2n8f/tnzF5gihsxWky7jOTH2z0k9YikUs4nVrPwcvZ9JycdEIBOH7R4qgLxICTm/eR8fWA7snvmwzlOl/Hl3RhH/fv/NX/p89sQ/STf/U/qZz+kNcKYA2bmlUlw7ASjAwr+2vaM3vvCG5Rp/luHq6HC7eeX0t8Xap/FlFA+gr7jjMiFjSsLv4YJC08j0wSOWAmpc0Dw73dyp1++994Gee+55ozzzmuSx0pg3mm1zvebwMPR/2NfpybGBFUxDKfg4mEyjYxFGrteFbcACoti0xns4NDokC9t+JjCy48Gm6cgXyipXFpRIYCgHMu8mZiFlnwXMv7v7+GfmdSwIGmtnA3iEWQgWhMgci48FAcoZaol4bTeS8bgniz00pNIn2IAC/AyZ6fzOhkFjSUO7f7BnTf+tW7eN+giy6xn1JBh4IfHd7/6VLi7O9Qu/8ItWGMdiFJbEzaBfZdLt7s12DVYJukNoaF7ilKe+/f8wd52fY6pA4UfjYLnvZH8HmfEm24hT/AMi4QY/UY5NPsgutag+Q5zdiZ+Ng6YYWQffS+iGyvPgDvquiyUeiGIacMLMkAJvhVCqQfNpLJJ6/VNHV76HNIeafQaPHjSXehp3rtuMKJM26eb+m05rNFatVrFJAIXXoydPvIHNF4ztAvIbPlNmN2BRYhl/nYsLHR0f2dQed/HLi8tPZTHcKwonDPoO9vdtEsi1N5p1e31LtsAk0yKdoFsB9pDK4c6xNNjQu6FoZjMuw/HvKaFxQHG1yedSzZ73k+O2lpfyaqPhZKbPYWjpBdBUfW0ypeC5co2a67/9gPoseqfZRDcPBS6gj0EFzGXURtMaRHVa6kSEckxWFNIQ0wDwXDBlb3eIHcWZHI8GNI0+NTdKmcVEDkyvbuZ7gT6NtUejbjGMsaj5mqB2cLMwTzrg4MXUy8zHbBrFHgDi7l4fVCY90/7TdxP341Rx3Jh6HeKb3CcCV/JKJWuRZbCTMpmYpmMOd8pQplMxjadcNwAdOAgUTKfUu6yC+xsgHcLTAFM40HWaIhpzQAKMfdzEbTiKGIXXDKCg4OeRL2WMaRJGva6sLNv37o71gAFZk3MxYVrf3DBnbKQZzU5LRSK2ogm9/dbbev+9XWWzM9UqJVtTa6urlj7AeoQl4pGVfv8wH1xdqpqOHtCVRpf3p3CG6kyRZI7sZsTknhPGarJpfEmTOewNZ7WQDsB1uDlk0uRDAGKnp7BIorp+bcfX2AQqsRtgMeULPQtMmhElf3rNAKYnT3d1cnxu6y00LwQEZfLMs2HGe4FB7MVlU588eGhAqtN3vdhm7+C+zqNJcxMvFvPWYAJoAw7AOrh5fUc/9+WfNWDAYvSsfkXPimFp0ly9OXRqiy6lYxpardRsmo1GGzBxYbFm59vl1aXFeQGMm+u0pbmM1W413exJGFaSJtI2U8EY0iLkYLaHpmwyX8jlbepu+lezwQdsgXWEVt3BcTLPT88vVKfRiQMSnuj09ECFXEY3rl9XET+H3kCXl3UtLK3ost6wqSopMm5QO9PB3p7tQbDRcsWCMQAOT07MAwFDruPDI2MR4AnD9w+wY74scf9Mmo1tCs93srq6psOjY1vXRAm32j0DZQ4Pj80jpVqrGMtrdW1FxycXOj69tOtvtJqKYI7ZaRpIgPSGD5rB5KzbN+aMM2PmNgCA/gzQc1UHFKWeYI9wk1RYSXjW1BariidiWl5ZMmmYRbyNhlqo1SzRoQ1DKFdQvdFVp4tfQMTAQYwmqQGC0FL3jaGPY40jpSpmjV2UogAZS9ViWnMDP1PmNQBFvTfq6+D4XCOa/CCjHTNQstbnEY9vhYmICeEcELpStv2n22xoHqTkWNFuEq6kTSUnRLECqCUAXWDC+PmMg70NG6grgK36PS1mo7q+XNEL13d07/qOdjY37Ay76o/08cGJPt47Vr030dlVxxz5Oy2kGRUze2MwAqDi7YRH6MIkAwTjO0DmDnBmJpTIiiZD8y2w+F/2bnwc0FSbMRvymqFSAJ+TsZYqRUUnY22vr2sNoDE1VyULs6FvoN/K2qpRzI9OT3VyeaV6p6/HB8dqEQk5i5uWPJkrmNQj1upqOHGteyzJfXVmg0UW9vvGXgPQ4ndkBpxLgFisK+LsYMLee+6m3nzlBd1ZX1VhOtHZo4f63l/8qSZjGJxjJc3rJaZ5OquF7Rta2trSy2++oS6+Q7O5nhwd6+D8Uu9+9FCXVx1d1DF3xfw5Y+sOc8zJHINIklLohtlDYmYcabI/wEaLnI6a/IIzDp+etJn4TlUt5vXKvdt65e4NVdNxzfttnTx9pMbZmXYfPlIa89kp+QMJRZBh4ZuE7X9sqkw+q96wpzRSQczv8gWtX7uh515+TaNYUo+PzvXw6FTffusdjTGtbLTMZI+1ZRNjQFCbJrsj/WyMY35amXhU2WRMq0s1vXD3jt279sOPdfLxJ2pfNRSfRzXpDZXnes3AGN+iudK5qLL5nNUEJhkG/C5k1I9F9drzr2hneU1/+73v2R4GwwKzUbMsxQA0FVMLyWsuqS/+8i/reCj9z//mDw3oXSyn9av/4Csa9Dv6xp9/V93eWHfvXtN//zu/q4JJLpypkSRdJuXx1+xl/DINfqCvd5DcfZSo/2jaQ2q9DauysKyIrPV0CYCF46Mjq5N8Gu8DSfMPisL6TNtn5QnkHoSme6FEIJQthAk/5usQaP55fRpuGmhqOJpxzj5PMPKmm7OV6+QcDl/DDJEDebMBTMgQYA/wGeOY8rrkwQEDTxVgHzfGg4HogAoekT2bO/CHhIHXBXAIZaXsuaEPkiV94bdifm4+SHS/DR51NzPmF+9lTGozx3YQ5gs/9w8/pz3xT6nj/wle5nN6AxwUiMWIoYprfT2vQjZujsM729u6deOWKqWqPfD2YFq0GtFUXVu45E2HebFM8nJZTJ+gW3tsH3RJMm/JryQ2KQ81NNARh5oamn7P7ATJAvVvmkcAfgI+MaIISVgkD8UFRTqGc5jdPH700ICDzY0tK+RZlDxwFAJm7GSTGdfHUxhahn0waWe64yZyNBhop4le7Ghxac3+HcYAEyjPsPWf4bV5vVCPHrqeA2qEJn2mNbOiy9kDP/6LnwGR9GbXHUHZBEIkjUXKijI9tDmMugkJ72n0N7wPkgk7QFiAP3r3HcsrX1pa1vbOdfs7tgmZbtU9AD54/z2dX5zpjTfeNJ0noAD/SEn3YKgV3a0eXWYwrQ+9D8JNjOtjGkNTYYeYmclhVuKbAOADzQbvx30K0wKsmQ+SG8yga8a0NGaxixTLHOTmFB7Q2kMNOEYuNAJs4k6ZmlljyUSNggXKvTWarZYV4vx/mhgAK1BMJg7EojE9wzypWl2yDQ8aut3jKZMnpAXQHNPGTDg5ObZJFE3U+++/b68XT6d00bjSef3C9J7cIw4EPheTPGiPJqvAxJLGNRL1yBvL+uXnvdCy+xV8f9CwMhlPW2BSPBlz8DEpZr1EFDUaYM4aJXte0uTlUlw4CwKqJ00iBxGvQ22ewfKXGKMuQNJE+QLfLzRE14KZnMeaQG8waKRNFhJ1UyXYI+iUc+hD0TgHWjCXUXjGM8+W0cgYeSGTodGlYUomLNbMkXGf3HMQW+Z6GplAyrTdgFDow0PknOkUujVjhYxnKhbSRl3kQKYpsMxptL7GvjTSqH2/XAf7jgMUgTcDaL75LkS1sgJFvKvV1VU7SC/rl0pl/H5A8QRk43o4bDOpjBWxABqhQQ970MLCghVDAGuYItIck21NVCA51562gDEizBd37WZqShPnz0ZLSws1a0A5tEMtXzaf98kCAFospiPzavFJcuilgR4QfwVLOojHdX4BwEXzM7M9CRd/GkmMyQAF2FOPT48dyBuM9OzZM5uI0ahsbWyYTpLPfnF+aUUeiL7LYdxE7+OPHygyH2ln55q5KvMrjO4CYKMYoJnizyzWswPA5HBSrojLOQAQRkv4ocSUK5R0dn5poIklVgxGuqrTCEnlUsb2MfwLkHVA8eZ+0CiV4DkbdRHghr2J9IShgTmBx5I1IjynTKI5dyi8+gNYCxiAjUzaQUb3Vd1Nbs3V2yYm7kDNC80pYhIeS8lzxECMni2b4TthDWSVz1A4zkxaYs3oxoIq1arWNzZsgoSsAeNHdP9Mn/nZre0tS0yA1m2RoZ5pZ1ICm+YYHXsmgB70n0TKmWTCHNWlPlIwZDXJtDXiBwcHFntoxRaNdxwNcNOAODpVJBMn5xd6/PhpkBoAKNa3NIP11UXLK19bWXEPgWhc777/kdFrafzd9Cmmfo+pFOakMcVZWwmasiuXCIwiBtBxD6PzmEpF7idSHZg7UGKTKhezJlG5uLxENGzPFhN8aNSkULQ7A3eiJ1I3CxU+bdT+/b1jl6kEU2/op5ks4J+f84U8mpSYuu2eInOaM2cM8XPRJAMFWDuwWzB8dDNRMxA0wy2Pb+M7cB+HwDUd6rYl+eDiz8/ACjSOl/039lW+U5kHR8aMANl/IsQJpoh+Gxo9OhOT1simZ6Kbz2qhVNaN69fUJSK509F5s6nzZkPtwdCmy+NpRH32OijgmYIxhqiLjKrLQAB2nTH9hhrPAR7yNmnFQK/To6h3V28A49A1HSYLcgOabQz3SoW8CpmU1nNxrWIM2W1pzpQuKot1Y/J+9/5LShTKUq6iTG1VHz071F989we66gx1Xm9RBdrnRWLH2sbHh/2CNQzABeDC+8K6gGkFIEQqyHSGh0ZC8yhxmoAyaLJJWyBlYqLoZKSVakHLpbxu72zo+vqKopOBplfnap8eaPfpE2tglldXLYFhcXVNxcUl1da2dNrqae/8Sof1to4vW7psd/TBR59o2PP4PABjvAMMpAzOV9Y1gASAAPeZxUVTMxsPNRsN9dLtm3r1hTu6f+eaiglp/5MP9OTdH6lxfKxiKuEu/kw850yBJ5pymCEzRBqZy+mVL/2MNu/cVbxY0jiW1P7ZhR7tHenDh091enElwMmrBnJUXmfo3glGuY4pSqoIptmwRAPZUCGd1OpCRfH5VENin+MRbW8sa2tlSXe2N1SEfXJ+ot2PP9D5/r4G7Zny6ZkSpvWPqFysaNAbGbBHwghgK2sQ0z7OqepCXp3+QMPJTOWlZW3dvqfs4qryy+s6aXX16PBYnzzb1QcPH6szGGoIUAHV3Z7ZmTEuMPWrFLK6e21Lb9x/XsvFggathk6ePFbj2TMlR2N1G32l2T/5jIHsk9tPwgTomMXdzoiQjAuW0DQT10BTpaMJZSIJta86yqQjBvKECVac6Z3BRPNsSpXr27r35S/r2+99oj/6s+9YTbOxXNA/+KUvq1Ip6v/4v/7Iar2dnTX9zn/zz7RQrKmEbiEy1XgWsXhPmmzOsh8f8tkQaMwZ39Py0rLVufQyn8pmMWXE2DWYyNteTBwwPUtg/h2aTnPfzX8o7dGc5vaPnDSYltOku8eU+xCEtXL47HL2hs01wABApu9tPrTzIQjJJjk7h0IGskt+na6PdNIZcW5yHcogQp+EsB/hXjg7zwFG8wwgKSsqkwThNQYowPDRz9euMUfYjzjXPIhhZj2EM588wcpiuBkEWfxpKEFyWbIPUDxt6/Wv/HZS9+0AACAASURBVPrntCf+Cbr5n9KPfD5vQCRJgIqiUfTNcW2sES+VVToR1c72jqUPwPvhi2fiztQW+iHkVSb1TPqYqDrVnOgm3DmLRp+kqDYn+lTc6Moc1hTn3jAykWUCT14mMTLevHxGhakoncoY0oX2mKkUbQ2LjUkfjQsF6+NHj0xDv7626YaYIo6tY0YbRuGhOAiiOGzCBVqMe2i/Z/o1pgk0PGaOE2Wyg7lhWZXqYkDhcyd1NgheL3QtZfHRsLKg+Dyu8fkshpD78ZkGm8bT9e+2SQQeBZ9eV+B34E0aDtFOOfImzkGBsEkzt/7ACZVFBzXt/PxMlUpN2WzR7rmnB6DNd9OaZ08f68OPPtRXvvpVS1eIx6EME1HnhkqpdNykHTTh3P+Q1cC9YpHT/NJA2eQY3wEr9iksvTinAWNyb4t9MLR7S0NMox+CIiFiCL1zLmLqmH5S9DfsnlCEnJ2euaMtTQINcyxujQFmKqbvhxo9G6nVaQdpCExPJ26ER6a25WJTDHrDEyK4vH4PR2+a6yDvHhd0Ck+mQq6lDwxVArTWGgmaYa7MCkwcX6FzuoQBnR1Fkn3n6PGMfobponsIeGQaVHFPI/DJc8p1kPgUQDODdpqI21QB2n+CeMVUQikABVYlZj7o2Fgz6awVy6D1RuaArhqN2mdn0yaT0MC6AVM79Lw5e35oXngRoqA+XaPW9Dmay7PGdJbXoRislMuBmWHHIi3xFTDpACZDMFAC8IuJjJfTEVv3YSQbAJ45fJsmf2iaZxBqo5unU8bggBJbLhXtemyt5t3Ik/W0UK15tNvMNa9utOMmjqbzlUymxN+jofR834i9BgeZx2uSo73gLt64n0+n5nHg65Smsar6VdP1ccQzmR7VdbgYVBlLwsAPTxkxB2wT2Efs85ydXRjVl58LdXM0h6Y5DCQZTBNZk+wdrBv2Ty8AAEia/tzgrH96Yv4UAFVcj5mIueW9zi/OdXZ2aWwFJnC94dSctM8uaMCi9p0wRuW56vU7buZk2e5u1kezxjQKZ3E7pPnv9tyhRfZccGLOBiPSVtgHAVrQCwPnA14CvA6sSbbv2jyIaAg+8wyxfVvkjTNdoCGYmUM9DRCTAnM1t8gro9N4o07zRioDzVgQz2bNO0WJ+bJ4NrwBS2aASOEPoOgGYgZaEYXFRNPi9BwYonlk/7C0CfbBoPEPHJTc9JOfBqiF6u2IgSIkDoxx5/f353sA4MKxne/fUkfQtg/7Wqgt2LmVDiazXeI+jTEG+2FsviVrG+tGxR9NOftSNnEfWjSjy1Nu3bqpSqWkB588tMLN4zinBoK5DwTrsGSMI9hfpyeX9l0YLAYIhrns0GNE+XfAB+6lnVFoOJEApKWlhaJJTnJ5zErz+ujhU0sIwFPG7pFRhQGaeL6c1mtTYu5BkEnIBJL7AcBEc4OshuuzvPTxUNl8ys5YWztEcjGRNcwBJ3v8T5hkFQPvFTe3tKI6FleC6yCBaDpULh0z53KmpNQXNMlzxXR51TZgYTRx3TwXMIkCuOBWznnNZwAUyphO3M5PcwT3FAtjkPGEmjEq3iHuicLjSKoQ+5UPEqZGMQdMi0eiypM4BJgxHmkwG2sam6mQTaiWS2ujVtJrd2+qlIjq4vBAkwGTvbw1fARCZitVPdrb19VopoeHF6o3u0Z9Z7LpQEDCrpl1zcJiXwQkG44HZhgKUAUwDAjN5+Fecd5i/gYDJcVzjacEsqy4VMkk9cqLz2u5VFCsca6LBx9ZwkttccliPGnu2eA4w5EMZCsLuvb8y1q/+6JUrOrdp4f6wQ/f1+HRqToAcc2mARxIKrDg9OEI7DLi7RhQOChg6VEz9mbqk8mnjDv2MKjlC9WK1harur62rMVCRpVsXJsLZXUuT/Xog3d1+eyxcoD9SGeKBV3U6wbCR0jLyRe0uLmja/deVHltS7NkTm9/8InOGi398Te+ocfNsXt/8JwiiYN1xhrss558isp5aGal47Fq1bJeuntda7WSXnnhjtLTodKjvnY/eFdHjx+qD7g/n6qQSdr0fTr0bCP2neFkJE6eJKapmqpLM3rruqpr69q+e0+19S0NonE92DvUcb2pjx491ePdPYuM7Hd69t3B0FScz0ZS1FQRDJDNk2aqYjKqpVJGGwtlVXNpba8uKhefq3l2qllvoMbxkcatttIsUiIFGR6MGOQ5c486hL3WIuisJgQkwYMlZkagyGgGmEXS7BFcE4+rvLKqteu3tHL9htav39KHu/t6elnXW+9/oFZ/oEa3o/NGw77XcqGobCKiG2srevnmDS2kkmrs7+l8b1eNs1PTmsOIibJnT/GeJQ50aqwPq5+oo+bUrSMlDJRFWhRRvJTRIDLVFK+S/kzZpLMSJmTepyzw3DxrRrBPKjVt3L+vSSGnP/nO3+jJ/qlG/aGWKin92i//vLLZpP7dH/6Zmq2e1tdr+hf//H/UUhkjVJ7dmCIxjxmHhcCGZiaTPyZNtV4BFofFNTr93eSigHZmVM10GzYBz7v/O0CTyWKMqUnMC6AfDMux+alYAg1n5WCoMj9rAy5v+vk7BppFAEt86Bd6ntnfMfNal/l57U/TH8SPB9dPLROybX2I5+eXpURNZiYB4zOEKQXUSmGTHr6fgwluuskgF1DAAG2kTmOuwdkUYQ3rMdzeg8Ca4HcDFcZzAxQZDLrfgLMBXOrrQz0+T/hnrM/Xv/p3TIHPJyigxJwGjc2pkI9qdTmrWjWrSqmg5+7c0c72NduA0JWhTeahoGDB0ZNN2CLTzNAvYn/O4cyko9NhCk+2NxMA1zCzOTFJ4Rd/ZtPwwPAClC7U6dtkCmfjgJYDRR1AotUhE7uofhetJJrcjg739y3m0K/NTcFYRLARoG3RMJmzaKB5Y7FTBPEw57Ip20BtIstGNscwrWigQDwBEOE52KDeISgQonym9w4m/b7BOIU4/DyuwXbkLEQc+dz8d28m3AmdRRpO3w05NPM2j0rBYIT3CTcPp/c7W4G+IcwSZeKEuSM0ZTYDb4SYKlCgjfTRR+/r0aMH+urXvmryDmQR6RTGhkTXIWPwqDsaLQo7z6xFu92yzRD6oDUgQROIBhgtotHy0ykdnxwbbZ77yncHPRUdEs8HzRDXfHF5ZVMyqGPmYTD3+07DxLSZz8umghaPRgTww8EjABtKLZ6ZmaIYGGWSRnWjSAnNLtFY0vgbVYlY7SnPJZuR+yPwHAIGofdDn26xLjNvAJh6efPi7quUbmmALOj1FtHFs+HmcPxEKgUtFBo+VH6yzkkUiJj7Ls21+T8M0AiXzJWd7wmjQf4ujTebKocPKC1NIc8ik2lrviJQUrMGQgyYBjHBjifM0Zg8Z74fGo3wMMGPA8YMgcYcgDB4uG5bZ3PcdluqVV3WgxFaqeReG8Zkicp+7tnunjY3N4MDww1kuOe2jjJpozrzjHG9MCMskzfKZ8JYqmtNP67coNg0AVBVczlSJjC+SZhh4MrKigEiPmXtWSQUk3DuA0ATABLyEYprDM+gnPMdMcVnDVDQYmhKc08B7XR9XwusOf67r6WsAQM0W26iRXRW070iMhnl80VjNQBc8HVSqNskDMCDps5SOIg9zdn/pxHtdJi0UrSToFA1I7LJmDWGlpRJXM605xySfK6AeWtADtFcgC4UBHxWGkCmqux3uD97oT0yXaxlgBvdOPgOmKxQNE+ITAQQM7ssX59m6jdTvpSzTPoh0pj+UOzEgAE8+xTFodzDX9N9DWi2JjRTxCTRVCM5QgZhniA893i2QJmH4t4JGm3AH0/BsObL1kHSDL3YEzHdohEcwCi35pKClUgvnL/JDYfGO7I1hDGbR9GyRv1nktGIKsW8y41aPWvYAfoms6jRsHlNy343Fok3axZHZ8apHmtqgKgVcN7sA+Dx2kz9+P7Y6AAYmHzFTFoFqMJlG6fRi0Wj7roMir8La4WfgyJvdGomk7Aa8jktlEvGEsgCTMGgGPR11Wxa40quPLGrvB8PGvuyNTBzB1KN7TDhvEDLyZ+Zst32Is4k4gw5JwAK2Pf8IwFcuOmaN5Z4tsyVKeBjAB15YpN9UiPScenurW0tVkvWwHGvDo5OddnoqIv8aBpVs41RmieIGKsI1hLNqE3OJ8aCSAL0m0/bVJkkZ4M7kLN/8Lyyj1uKDE8Vz3eKCRnnXtr2WhoimlovpIcejmYSHv9v00FPhURUL9za0XK1oKVKSevrq7q8ujIH/v3TSz3YPdRgElGrO1SLCVbMQWQDhkzKYuGILkey4nrm4AhStYCdYYy1mUdu4d3AM8Mea/F1gGSYfaVT7v7f6yqf8VzuyQjjxbw2NlZULaR1e2tNy/m0yvG5Dj75QI3TI7Wv6l7oK6WV7U3dvHdP0WzeJvKn3Zk+fPRMD58+1QX+Fr2+mWly7jqA4VR9nh+YGgBLfP/GnGSaDDODBiGVNp08k9hCKqHFfFq3N1dVSkQUn/R078a2Tnafqb1/ILXcX6ELGwi/B6R76aT5p1jaBoke2Zyuv/Sa7n/5q5rlfOJ9Xr/S/tGR9o9P9OjpM53Vm7psdtUb8Wxg8Bf3jPggtcmMU5NxobsYQckv5LRQKZr53K3tTb1456Zub20oG5U6F6c6P9jVfNDV8f4TmzLHhwPlAIdIVCB9BVNonhfMn2lEADCLFS1vXdP1e/eVKVfVHYz04OFj/Zvvv6uL+pVJYoiTZI8x9tMYB/mMJpxR86lqlbIWaxVd21zRF168qWx0ov0HnygxGOjy2TNFAFNpYIP4Yhh7APrjQUxLtZI63aF6o65mcTwsqCtooiLmF9AfTVVYWNTS1o4qa5tavn5d0XxBe6fnOjg/1/vvf6BGvaXTs7qiqYx6E/wmRrafTQ14SimfjOi1e7e0tVjU9mJF0XFP+w8/0dnernqNuiLTiNI0q6ycARANjD32Agdhi0U3SnaTV3fwwP8mk0XmixGe7+V8Jv50MHS32Hw5p2gqrf40olfeeFWL125pVqzq+Kqherul08aVMSSp+3a2NpwVk07q/OkT1Z891aju3x97WyQV0xC2ozHVPMnFUpZIFyMxJ8Lnpgn2aySO1LT22ZiGgJBjzDqlNLWWnW8yI8x4Km4+CLmlNQ1TOV2Mxnp2ea5nJ2f2XUz6fa3UcvqVX/pZY2T+/v/zp7amV1aq+hf//H/Qam1FSRgtmBEn0oonqa+IVmXNB7G6gYaf9Wtgr+0HXo+G03wD7aLEqSL7mBnbmLPRfMNMIhHEjEfpH9wUl+ugXjDAxuo9p8+755Xv5WEvEQ4LnYHrqVjhQMObbm/aPaKTngG2LYxfjy91GbMzmGHNUvOwtzBU4bWpLV1q4Ht1+P4hyzmULnMEIn1hGEX/gITGZbnUILA+YQIjY/O+j/OfazAfgagzl40YHHHZkQ9+XRbun9GBl7B2ff2rv/o57Yl/SjSAn+BlPqc3IDFnSooFTjYT0doKngBJrS4vWiThzRs3baHyoDFp5QBlMXTaDTUbVzZJdH03lGgKcpAi1yV12l3Xu0Rphvs2HaYwDun4POymmTS9MIyBrpm40Rxsb28bMhZq8JniD4ZTo3Cmkrx/y14TzSPaS/QwHnlBmoDrhdg4MQnxxe1TPybT2VzGaTmWBerGHG7SEzeaeTrNNUPH9ix7rjNE8cJoD4p8X6h4CuATEBRSwaTZadZOow9RM4/9cClDCBaE6QG+KY2cRmjZqRkrctmMQsO90IDP49Y82573tVx2c3FxU66QvoNfQrNV18H+rp48e6T795+3ph0HXzTmNMy8Bz9jTqJQx8iktSlty74LqKeY3JnJIdPUGQYnXW8aoQZGpXanZZqi+RyTFDY24tfQPnlkHg03uaccMNCoBgOmCr4BBoblTs8yIzNc4UH52TygvU8/zRTne4qCthuFmDxWGvOMFW3DQVfNZlfV2qIxSEzOkKch98adxhyjNbCN8/Nj7R8cajxy/TnTd2QVFGpM1rn3rAm+XzPBnHt2ax7Nd7qg+WxkjefOzpZOT07V7TCdwAytas2vmbX1etZwA26xdmh8Se8AvOp1iAtEApKxhhmpRKVasWeWAnChXFan3zOtcJbmlI3YojPRI/th4hGAPWOE0KhnUmkzcaRBJTKM1yfKrFgsK51GikDD6f4ErAGMAvlcbOo0udxsQCGaISZ15mmBd8Z8auwBKPO3bt6w3y0XFzCQmK12yw7JONNOZCCW5Z7zfPrBwP4bzxaaclSCsehcF2d1k+kiF6hWy6Y9Rm9cv6zbdJG1Bx2QvYY4L8AMmkWum7XAAQjwY2Z7FNBEKgWIOqCCR/SErIGJLjBFm8zNZZ2GgMOSxhjwgfsRMlVoEF23DdjkWb9Qj62QirAXMZWFKeIFInsIa9kBCpgmRHA6jY59pzfEEXzmUxNeHGNEjMP47wCGKY98dGkSDal7IVBEGGOKaVACGUrMaN1ogii5bA2hmwUIIjovMlcxm9JyuaRiGqdyz1xnCs+kC7CNCe7hybl6g7GZd1EjjijooAWzj0V80mvf+7Bv12URieby7ZMMZ0lBiXU5DJ83ggcKpqIUcUkK5YkmMHqgY5PAQeHI5B1m2QAqOPniFH4AC5wHURUx/cqmtbOxoc31NSvamAA/2dszd/hWb2CO2WeXVza9ZOrC2nD/EwdjPWIzZtdCM8f9KpUK1thyxth3xM+aFAYjOJpr/4yOK/jEhP+PkZ4VhbG4XQt/n+YaKcn5yZFRacl739lY191btywCFq+Ty0ZD737wgXYPD62onWIgZvsk4Is/I0iYeO1Q6obW2fEI/odLgeEA86JnzyoNJKAk+6DF7yVg2qU1aBO/CkgA0IT5bcQ+M/GphUxCa9WivnD/rm5tr2uhjGHuVM1OT2dXbf3wo4c6OL/SZaurZg+wKumSCjwYRmONwmvlOQbwgMHEvcEENSiGHUCFmeC6WZt4pzw+1Fzqk2lrANCqmicArvJJimNvJJE4IVUqsP/OZ7q3va5aJqVht6lKuWjpADTW/UhM9f5IR1ctDacRvfPBR6pjRIlpK0075x3P3QDTQs5aZ/94lOzIQAGDjpCrwPgaj+y8L5XLPgGkkCb21OI0ewZYkUpRyme1vFBTFTO1nW09f/O6+s1LDZuXevz+D9U8OpB6DaWoIaZO7Y2n0hrwbOXyWt7a0NLWLS3vPGeRcMPZVIcXlzq8ONejp7vaPzkxGRDmmExRzcGCmoU6gL0hm7P6hn0BDXQKb6R0Wqu1ik3bX7lzXalxX1eHT3X69IEykbla5MFPxsrBJABCiLkBIKBPBqYJAEQQcTJlO8kXlaouaRTL6c5Lz2v9xg1Vl5fUH091Wm/o6eGpudY/eHqgh08PFU8XbH1HzQODxjNta3nS6Wi5UjLQ5PlbO7q5uaJKKqbYeKDB1aXG7ZY+ee89RQBdWw0DLYmd7NSvFJ/NzacHwJfmBrNH821g/8OJnYz3aFy5ckULK2taW9/U5va23mr2zTjxkyf7Ojiv66rds2Y7Mp2plMtqrVbRSrmoe9e3tL5Q1fnxrkbDSw2aF+qS0IHhIQwYajsm15hGJqQ06UhB/HIiltSgO9ScNKDk3ORJ8VlUJtu3O4z0I6lWf6RUqajNu3dU29xUcXlZo1hUjVbH2EHsu93RzNbc3vG5ZtG4sR1vbG/p9Zee1/1b2+pfHmvv4/d0svdYk25H425PU0twIm2DuhaTYoZGJDDELNI5TbKMgd1MQdAIIvWJMB+wFBQASUBkH8JNzFeBhpvzBZPMQilvPl2ZQkrxQlXJhXVjPVSXFxRJJc0Yc0yNF5nr/PBAew8fqHN+pihy1+FIkcHU9nPuDwwE1pftv7DPTDERUSQRsXqt2ZmJJGbafjezm5v5Jopz7jvpd4VURMOOlAzSJJY3N1Va3dJ5b6KPDs708f6RRnjxAGIS4DHsa7WW0T/+R79gUqbf+7//yKJ8qfN+67/6Td3euaWpmZInFUvmLPIReJmzPWy8wwbZWb2eJhTq/znvDMxneEGqAIaZfTcHdtA5aWyicOoOkxFGCANJZAz84mfMkyGg1lPj87ohq9gHfM60MoZeYDweGmZzflIX0ltxz7yxT9t12Z4TeJ25FNvBX2OMBPHYxmwIfi783c+fz4aYnzGcOZu81mXvgRHLAJhrsHhy9imLCkaWAzOWM9SZQ9T/1K68v/kJBL+HQxveI4zu5c+4hi985Vc+pz3xT9DN/5R+5HN6AxJzCmyKtIxRDuNaXS0bOrizuamV5VWVCkzOmdj1jHpLI0H6AAcsv9Bg86XT8NCUs5F1O36g8YvNi+d9MITCm7IsbRppn5T7Ign1NWdnZzbJ3CZOxQw6OHCjKpcrumritgkVMm3FE0yB3WfPVC6WtLa27p4EY/SAKSts2TmIkGIrYvM005xOxw4zmgk+Mw0kixmgolisqFJeVDKVtyKDBU5BR7FjaJhlyA7t8KIhM4q/FUN8HgcObEpsE/SMNYPmtB9sCNwLFgnXCVgSvmZoMsLrgfSFtGimdLZpWOvsbvsW+2dupQ64OB0I/TXGglCXKNidMgngcXp2rN/7vf/TGn/MtUDtKP7ql41PzZTwBWBDv2oQK0QBC3WIzYSiwl2+aYAAOoxKCwgS47P0bZ8I9jJzMW+10BMSheUpDDRwUB5p9I2GmsmoVlsOot2cTkyBtsRBGmigjGZERBPh28Y6huLv3hDrW1vWELAxcz9wU2eazSYJ3ZbvgmcUYIkpH6/Pdw2QhP4eauPBwaFNa2kUAVY8h57JVs++b74/KOVMszA8c5qqTxLDjRv3ZCZ55t7f7dqkmu/DQTAK45EGYyadnqWMcRcSFZoBinl3YnawAE8NPjvuzmzAt24+p6tmQ7t7uzbpwYGdqSnv49FjfW8KI3ObcHFd/MxsyjQXaq+7m1O6QA+n6WaQC5pOk21RU0xXbarGZBqzGD4ba8L15PzscAAizX1OqZCPa3Nzw5IOOh0MCh0gsrUD08Kmv1D8WS+gxO7GTfEP+MLnMnp4QBOHbsi+AxgEIAlbBGovsVVMlVmP/M73wJRj2Bua075bgHsyQL6QsHg7gAKP/GO6mnFtMakctseMNbDpf8Qc9M3vIB43pgBNBTeU9Yl2NE7TH/VkAltHJoWkUXdZEd8lTtPFSsX030x9THpgwxcHB0zuY1NKTzVxR0Rv+NBn8mw7MIgcxp2xzSXY+luntBttEv8Kk091TDJlSceYPlnjOLdIudh8rGIqrmtry9paXlAtm1A1k7DkCcCR8kJNq5sbFqWFU/bDZ/s6OLvUWaNtpmK0SzR8HOjmMs2zafRTN0Yy/fgQ3wv3iAnlU/58u5zEp74waSJmLsbEDk0xzwJNNewJqMzAGeN+RyuLC+p1WmYAlYjJJrIUx6++8Lyub26YPpu1BHMCs6tGt6txJKqzq6a+9d3vm8kY+x9AFk0VQB7PDveGNQYAY3tX1M0pYbRwDYBr/Hy3N3BQADqvfY7AW4NTiyQA4vosIjetPHTh8cTkS9srVd25eU2DTlOZWETrSwvWbOcw5xyOtL65pVyxZFO2jx891jsfPdBRva2rbt/0vJ+yUgC1yI5jf4HVBpgC0ywa05iCMxHTLEJGOJ4LKfXxbwi+dxo6c/fneeDc6vddujAaqmoMPDcDfeHmju5f29bzmxtqHO6rSVRoNKatGzeVrS6oPhzpvD/U/lVdf/v++6b/rx9yPvTU7HVtQg8YAABlTJrhRBliIZ0oFUhJXBtqxm5B8gJnLY04+zXfPRKLTqOhCBOjXktLtYIyCdiINW2sLKicS6mUTOj08RNd7h6olo1b4wjYXKxWNIJFyFQ/k1e6UlWmWNJlZ6SH+xc6OL3UZaOpRqdvQNckCvNjqpXtHQMRua8+tGKvRR4GiImPzJUB1RiwsfYABDLJpElFkG2tLy/o9rVt3dzatEQB5NDNw0MNLs51eXyoTuNSrfNzy9vMx2MqpuPqNjl7IyqUs2oh10omlS4U1OwOVaquKFMoaXFjQ9W1FUX4vmJxPdo71MHZhT785JF2j85skon0BmBhOJsbowDjx0ImrVwqoc2lRW0sVnVna0PJ6UDj5qWOH3+izvmxkrORYsivLJWGxo84WxgjcUUB6AxI9b2lWE4aWNDGt6FSMg25oikNobGvLml1e1v5clWL65ta2b6hWLakt977RB893LWG9visbsARnhywNjOJuG6vrqgYiyqTmCsZGamYjqh+vKf2+Zk6V3XNiFTl3DIDtaytVwYO2XhCk97Yzy9YVgCpFsnreesXV5iORl1SQWOUzRsIRvLPxutvahRLqDGa6+O9Q334dE+P9w4sOpO9ZGeppvigp87xoa6O9jXpE917pkFvqCzWIgABMAXHJAEw2Z0pW0gbS4FmiP0TNiSRiKOo1Gdr01TL5YIiw7n6zY6yaOdFes9QM9gzhZxmyYRKy8saY5RHVBzNWSqrzWvcy4J2j050cHyq49MTvfjC8/riF17R8e5jvfs3f63W2bFmg64ZMzKVJcYRU2NPdKGujWkEmMqeOmHfi6uIbIWEBc3NIJb9ziSJ44m6MBizyOmcQTsxyQrmhoBDE+VzTMSndi5FknH1lVEkkVamkFM8k1IqnzETWc7VRv1SrXrdZC1IHEadoYadQWAK7Mccez4pGUjJGGQAaBe4fsDrXNlsFRgyUWcDyCONIiVmNMeseKx+o6thc6Rh06NN77z4okapnN7fPdaPHh+JXJhOv+MMZZ6LYU/lfFS/9vWf18JCSX/47/9EFxf0KDn9s9/8p3rzlTc0N8ZsXPMorGDWAMOIgjHNkMvyixo6rMstgjGILQ5TwczE01iQMHz6WlzAxLltgLPXw5x/PvCktuP5xgyWmpIhC//wjHNuhXIA+gM+sycKeK1AXcCfw4pkPXSDyFrMZ6kbqS3ohbyp/ixFgCEdr81550aDDFDdHJ16mAEf/+4JA3628/t/Cij4BJ+9m+vCv4m6zhhs/seajgAAIABJREFUxK6TEjOj4UdaFtQ7MDWnfAb3FAnZFeHn8J7IAW9nB3gPFg5Av/CVv2MKfC5BgWgkxbFp9ONiMakb14qWHbuzua5r29tKJ9O6/8JLurjAYT5v1FKKAah2GAfygEErZgHYn+MlwOJjopVKW0RQoZiz10e3btnRU8+Ndvq9T739gY+Y5hiDpVu3btm0y/XxfaWg4k6h8GTMARcFJLTgp0+eaHlxSevrmzZVyefc+IoHEclCbaHmMSujsb0Oi4EYOBa1aVONKuO0lngirfW1bQMFaJKY6tjiSbiumM9o1xIUQtZgBx2xOXoGBntcHQv9x7PfQ3DAkTNPGwjRuhDNMzpRMOXkMKBpdIaGMwwo7Fx+AOAAeufGHXwWtJEcW+RwO20Hp9KB3vnhW/qX//J/0tHxlbI5wAgHKQb9sTpdqHYRy0gOnVidChSxTNdSKWfNJ5pUrp/JoKOQTNgThuiTKAFlnoz4u3fvmiER125aXAMymCgmjZ4O4wDAxlgQNMqwNcyAL2IHBOAS02Cm/0w3eD8KYeQLLB4MvKDSWxGdIA++5TTv8ciAJBry/f0D+52N1bVbjtJihoTLOK+DJvyifmHfD7IUM3VLpszJ+fz8wu65ATyzuZaWV5TNkGrhiDtTeRoF4sC4Po+3HFo8JJ+ZYgKqvXkmjNoqlX0yzXsy/aTBhUUB/QtdO82YMQBmEXPW55mkYDUqZODgahn207n6QQFFoUvRWy1B8Y5qhmsu9DsiqmziFzW0GmdtwC1o4hgAQhNnKmzUNpytKSA5rKCmY/hFY08ja0EPpHAAOoX+DlHFoYHHnbbL+yeCxoH7ADLOuuCQtxSRgRfiOLK3rojOdI2m+VIkkIZwjUylR2q1STlwEzCaSgDIvjFtcNDN2HfO2uYEphHmfnw61c2TaZ8xuQqSAWhvHI6ea49LLg70fkDzrCFLwCHf5EvQwo0K72kUMAFwVOeeEglHU3hta0sbK6sGhD168kz1RlvNbl/NTt+nwXMmtLAuHBxk/Zh3QzYbyDSg8ru8ypkF7IuAbIBk7FFupMk6gbpoekCKA5rFwA/B5EYxp/IbrW8yUiY213zY1WatpNefv6sXb+2ocbirxtGemldXykAjnE70yhuvK1UsWkZ1JJ3To4NjffjkmU4abZtezc0sdKxUPGtpL9zDEKQIPRhYp8hOWPsU7YZxBG7Z/UHP3MNjAKfcSw59EePIFGViDets1FcuGTMg4x/9yi9ao8N/o/FaX1q0KK31xQU9++QTNc7P9O1vfssm+ZlCQdW1Na3uXFN5acWaqfc+/kS90VhHp2dmund51bTmFUDg2e6BZqz5wUgxZEY2QZcqlbLu3Llj5ocwVgAEY3Evko19QXEHEGYpJHHBiCZ9B307TCH2mJ9/5TktVUtKRaZqXhwrNhnp8vjI/AnYLzBZXN/Z0fbNW7p2+44miYz+6r2H+sa3v6vd/UMN8NdhLzKvDdgUbm4IldckD2boh3GYUzcxcMT3wfxnrBD0tB4c0ZledxtXmg17SkVkLItqMafXXrqj6xs1RftdNQ4PFMdnpX5lju82mUMWkc2rurWlIikL6ZRNOJdXt3R51tWDx7vaPTrW4cWFPnr81MABzOO4V4ApgLvh1IpoQRq25eVlHR7uK51JuyEVEhRW6mSkZAS6e0SVTFr5pLS+VNa9WztKsYd0m6of7evs2ZGmnaYW0PAP+8Z4QjqQzKU0wQgRnxrWQyShlfUV1davaeXGy2qP5to7OtEPP/hYHz/Z1dFlQ6l8UWMkgIWiFbf4ONAk8Zrc02b9WPFU1BIN0hiXlUvaXFtTDJp5Mae//5Wf0/3bNzXptNS6ONFf/+VfWFM7wiiyMVRkhiljRP32xOQZuRTI+NyauHwWXw+o4ROTYfD81a+GZp7I/jWaR1VbW1Iil1Fldc0i4ooLS1Iiq+N6W4fnVzqtN1Xv9HR6eWVnj/nFRKVrayu6s7OuTGSmMeD+2bEevf+eSgC3mDfj84Pu2Ep53PiRltC0uSliFnCxN7C0GFIQml13kuccAKzPpmKaxaTC8qImgNCplDKlijKlmiorG0rlq8YSKNdW9HRvXw+fPDHvjBvoy0sFLSYSeuvbf6lnTz42k+rpsK3poCvLdLEp6VzFQklHxxfKlzLGjMjmkjbVh2WBcalpm20txCx9gjOU6XivxyTV5YbuBg9dOqV0rSpl8ypvbGlh65qG0aRJXTBfhYY+aja09+H7Ot99rDTSmgGJBICyyLfaBnZnYGphhI3BZjKpVqen1bWaRX/S+VRqyBX6ag8HNvWH9h6BWDSR+OqTmKF2+Y5pAqfqjSZK5YPX6g2sqR7BWEH2kc9rY/uacuWyAQUPHj60ug15A3sh4BlSGqj0+XzKUk6e7u2pVqlanWO1SrlokrwRQDuGzprbs03saR7jYtOhm8O0scMS6bzt1Xz3mHrOJxEzB2cP4ZxLpxmWjZXNJ4yBOY2llckVXDLJpBcweDxUuVK2YZyx55B8ZNI2dCG6tloqG7MRKVFtackYDGM8ujijE3EtLi6oAJhXr9s9BiwHYCQdBjPX+uWF0qWk2t2mTvdO9Z1vfEexPmBdVi9/8YuaFkr64+/9UHuXPbUHSHs6xrCz6OBuR5nYWL/+q1/RC8/f0e//2/+gvf1jqy9/65/+Y/3sG1+SZjw/c42mUY0mc2MmAmSGEoFwah42sEz1w2bZZMeskWDyjrGrgfnWrxAPjESYwYJ7NPF3qa/Mf2s8NgYlZ4f5LmU9+SDsNQD7w7r+x70NQgNy9lNqAmpYBhgeexg3bxjWAX1AOHQ1/b9JlT0hDQC83XF2XAgAUCOFgwsbKgVx4zbsCn45A5VY2L4N/QA6ANj9rM8qFoWJ5cCBx4/CFnBD9d4Q00MT7hn4SD1JPWySuSDpgfeiznbmykgvf/nrn8ue+KdEAviJXuZzegMScyi9TPRSyYiWl2K6cX1FK0s1PXf7jmplJrE5o0EDDLDJoM12enHXiloMNyiucXuHKXB2emkNKoUMRaNncUPRh+IChRg6otPqQYSZxPCaNLN7e3ums6aI8+g9XMJpStMqVZZsstfrtm3Tpmje39s1zT/xUG7kREAwE25c6t2NmIeYhR1ShnA/ZlGfnhx61u94ZFKHUrmmxcU1xeO4hwIM0Ew6ymVa2glxKkNb2LVa1T57uIjDhc1nYtGxiYYMg1ArFAIBoXyAzd6MYkLXXFINoBePvSllck2j7AUjzU3fEEdi7fjvND1EDbJJ0JSyGdE4cD8o0ED5/tW//l/1l9/8M/MNaHe4z5iM9ezv0NDyhZIlbOIDa+QxYqtYs8z9Mhd2Ju3WyIy1urpi98P08SYnIU/VtVWLi8uWN4+vBLISmgs2YChWTm/yODsyxrkWCkvT0YN8B6CKuaFGoz71xxAKrfBkalNyfkEd4/15ZgCQPA4xY2gtDSz0dooJM/SbTLW8vGqNGs6pK8vLdtjhefD06TP782ptQU+e+b/TiJ2eIV3wjSyTc4d0pgfcKz4PBUwf93ecrMd4JlDw+MbIfeDWsOFyOKP3OzlpBa/nU3l3y3evM7TCGALaBmssF/cMmMZcV2w0dMbpPMmYXlmzmbbJQCGd0eryknLptBW+FILDGQd8zoA7tJbZfNEaJZgCqUzeJtv03QA9/Hw87RKMFq6/+aI1cRQWKYxEwxg3m04Sw9O1CaXFi04BEItmZGOu4sacwfQvZdMg1mW4PhcXqmpe1lEp2wR4Z3tT/9nXvqL1jVUrdD788COdnl/q/Q8/VKPVNUdwZDs02jTcI4u6i5lxT7PdMgo3jBebrIM+Q5fN5qw5AZiyRjDmjrshu8bWD6g1fhHQhC3CLuIGftStARDGVIHiPpdOaXlpUesrS3rz5fv60iuv2OteNFp698MP9f/+8Z/qyd6RZujBrXhK2kSJIoiix00TBwaqQKmjQKCgCk19nKnQtmt2E8zup3m+NllgPWBuaFTDhBUfDjgMzQwrm4qrnInp5157UdcWy5q16jp+8kBlzDibbTM/iibjNmUfRaKqbaypvLquTG1Bx422lC2qM5W+9867Ojy70HQOSMlz5sZVrGsmDkzKACMAmChw+K4ppvCP4PM5O2NmNFGXjI2UwssFainPLEaumioRnWo+nOnujWV9/e9/TS/fu6tCIqazp4919OSpmbX1Gw0tl8s6fLavtZWaxej1JmN1JhHF8lndfOF53X7hvq49f1/NSUQPnu1rcXlFRydnevtH76nR7mn34FAnZxc29bO9wsA+pCgVLS0tmuP8VaOho6MTe6YwuGXP4zkwUyfWVyapTqurN167a5/ttVde1s72llbmI73/zt/q8mRfk25T+bg0ardUzOVUKVdsMpcqlMykK19d0Be/9ouK1zZ1cNHUw6fP9P23f6iPHz/TYDpXh5jEeFLJdMZA0BBkN7p7IGdgI2GKh+yERoLnCLcEaORTkllg8EyG+sL9e3rhzg1tLi1ofHqs3uGezg52zSm/2+4rmXDmFyBLMpNVB++J2VxXzbmu31gz35naxqZW791XdWNLWb6Diyt941t/pb/+wVs6PLs0g8va0ooxCWCtWNyWAWJQ7/NKmY8PwOVYhWxa8flMxXRSC8W8bm6uaWdlQTsrVXUuD7X/5GOd7D8xuntkOFS/1VG3MdSNjRXbM1qdjjXW0Bd7nINxWTOLKScJL7FsUas3X9Da9dvKV2qapzL67g/f07f+5i093D3Q+s4NnV6S9jC1eEf8SwB/OCs31td0eHigHmtvcUEv3Xted65fM5o5jvgzHPs7bYul69XPVSdWlikqU2VovUmpP8IY0CUf7IcA9bAiGvgKoKNOk5oxViLtDJrBCKs1wzqN7RNP89+kfDmvQm3BTP+Wtq9r8/ZzGsWTOri4tOb02aMnmg4GurOzqaOnD9U+O1Jk2FFk2FU2HtW4O1C7MVO5xHTRhyyxRFSRJMAvBrNjOycAnmh+u52JyZNmc2RRkBnYjzCAHSqfjSmdSZkpHPR5QElYOrF0ztgMxeqSJrOYKrUl7Vy/bvfSzH17bT1+8LEOHz3S2eGxVpfLGg46Jg+IKWpDgBm4mwCBXVpCA8M9isTmSmbwyknaOXJ+1tbiYtEidDfXSTpByjdSDw8gprlD5F++fzNFbvU6xnQaASZwdsWT+vqv/ZqZ1O7vPdPf/PV37JoWijllE3P1W11jBphPTTaj9migZD6FrZAB57BH2PthWlBHwNis1CrWzE76Y4ufBPwD2MPvAxkYE3b+AVRgOs61dTozNwdOze38MoQMaSlnPyBZLmVgA2uHtU/TxfnJImU/hZ0FiFmslXTZqKtdb6paqlhdCxOUfQsm1sr6mlKwZvM5nZmnVM7lXLDzIjM9fvxYz917Xvt7+3Y+7j55qlQ8aXr/Muk2eC4kAdpWdX55YcaCK+ubunb9hjvII2Fjf3d/WGOFWPIYLA8YixSURkuPKR1P+PmfSWlCjB1adKbL1HtMtPH64hzJZI2pCGhAnGqcQUizoYPLXfXHPY06Y73zV2/r7OGFKqWsnv/Ca1q887z+tz/6j/rw2bmiyQyGCR43jMfTqKdicq6v/L1X9MrLL+iPv/FNffzxU5ON/e5v/6ZeuveiMYB6vY55YvSHrmtn0s/5z/AoHPI5Y8B9aUxOOJ9bzUcNZhHq8YQlD+F9ge8INSeR1vw5zEzAAfNAs1hCB1WM3Vyvm+SK+sENrX3QGCZ9eU3sQAS/wl6AvoQagd7HmdcdGyTxT9iDhP0Mzw81rk/hnZgI+MWghiEVv6if+bmQuk+N4olv7nFg4Ab9mA1ASRNyfwAbonKfAOPSROa6dxReYawT6izzp4r/pzII90twbwYzG5+71IHz1owJJxO9+KVf+pz2xD9RP/9T+aHP5Q2IRZPz6Qyndx6kiLY2clpaLGh5saJrW9va3thWMY/p11y5QkFXjStbEIVCThfn59YIMOWlAcbEypCsZNaM4EJ5AA61qXRCxVIhmASDOjodh4Vkpk7TieU445TLQlpj0wsc+3mYOOSv3bhjfz6dgJJhuBLVxx99YA/+rZt31ev2rXitBnIGAAHAAYoDmi42Qn72qlE3zTgNhhm6mtkIWZxVZbMV7Vy7pWe7R6aLtmmZueqjJXJmAAssnJTRgIX0T2cLOAWITTpsSkLAgIXCtBDaKF0NiwZg4LPNZ2yb3WcmKKC50Nq7dl9BC0kC4P8Tt+Z05YjlpbJpm7YUqimzOoz6EjH963/1v+iP/vD3rbn4+a9+0cCMxeVlW9iW3Q0yGo1oZ2s7oM9zWKcNbTQ0ckKjlNXJ6Yk2t7asWadg56DJpvNGPaZBpLFBmgF1n/fGzM03KY+xw1TQzM6gRrYaOj8/sZhE7tnjJ0/+f/be69fS9DrvfHbOOZ18KqeuzuxmN8kmZVLBYjBFSWPLMx4MjDEG8FwNMH+JYcyFBjA8Y8+AFkWTokiKsiJDk80mq3NVdeWT4z475zz4rXfv5lzqQhD6QkUUqll1zj57f9/3vu9az3qCNRrGPojHdXR0ZBnUgCc0GDwbbLQ0U+a2bdqujhV8bND5Qt4aL9BnPju6TJOnEFdlZpdSwOu8BSKxkI5PyZkNGWsBH4JelwPdNZk8M9GYQ2gxC/MEvOqNYHD4TQtnB5Khsl475NgcAWDMUCUUtM8Hystk4+L583r0+KFNTl2kE0ZuJAW4qEumIiCwMFtgwrQ6bZMJTDy/olk5M5muIkG/FXne8VjZREwv3ryh52/c0LnVVd29/YEVNyOfR93R0OKQOoORfn7rLYViKR2clBUIxdTFBBAEl3VlJn3IZ8hbL5ohoenGYWPwM3s913DPTfQyqZTdY5zNTcIy93rgoKAZZk0B/MFOoeCELs5kuJBJyzed6Nkb1/XczZv6wuc+p367rXaT1ImZQrGY7jx8pHK9oTff+UC37z3UGAdzc7+PGb0d01I8Q1hr2WJajVZD9ZrToJqBnTWkA2VSaQPHYDHx2Zx0xDn+uzhH2BgtrW+s2fPMdINnP2w027FiQb8ZeV3cWNPvf/WrunrxvMpbj7Vz946tuZc+/WldvHFdu6dlff+v/1Y/+fkvdVStq9bqKBxLmGkbHgpGFccHgqYpGjVgi+mTsX3YaGdToy1z6uLMDusEsBTAifVeKhVVPj0x/wUo9/gFTKG0hgPaWC7puaeu6NxKQcPamap7WzreeqgZYExvpqglGDAZkeKZkKrtoXxhj0LJlGVrh9NZhbN5TSnQoHl6fdo9OtHDh1sasBcEw0Z3BS5pNjsuWolDHUM70jv6A9tjAMCc1wAGR66YAowxQGg6Nnp7KhqSZzRWIRnSCzcum/P3GtPIblvH29tqnZxoCuNpPFYuHtfZYcUmrzDBGChgKtoeztQajpVdyqlGM3f+vBRL6oVXP61sccma7FkgrHKzrcPTil5/85a29wDC2nb/YSm5iFbn3txsNJ3ek2fDUgbMt1/RUFDrKyVzdV8t5fTbv/F5rS8XTQvP2v6zP/w/zPU74JnKPxspHQ1pY2VJDYo+mCIerxo4hbc7pgcvN7u6+tyn9dzLn1ZueVm17kDv3Hugv/3Zz/V471CDmUetbt8YMVw7S0vBrwcAbtBTPJVQu9my9UbjmYhE5BkPLZv8/HJRUe9UV9eXdf38uvaePNTR1hOFOl2Fe0PbKzowFzaXdHB8oEAkYv4WMGWIKA2SIBQMq9NsWSPbgiJayMuXSipXWtbzr76qYDylM/McGOj2gy3dffDYAKRqg6Z9arnngaArPEv5girlE6XjUZ1bWdbTVy/rmSuXtJJLC+HLvfduafveB+q3KgriK+QZW7M9aLcN+O00kZc4kBmTUn6T+MJvfBLw6ajVGqadbnZHWlrfNFmGJxRWbmVNa5euKL20qvcfPLG/v/doS4fHZVUbTQP12f/ZZ4mbHXT7urC5odc++ZIurK5oBQr96Ykevf+O7tx6U+WdPa0XMuo2qtLISVwwD0WGBctg5pPaHZoEgGwmmk7Xnc0kTV9drzKFJhHE0WnnRA+bsLEnxBIAq1O77/5QRB4Ylumsto5PlVle1rlr14wpBuUen4czJAuVM1WP901aweQfYmciFlC/x35uD7Ex5+Bn+4n5pKhHGgW7Loifg9fqNWRfXi/nDhI2vH4AjTzKZij6O5bIwRlmkBqJBwDVnF7+kOKJtA6Pj40hQM0HMADbq91sWFMI+Luzs6N+f2rAGmkZqOG7beojtx+3W0z5AR4djXvmn2oWcEaLLMloBOZeWseHdcXg+NtU0uI2DFjotGi85p6gTqkkD7UUErPpzM71lbW0DXqIKoY9hhcIpsC1s5pkQFFAUxI5chn12LeYquPN0x1YYsLI9NMea9yhttHQdastAxQAqqvNhqKJuIazia1T4vMCITdRNpNUmw7HhbwQdsRHHkA+fJBCihBhWcyrUqWOjhlYDcC6srJmtQRSwmKpqFwpawOD/Z1dA7USUepq4oJ9BgZgPHlaqdoU3phdGB8D1sLQCPksotl+TWeWqPHk4ROTlFCjMTSCjbe0uqou4PNsqtWNdQMTAEeiMGuGAxWyObUbTfMEsUhMJDnme+FVZzCwn20SONJQzBSWtKSZ1TBEezbxLiLizlIRZhaJi8cO+0a5UtEUWWCvq9xyStefuqxUOKbvfv3b6hw1DcB46sUXlL54Sd/56S/03pNDyRdT1AtrsKcxiRfdlnyzmX79157XSy9c049ff0MP7m/bs/57v/M1Pf/0c8aKQL4MrBdPZmztUUcAyFMrLPZdakHz9bHIPzf8W7j182+LJtrMuH1+O8+53zadR75hjF03uKJOXUiG6Ruoac1Ie85U5nX55epN30dgwYLuz89gz3P9gvPX4p7x3wtJ8gI8ABhgOEaPsRjgcZ8Av3j9RePvZAqOlWvSRKQN82Qk8wqbOMNm7j+yBRfBiJQhMo8c9Ns+Si+FDNb5qDmWMHVif9T+CNAA/DPvsv+fybrVzMQyYiw6lzFcf+k3PpY98d9Lt/93fJGP5QVgCG4PKNpwj5TLRnT96pI21graWF5WIVtQJOQc+U1TP8ERPaBggBvvDKl4YBGq8afpUw3ZclnWFHjQd46ODnTt+lWL2aKJcA6WjjILIgnqBFvg4OBAp8cnRkU3/awZMblJVAQ0FJSZyRPFb7evs8qJLcxUIq/RcGoGZVBcmXzZg47ZiTllA1oMNBi6GEUOsYPDHSvCABfQzBaLK4rGs+qPaI6I7HPJCqajMcfrwUfoIpsuHgosDBZqPOYSCvhvh/46lgMbhyUezLU8fA3XyfLX5w77CwTRjPhMhoHrdM8WI2ijNZxQcebTdhaVc2SPaH9v1w4DmlRoVZjYoE+0iXijou99++v66z//UyuofvuL/1RXrt+0z+f1h5XPFW2qmIqFHWXIE9AZ6D70fDNInKrXbJjpEp83nU2rXKuqUWs4CmaAZAdo/HX7nBwMS8tLNokHvKFZi8WT2trZ0wMKtaNjAzegu/U7fYvq4lCELYKxHv4AJ6dl08Yv9G5m/mbph0TceNXuIl3BZGZsjuUUIBTlNI9njZbaGOoEQ8YScTFUgTmF2aMgWaqzsWkqceY19gLPht9NgmjioS6eVStGQ0S/XEF/LSIlY2bQiH4QmrWZU06nKhbzdp+7MGKgG2czVigDTHEIwloArEjR1KKZ7w1N5wmt0oAHqiEmP9DuYL+EAsIxIxwOqtGqW6Z3p11XMhZWLh7RciapF65d1nIypkmzoWG9ruP9HSWzWeXXN5UqLak3mer+zp4aw4l+9va7ag3G6jNVmdAIUcxCcR8Z9RBTooDXpQDQ0MISQC/fH2E46ZzxOfBAugG6xsT8MZ3BUKw3Us68PiqKJCKaenHvb2ClZs/UxlJBLz51Q5dXV/XMpctqn1XVKlf0t9/7robNuiHvl599Rk998mV5EkmVB0P98M239O69h/rwwTbOCBabCeIxGSJzmGrkG8gbAJhzU168DACCKLBY4zynISYmcyNE1g5NkGfklddi8jA+woSJiQDTV0CWiK6eX5dvONBzly/rU88/p6MnW2qelrV7+47KWztWIKZWCjr31FN69jOvahyO2PV9y8yu0LMeqtroKRhJqtpo2eR4ivEb654JHPnX5qfAvuex92j33gNqTtOKVIbHYiaP+ShAufco4h3rynpB67mk1rNJJXAbn4zUPjs1rXb5YM90z7PxVMPWQN6x+cArGHZO5uwDlgphGedhM3aish4GfRqFAsqsLRs9G2f3UDyj+9sH2jmpaTCjsRzLhxYVo0T2YHPpdtKwhQErOtFOp2Fc+GiY7GafvJOB0eyXs0ktpxP2e1CrqhCPq3l6atNk2CMAftybFIkTxJiydvFH6ToNNOAea3XmoYnCJwIars9iwWi806WSkkvLukTxl8mr3O2rM5qq1unr/oPHevT4iUW/mSlUIKJqpWWN1GiMxn+q4Zj9NaFkIqLz68t67ZMvKhsNWzObZwK3v6v33nrLJsvekwOXRgFtd4oDP14JQxVLeQMB8Tmh6YbJBEuq0x0qFs9aHN3yOSbBVxXO5dT1+LVXrev9B4916/0PVWl0zaciGISJ5DXwFBDHG5hp2O0aFToTCSkTDqiUiKkI/TzkM0CgWznR7sN7WspldbB7ZFppz3hqkXXsld3eSCGywAd4p1DUoReda0R9AduDTS0EOwnJDs8L54zXq1xpScub53T+6g15Iwk1BxPLjH/9rXd0VGsqls5ZwXBWOZLPM9bm6rJuXLygdCigjXxOMa9Hj2+/r2b5RLXTY4W8TAWRXEERJ6rVnXFMqomHzWeTxuKAdQFbwBJJ5kUx+3ShlLX7WGcoESYed6IezCpkQRi4FpeUX1nT8698RhDFTyotvfXBXW3tH2lrd99Yf5948RNKRiP68m98QVGmqe+/o+bhnvbu3VH1YE9BEonMCBQXctYM4C9Fu/NL4VpgCWEwAAAgAElEQVRC2253XHwltcbZGUxGn6JMSWmc5gbDyQRNXEinp1VbK6GIx6XsTCjIHf2XIYoFKDCZhQEF85CaAwZXkJhgDGRpQMYm6cP3xzTMXlzGqWdG1og563k8SmbWpDqWCQAtALVPYaaGXfYaJwHDKNWp4fCMoXHH4Ngrb8gBF2Z2OPIqGg8qm8+o3qgplyvYBLzeqFvjR/1i/i3muwKA2DVgpFJtOLO7GUMJN9nH0iUO0I7RKj4kXqfDHs/G6g2cYd6v/JUmKhSg8GOM69hHa6urBlovDI5Ncx1wk/tGyzVnnF1EwCINYujBcAKTS3x6LN0JZgrSPFh/cZJxuhoRT5vN2b5oDMbx1FgIABgwDgDIeUZtjZjRKkbBGe3uH5oPEc0f/gPIUfEhAfyF6cmZz3lPA1Wt1q0J5swErJiPgx1ojeGdn1quZ9IcA1xNxsoz1zegBgktsdIMGRgooWmnTkwk01bz4CXFWgBUNvmWByPopt2XugH9HpP0vfvubfucSyurWl3f1FmlqhNYYoC9saSyOWp8JGRhnR4fqVGraDbp6/qVy2pQD1FTI58kYtEo8wwO+iaNxCOAZJFKrW51Fw0ziTtgyQDUuTw131D1BvGkIVWqMNDgDdtja2SKaxczev76FT14+wN1T7vmVQHoe/GlT+i9gyP98N17ag288vRhEQbUGbXMaDDql/7pr7+sF569rO9/9zsqn9YVCkT127/9Zb322mcVj5GeBBjqNeDHHw4Y85PGlvO2UCzZdePeuwZ6ZvcBFquxXGczM57l+i/i9ACW6FfYl5iiA8A5mcFEXYBZqP/4EHhJsvhVxPeiT1wY+wESOaNxJ09eMIlZW0jZkG5z/2HDmtHf/Bevu4g0tJ+JD8c8VYBazTwR5sbRFpvYQw5jzZRjSCKXRmZn/YQzNaYPa3dazkTRYn2Jy0a+w2s7lrCxGzqwjAE1HEvEpRGMbP/gvwE2LBUItpGlUDgPA4DTBRDBx+DzPveZL38se+K/Yz//9/JlH88LACAPvclQMimV8Gp1JalrVzbMAOrGletq1LoqFVfdxAhX9pDb8KemX0ZDDpWeRsOZiDgqNNpcaKlOp4J2jaIOqn4qk1L5rGJUJqOqmlHYwFAnNvF6ra6V1VVzTWeSCarJYiXOrdvvfAQK0LTv7j62hbO+clH1WlO5fMr0aNFIwh7sfr9jGzySBRoFBwo493I2W7oiNnMmuNFoSl5/1JqnZLpgRR76IaZNHGIu+9g5Z4LmQXU3/b457bsoq/nasyl2PBa1Bp+FtdAuQcVdGHUtFp4Zccyjg/g76PccRvw914ci3EzmrJ53kYsOrJC5v7MQOUTQaJMthraNAyfom+lPv/mf9aff+n+1sbakT3/mM0rmStraO1Gl1pHP56bVFguGBqqGRrdutF1cv3n/gv5D5B37N4VKp6UGxnhowkx2MDOXfaQlFy6ct3tcrVdNe48DP9N0NqyjgxNzbC8WiMTrGq2yiWGd16tULmPTiUUqBdfs8sXLxoAg7pBoG+h2HLjmCN8faNQfWGMKIo9OHOOxRrul3oiJPfRW2B8D0wjz4pFQ1NguuPfG4hHFowFp1FcyElLM51E2GtFnX3lFhWxamF3SaoJq33n0REe1jirNroZjj7nqAqiQxc4hC6DBgdGHbkW1S8Y0FOxIVLVK3aIIkYHw/KFxtSkN0WFmguUkMNA6KS54zyC58VDQwA6cxCNBry5trmoln9altSUFxgNNWg01Dg90trvDqaspBSYFCYyZp28qks1p6cIleRJpvfdoSyetjn72zgeqNXuSjwJxqG53YIkVC82ymUrOdYoGqHAI8nedjgEOi2gskF7WAFTeDNfeGDEY/5A33VUyGtCFtWVd3ljV9XPruEtp5+6HGtYb6lTr2n+ypTANZMBrYI83ElSqlFd+c0OXn3tepQuXtH1S0fZRRR8+3jUTrv3DM7WgyxJv6YfpAIUOOiyUeg44N7kmx5uCCUYTWd9D3LsxuiRmaJ5XnUxEFY+F5POMdGFj2Yyjrp1fV3g2tsZ1++6HmrRb6uB0PxoriQaSIhlphd+r1niq/LkVxYtFlc5d0PlrN1XrjrR9VNaTg1M93jvWo+1dlestdS2JAXnSyDwKuOc2+VoclBbXE3AZ6TTsMKeYEIyHioW8unF5UzHvRBeW0op7xhpUy5p12+pUKkqEQqqeVk3DnYjFVa0ydXWSFGjpNAvo3MNQhvGUGE2twSCObIQUyTcWQu9RyKdcqajhYKpccUWV7tB+Pz4s66w10HDmU63aUiyRcgUAXgis+inIP+yVoTyToYrZtDyTgYFWUd9MyYBXyaDPAAzfZCjvmK8bq11rK5WMGMgwZOpbLNn+e3x44hJsLL3BaX8BKjlyArjW07SgvfdIwxnNYMDkMHC64/jUhCKK5UoqrK0rkSsqnssbpXj34EjlSlWtTk8nZ01jdLTbDfsNiLG5vqz15YKuXzyn4GysVvlEnkFP9999V9XjI6XRvzabCvVdgV5HMkPWNVRov8/kVDbpHMAoAITxKJfNGUCK7IN9GA8KTziqwtqGli9cUXZlQyNfSI3hVPee7JuJG9T3OqwlUlNSpDZ0NO52dHV9VVdWS7q6tqRcyK/9+3d1svVI64W8Ukgd6lVVymdKJWNW5OL/QLEG+4CzNpvNu7U+G7sIP8uMJlLVZ5RQM6XqD80kkmxw9mgoyDSXIyKqiOMNxHT5mWcVhEmXL2rkDeik1rR9OeAbq3y4a+yaabejPlFm+3uqHuxr2G4qE49ZAgDsHQpkJtTcR4y4KAw48zkr2QfxUCgWCgaq0sRyzi1iJ1nPNEuA2MkwTtyYt+KBAqV/IC/7cIB8+6SBMOnCirLLa3bdZ96ASXnyqZRqJ8fqNWu6/cs3tXPvjnzjgUatliJ+wGHnf1Otda3xJQ4TvxUm0hTpAMoAbTR57HnmOzOhGSeOGX8XB9y3Gm0D6lsNTON8LgXE2iXDAE3Pb741Zs5BTYT5KcJkB4IZahIJqE3DHOb+DOycoQGkDjGWDr4uM58SCTf1dwaqPmfYOiTZIWr3lnOZRpcz2IDfkUsU4czn+3ima5WKsRNggPBM93sTa9Qxiuv2Bspkky5+zeOxwQDrtN11rCbeG7WN1TU4y5vRmQPCuZY05LAOWQ/sGTRY1C7UM0Y9DoU+qmksinmIX0zA9k0m/U42NbZBA+sKMM+Ao2bZkntoWGi+ae6oH2hSi8WS0erNS2c0ng+rWKPUPNR9I5MnkFTE0Imv47xeSNJoonj2eA8wYydT0pR69lnSqay2t/fckAr2jkWFMtF1Mgfo/wArABKpJHIKl0JlprlmvOyiR7mHNM6sBeo7598ztvULG5NhBvT0rMlUu1azdrptkzWwdswM1hfU/fv37foGA2GXDDMeGouS4RvXo9XqWfIMiTCYoSaTWaWzWe3tH+rJ1rYxOo+PW8pkgmYGaV5ARv0HyPEonYhoMnLRgwxQSG+CIULdyL1mf+51qQF5cMMKhokG9dn9Z1jDd3EO8cwjL2i3YRP7dXJaMzNNYx15g3rmal6vvvi0Hr73oR6/t6dsDP18TJs3n5avUNCf/ORN3d8tK+hLQybTSAONMbCdTvRbX3hZn3/tOf309b/RrV88VCQc01e+8iV9/vNfMPNrzkAGkHhTzbgPNoWHzRNVJp1zA0rqgymAtHvmeMb5fMb0M0NyIrih0NOou8HjwnjcOfO7yf+Cpr+416wnm9DPKfMLoIDhmEkP5pL+hd6fPdKGtDTdPsBGZATt+RrhejvWLHWbpUVZkgLTd+cVZkzkuVcbDAXANNiIC5PghVyAz+ckvQ4UoA6hBgWkXTCi+ZpF4oGxdudJBoBy5kUwf++sg3YP9rRL7DKZLM+5eeQ4WQ2/+HMhR+Dfbrz8mx/Pnvjvpd3/u73Ix/ICeDye2eKm0T+l0wFlM349c/OSlvNZFXNFrZQ25PWwwD0KRYNKpMjlRt8+NRMMdNk4h0MlTqezzpCq03Gu1BMM4xhhTFWrgZpDTw+ZjqzdbKtYKNpvCkDQIyZ9GA1eunRZqWTGJoBIRNm8q7W6YomoTSMX7v5M+xOxqJZK52yCUKuXzeMATZ01sj4jnNt7YoH3B7AIHFJO4cVCZ2oHw4GpZDpTkj8ct4IAHbNpOUHYQUwAN9gV578WERs4WYMOWy635WU77RJNtZMa/AqlM4oQUxC+buEASmzZ3Ane6cgXBh1sDG7BG/Vo7ovAwudABtUzIw8zBHGbObRhi/GZMTHy6L/8pz/UX/zZt+3w/4P/4Z/roFzXN7/zFzo6qdh1gfaKAphGNYCrK+8V45L5wTUdOZMRNmKsbYio8UOLZko7p5OBipJJDWXQuZU6hgiGNDQCS4Ws0UUT0YjSmDwO+to+PrYJpfxBRVMZc0OGCglgwH0s5ovqIJVoE+sztSLHnFRbLXNBtbzkqdfJJdgMOTgnA4sm5NAySQiTJCQMNLJ+ihzuE8aKQ60Vs5p2m7q+sabnr1xUnNXZa+tkb9cE/9lMSrlSQQMmuqGIWhOPHu8ea+eopnpnrEgio529I0XRW/X75sJKMc3GWigWbGNs1JsmvQFR5xDlwOEX94bJKlq3dCKmGcY1PAPDocWzZXNxm6wVUjGdo2GOBpX0ezRq1qzYPt3bl28yUYQimUlJJORAI78UTcU1Q/ebzWv12nVdfv4TGgUi+oDGY/dI1WZf1UZX+wcnNmGooRX3TjWaA15Mjsjp5hDnWe80oQ/OlC6WnHkRRRgMA3Me92spn7UILCKgVtJJLSXjCuP4OxwaLXfn3odqAwBOJwqSeIBXAs9QyK9A0CVD2LpELx+M6sL1qwqkMiqcv6RIflm1sfRXb/xSb9+5p9Nq02i3FDhMkPxBXNinJg0BmDOtM8yAaMimy5iRQv9mshYJexWL+HX1wjldXFk2IICc5eBooOPHD9WrnGnYaqjXqMtL0QzQ1kN6RMwSFlVTBSiUMRnlMMf8cCotb14wTXCssKR4aVmtifT6L2/pzXfeV6M1MD8Hyw9B729MWJoyj4r5gk5Pj533AhKGUECRUFC5VFw3z68qFZhqc7mgfrOi+vG+GifH8o8G8o3Gmg1GWs4Xdbx/Yo1gJuXiB3F0Zo26ZsljwEA0GlSzTrqI1wwe2cM6w5kmxDlGvCKXIYBGuodpUFLhVEQzQDVfUFvHNY0DUW0fV9UeTg0s5ftpmOhbAt6pIhqpmIjo+vlNjZstJQA3mw15+j3F/NJsiJ5waIakNJFn1a6y+YgCU6+GzYE8Y+IEAVandk4QV8e+1usxmcF0z4ECmHkBDNNge6OYZcL88SqMBnjoCpAeKReTkc5fv6FEoaS1K1dUOndejcFAp82m6qOhyo2agXHFbFYbS0sW51je35N/MtT+o4c63dtVo3yqNOaO04nWl1fsDJiNu9bEtNpM9aDNExmYtGbNNMF43fR686kSTDMiVllnhzYV9/sxkcQELKjCyqYmvpA2Ll9Xoriien+sxwdHeufOXW3vHdjzYfnqybgSXulCMaOEd2oT7V61rGm3q2Gvr/Mba1bQ0hwBhgHsU59iEItpKgUo52Sj4SaNXD8y1g0IRFveGxhwTzzZaOao7vw7wC6NEkZjHJSN7lixbErTYNiMCi9cf0r5pVU7U2a9jrYf3FOrVtWg3ZJGQzXPkIEMlYxFrJkeEJ+Fz8eASDWaYGRJMPEmc0YdgEtE5ZO6nctmEOpnSuUYdtDYY7GQGuSD+4K2H0HRtkJ7MlKr21UindSAQjQAYFE3w8FENqfi2ro2zl2wlIbQdKKtew/14N4HRm9G4gQYMRqhpfUonogYUB0MR9XpDWyfYSBhASJTZGwkI2AC6ibwAHyLWEOmh7ADSUDgzLI0D1g/E4xTJ8YEgiDmDNgA4pGRAVZHrHHDzC0Q8tnPj6VjqvZaypRKVnc7kAzGwMAa1Xgy7rLPMeOMRU2CCMAAUy2CmaBklGXqhaOjY62trZkmncKfn2usQMx9E0ljXhgQncAXCqCPJtvFOlsSCgDA3FQylojbvg8oyz20yapRlV2DwOSR90XNRm1kjQSGdiEaVq/FDsKSsNekIcYMNgrAQz3mM/M6mhC+j8aLGom1xb+jv3e+Q+68GPc7Nhzg+wAWzAAzGrWpKrHVvL4xsOZTVQATJBaw+mj6qRu4HngwGYNirovn5wGkcA1YW8bc8QFIujx6GLPlMr5JJFLRhDldtYHqZl7rfIAAOp1EwzFD+JlGVQ/5DGixVCWrAWgCAWkwx5375Iwwgu7b9J3rkUxi4O0ioRfsCUs1EvsgMc1GZbCYZwdygOw5g1IMhnOFotLZnHn1sP4sCrzfNy8CrsHJScXA3nGf+OGIeSTlsnFL5WBgCFALU4IBi9Wj/oA5+MMG5ZfFGMdiBtrAUOI+ce3wpTKJZtOxNfgs5tIfDOrdd9/TW+/eVrPV12oxoX/2pS9oZSmrWz99Q/du3VV04lVIPoVTKW3cfFq7/aH+/Ke3NJyE1eK+h/wak3rim+m1V5/W7/3Ob+qP/+j/0aMHhyZt/exnv6AvfelLSsSjZjA5sTo2ohbpBQB+44kScWTPsGyDbvhmUY3EpANGO/8cB5rSM3DDFvp71wM4Or6b4FuN5/PZc8R9BNTkmeN8cGk31MawTUjAcoxjGnaeZQcuuufGsY37JnOhh1qY0PJeFj0DX/OrBDSXwrWQSlIj83BRD/KaAB98Lqux7Dn9lcG5kx87UMD22bnpO3vNQvLMe3WG6g7QWoB+rI+FESOv3ey0Pmr+KRLoRcw/YR75zPcyHIMhg8cPn+fpV//RU+BjDAosciXJ/GaaG9IrL13T2kpROVxogwn5vCB9UXvIwzjHGjo6cG6w0bhpwWiMWWRsCKap8fksIu3s7NSKXhomc/IfDbW3v2do2LmN87bB8Ava0ZMnj+2BBhRgem9GdvNkAHtd6N/IB6ZsqD0dn+wrl8toubQpn4d88pYdzpOxi0OjATGXTzKT+z1bBNMpzus0jj2j87qDjSi1uBLJvNL5JfWHLn/J4vHmcWGmJ7eG3xmRuMXoIsgM2zPN+DyKDBMai35zOnU2Qvu+eSY5GweH/UKeYAYmFBlo5+cHFpNcB9g4bR2LehGZQqFCccHmZq2GNcY9Kzo9IRx+IVWP9B//z3+nH3z/u8rnM/qD//Ff6P7Wgf7o2z9Q0wx8PDatnUBvw8l2MlY85Dc6rRk7mVO+FE/lddbqGK10OB3JMxoqMjduQ8tHdCMbHsYoTDrRtMbCATNECsyGWitkdGG1qFwipkwiqjrTTk101u7orNlWoz/WGTTa3liVWkvZbFFdTLJ4XUNxXSgjvgg8OyDfTO1HU5oFd2ACCqTjEXWbFflpcqF3UZTNs59B6qHVBv0eFTNJffrFZ5UK+nRjfVX9sxNt3X5Plb1tefGDiIZUyGVUrpSVXluVN5NVbu28/PGsRv6Ybj/e12Glpcc7h8bK4PMb5X5OFYOZQtOKh8Ha6prRjGFi8Pwx1RpNR+qPSXWIIPhUEJDF41EmHNFGaUnXri3LMxxqs5hT6/hQe/fuaobRzLSvGcZ1XRBdCk2K+LAVFyFi9CyP3mM544yNA8mUCpsXdPW5lxQvLCuWW9b2SVW7xxXdefhEp2dV8xtAH1hrNqzIprjgfUZjEXvWoTBS1OGeG2A6wGEfi9uay+ZieuH5GwpOxrqxeU7NgwMd3r+nk4cPNWk2bXI4A1234kKWt316dmb+BxSwYSycabDH3OOZWm2Pljcy6lAsF5a0cvWGgvmSAtmCTpptvXfvkTmNb+0e2OdnSkGhQ1HKlJ01jmYT9grPn5lpeaZaKuW0sZTV5Y1lnVtaUqd8qlG9qoN790yC0a9VlUKWhNxoniJIJ4CnhDnwEu8VZgpHk0Umel/haNzMozyhqHzxhCbhsLIbm4oVS/JCk+9iwhfV/YfbevvdD1RptIyiP/UGFI3OWUy9jvyeqdaIAivkVMildP3Cus5nIrp366dqVE5UOT4ybX7jrKoQY8ThRCH21VBEzXrLin0APQpiCnaeheFkqC7sJXQFwugTtoTPnkczPSUJAMO6oE912F3pqKqnLvkCLycSCWbo25Mp+ZI5NUYe3d3aNxmKGUxpqlQibgVZcjZVPhxUCGkHEw32OKL1mPqThW4GTkNF4hENJmNr2qHdhnC1H7rJlIGLXMuZV8lUeO46DsWfuCNnEotMwaaVsNp8FPuAgTNbq3wf03samnqrbVNjcs0VDCi3tKR0oaBoJq1JKKBoOqmTw0P5ML+aztSp1rTz8KHtaTS0PFQ8q8aSwkQsGHAU6J4rstibKfY4x9jTaX4AoWkAFgZTNARRJFf1ijOwTcVtDXlslyXmT/Iz7WYimkorWSgpEE+YMSQxezAzAOMvrK3p3nvvWKTasFnTDLAO+j3Nl0u2NyCCwo8mAT8aLyCW16N6fahEMuCMqYwujos1lG9XXA4HXHOa66gZf029fMaBmQ2bhtt8fkje8ao/ntk1JTe+N0Zu4FMkkTSZBFF4zbOyvR9MvTA9rZydWVwXvhmct5xrnV7Pmm0o8dwnagO8hkj4aDTb4pg1PworKKHAu7hI9L/s3WYsZn47IXXaA/t+K7hp1KHkR2KKxENGvd87OtJgPFMSP5NgyNaxzTGnXp3ulxUKI5/DIHRm7DfAaPTUAJUAd7FEUrVa29JuTDpAUW+SfUAILoCsCbIpHQ2TyRPdJB5GDr9ymYyxMQDeYWIwneR7YBxxbZkAonVHSkgdE0/E7czl3DZ6dL9vmm+8XWhybXIJ+9J8g3xummnNhEtQ4TpbE++BQcAz7NKf0BvTqACi0Mibz9M8QQpQB101zZ7LX8eY0WmBoc7zPNNk0yxwnrFuLX6NWmTg2AvDPkAJcgXXgPPs8Hn4OUwyeS3qNtYRawTGAA0/LACLakMyxb7r9bl43greNG6Iwvfy99QW6Mhp4HlPPPkAqNRD1E2wiiYTgEd+hjO5s6k76RkznmN02UHNYI9ZKhMMHnx+nAkn4Am1BeCMjT6mzjDYmvd57QWwzOOJVQNv25xIWCe40C/kGPOJKPWKJV5MXbQbgynXPMKMhRXoYqkB4DG1hvLPtYNFwSDNenoPIBOeR03zwqDe7bQ6xvaBVcK55GcfnyCp7CocxUsKdkPMvp/3jhzJ/pTPpLekHcFopSGFtXF6eqLlpZIBM9tPHquQyeuzr33CpuGFXM7YPUmYQgaSw+BCNuWAHta2mU+b7twBO9xTziFjGFqikquTkQXzHPKZeb559n/xy1v6sx/8pclrioWY/vt/+TWtrRf1w7/8G73z47eVnHgVJwKPJJt0RivPPaOf3L2vrZO6ajBMabKRs41Hun51RX/w331R79x6Q2+8/oG9r89//tf11a/+jjEFCPn14AmBN9l0ZOAca8Km62Mc8UkecusYWQi+M44eP/cLMB2+MzikWbc1Y4ABzCD3GRna8XoAYjyXZjwIaDZ33+fZBNByTGPHQIBtwL1wjAGYCcSZO5YKYC3Xndeh5lhcS4s2NkaAS5ni//PcAJDxi7PI+T+4628A8Pyz8D4XsYELw0P2jYWJuvt6vLucpxZ9kbG7h3h5uMGkvZYPNoiLFlx4L7A4nKkgw1jPPPnHRcE7loCTDPBvfHbW181Xfutj2RP/3Wb8fz9f9bG8AB6P1/Zgl5/NoTvTcimoZ58+p821JSvovbOgsumCsjnc/3Flh/JFHAsTCNDvqbm8uwXmTP0M4TJNIBNkJvHQjDpGT2PazCYB8La6smoLxblu+/To0QOjT128eMnM16BfM6lGSkAEFZow9HxsRkxey2eHVrytLp83d9ZOl2mDudg445e2i03kgHTxX2zqIHZ+NZs1m7Db4cTGGWHyk1AgklAomrTFECdexKbOjtrN4eZoNa4wZWEsKG+OkkRV7WgybBgsEgoHRyEDNMC/gGgjp2Pjl6P/D42CulhsbsNxh4kdg3PXUg6HhYQBsyN+8Z5GXVyW0VuHjSlA8RzwzfR//4d/r29/6xta2yjpi1/9mnZPqvrGt39ghlEg9cQlTYN+paNhrSai2ihkDQyy60UG8INdsQcf1ts2cRtRnFkkml8Tj1ddqAnWtGOI5bX8cQrXVCRgkUkb+ZSeubSpWbeuSaduMVrheFRJ9MDFogbyafesrtsPt9UaTLV/VDGnY683qG4bqYej55lhSyKuwRjdJacxTre8fzbnIEQURUMB1conNsGE5+YQfsCamSb9ttZKGT3z1FU9e/2qltNJne48Ua9yqto+UW77mnb7igYw4sIfI6h2Z6TCak5dpj6RuDIrm1q7elO+RF6V3li3bt/T/lFZjXbf3IfRBtOkMpHD7O/GU0/beth6/NjQcm7kmOknuUZ+mCtBBZAptFq6vLykZy9d1pX1DR1uv6MJRTRNFOyablf9Wt3ix7i+bPqso85wqGgC6tZQiWhIrVpXAT8AFIXQTBEO41ZH8VxRy+cvq7B5UYXNSwrnCjqsNXRYqeqX77yvychjLu5Hp6dqmcdBwBo4nllMe0g4IP4n5PEoGYmYY/ezN69pdTWjFDbs/Z7uv/2u9u7dU/f0VAEKSKjUUNZppCMBndVGWt/MaHvvTOEIBwvxSFhRuc9EkQK2FkuGNCGZJBzRLBKTP51VdnVdyUJRyaUVlftD7R6famtrT0929vVk70A9mgfkJJbn61UqHFI2FtGVi+d06cKmrlzcVHQy1PGjB6Zpr5I7Xq0IhWecw6zTVhxN8GRoU7hytaZEJqFKvW1O7TQESKAY7qG5xHCPg70HBRjDznRax9DKA35F83kVN9a1tnlJiWhBwUhCB+WqPnj4RPe29rR7XDbneTTOMDyunFvTy88/rc2lgoKeidrlQ50++EAH9z8wwLJZbyodD0H/Uac1UDjANSMOaWaAWTaXsX2YQxbNsRUSZAdPnGZz0TwnYs4QzTLMKUw8M7pCS7sAACAASURBVPkxSYP9M8MckXvi6KBM4X1hUjC8GpP6srSmPhKNcNSAL+j0TGsDFDOVupJer9qNmuLQyWGDIBWgwACkMF+KqbEReGYB6jg7uJ7m9AwbpUNmNpMR6O5xdQBPzLDVMboAcEENnKuyx6bwzeZIqUxQLTYnX8CkPtBT6w2invzO0+OsrDhu+CTS4E2C83k0oz73O+TVsN1Xr9lVyIuhHODuTOlMzIzacGDHu4KJFNTeSqVhoATFo3m6UNAlk9aIWXQqez6U/bkkhM+6mCJbtCQO1uZD0FcmmzEvlcPTU4UScfWR/sAmIBGGlI06TXJI/pl0egzdvWFGgxZbRjNGM0rUpkW5uThN04Iz4Tei+tRM8Gg2KPCGI2J4Y2aq6qiuNJiYYDJVQiblUWltzb5ud2fbnncANkBUrn2NOD6/R8lMTL5gxKQFyCj4fMhyep2OEpiX2fVhskYSB2eeizXlvWF0CEsG6jODgwmeJaO+k8sAZjAUIMcai3+5JhUAheKWs955CTlTYCb7Nik3mQQNCqw1jIIx/grYlJv9jyaciTDrNJPKyDucqXJ6pnwxq3q7plAi6vLYAUA9M6PEIwnE/b16VjeWA/eBNcQvtOg2mTXdLkwnF49rdHeADoD/ycyALgATGoRqtWGyS/wRuLe8J2oGzN+gvZNgYIMG9kEmscGgydeIEeSBN80xbLVu1w1HYF9a7resTuI5pHGm4abZnXomqtTPbFqKJhrTXpd2w7TSJRgZXZgGn30As9nh3CvDmCQYQOM14OjLTiqJLKXjAJOYaw5NBoV8sU3zwTPnsXqL5AWvx+mraXL4Wlg/sThr3qM2+nl8gHgvpDQYyOAanxELVM6tHDkqEgcnr3KxwrwX9zNoPml+iNsdOuDIBuM0b9D63cAFlhFvk/OHPYZHn6aVODjqP9YjeyXnzwQgAFtAA1pc4289jMMnhEqOdbGob/HYsbUfYi9ylP1iMaNkIqN8vqhEIqPhqKfJtGefg58FjZt6hBfkmeZ6pNJpV0OPRmYCbSCkrQYX/xa1OOqJSCbpo+u3uEHqopkq9ZpqjbqLOR06DyAkBdTNpA8RhVpDxgbQE4rYUG99fc0aeuS8mIOSZoP/Rate1WdffUUvvvCC+T5l0mlFqbtDYZVPy4pFaPwnBha1286zwMlQnBH3QlvOM7Uw6GM9u1Qr39zni/2b9S09fPhQ3/r2d7S9vaOV5az+2e/8lkqrRb39i7f119/5kYqk5sy88o2mGvOsLhUU3tjQ+zuHerB/ZKw1G2r1RtpYTel//te/r1/8/HX94ud3FQ4G9bnP/Zp+7/d+32RV7DUwo5BTsLeHIpgp422CiSmsXdaOe7bYr1rET8JABYibAOwgt3KxgoBQDC1h4rAXIWVhjdLgsz6pm+ljYO+wbrlePJ+Lxn6RHMB1WySP2dkdYN0N7LXNoR+mH+lD+JCg2Tez9eH8Twfu8QwgJ2FQw2s4uUPM9mXeh3uWGZA5ZoMD6FxKgQ1h52kIgB1O7uDkZYtEBEuaMqDAPZ/8XgAHAC+LPoT3FkGuM08a4O/ZX1g7sJvcoBTwzLG3XdKCR0+/+o/ygY8lKOD1QAZ3G18wRNPrVTrJBD+hc+slFbIU/lkl41kl8AsgBzMOxShhVCkWl4sli5l8wBBlHEfdrmEIGwuLZh4mAN9PU8hhj+mN0WrHE0Mr0RYeHx9qf/9A169fV4FsarwEwlGjtrkmnAgYJwfgZ+3tbxn96tL5GwoFI/IHiOw7k0fo2dDz9j4y13B6HHoeDnWfup22BsTzEdfEiEwBZXJLGsAykN9M8mhWeH+m74844xHL7jT92Fwj5nHZ42wuFrfBhj9v5h3aiB6eCY078BxdzkXNUSAsnDzZRG2xYvwRjliBwfTBQImB0/043wLHOHDFIAt1YqZUFIs0p4ACHB5e70Tf/KP/S9/77jdNC/jlr/2e9stNfePb3zcn+oAPY7Cg8rm4rp9b0421ZQVhUYCK8/58AAM+Pdg+1r39E+3XGmoO0aN3zWQQY6ouBzVIMfIDjMC8Utgz0Y2Lm1rLJrSSjik6G2raqWncqatbr9iz4g9GFUokjd6bKC5rFklo57SqO/ef6OisYRFjo4lH5WrDGjNz6UZ6EouYhAA9uXlOjKE90bgFnLb6rGy0eu90ZA1pIgolO6pzhaQuruR1aXPdpq/l/V2d7u5oOZNSr15T+aAi/2yocJDrj8EU5lCkbEQNvJr6g6rSfC8tKb95XiuXrmjsD6k9mJru+u79LT16fKBGa2h03cF0qhdffUWnZ2U9uH/PCvVAkBYYB9+pmQdeNR3zREuJmF57/nmFJxPVj05U3b+tCokB6BZxeR1P1G005fc4Qysz+vFJjTZOwxhMuueS9TSkqcdx35ocKIoTtfseo6RGsmlF8yUllpaVXVtXqlgy5/bucGbo+6OtHb1356FOKvWPrns+mzNjuIBGZsj37LVLeuXF5+SfDFTZfWz65sf3HmvYrhq7IUqRPME1v28NLFN8TKE4biLxoLp9lwrAZshkEZYNTAomljS3JAlmcnFravujiUKxqGYUwl6vksUlla7dUDCbV2p5VQe1un7081/ovTv3zFOCgjMRjeqTLzyrF5+6psurawpNxnr8/ruq72yrsb8vL1q6Qc8ckeOW8UwjMqcDBsjoDgiW/IT/cah1h0pi0kbhA2XT9kmmaDAbJpZUYd/NtI3mZzxVupCzvZKM7ZWNCypsnpMSKbXkVWsy1b2tHZsGpuIxXVgu6Xwxp175RI9vf6Dd+3c1qVc1xiU6FtbJCbGlyAsoIhxVk/0InwD2Xde44Anjop9wee4OpGDEb/FXFDHIbAALcPDme3gdgIH+mHTCsDVEZF8bzdETcK7f7HOaqUVTEosoRoyr+ZnQn3s07o81bvfkabYUmRusRuJhjQEYrLhmyoyWE4OnoYEpM0ZYNJvsld6JpoC748mcThk1KVoygeEebuQ9DfpuzeDkTmHGxBUWSCToM7kBk90BBR0O8z6KZSa2M4svK+Yimg4HSkdhG43UHwDawYTwqNOcqVQIaDqa2bQc20Rz8ObCQJ+PBDSgK/Z7FYo7TxSfgtaEUSzyXijy+Bym6ySVxiaYMson01+SRCzJAxAdmrc/qBE0ekCRBRUUyQHFFjSJYEDdofMGMbbK/Hw5K2M6xaQ6aPc8FGS6OrNUmGScnO+6CrmEMajM/Ivvx9Ec0zKYWoGAKlWms67J4AxNpdCYOsdsnv+1cxd0XKvanop/DPu4GYvNkH5wpgWVTqfUaNdVKi2Zqz/NNok3SPxIAqEJZF+iHihCe5/JfIPW1zfVbLZtykv0mwHt8YTFoMGkgJGEVAuTWQYFfC3rmKhDwAQGATCvjG3QbVlTzlpPp5MGQvO8nN9cM5kQ03mijNEO0yhHo3FrQsz1P5pQKpZRq96eM7WGWlpb1knl1MyToe5zC5HYMCjotBomK+Q3E2ckU5zJNOE0bguHcqjSJycnJoFkczDTsdHEPgvNF4U8jv0wyThPTKM7L7TLJ2VFgi4mjOaub0wcF9tHXj2UZGQFTC7tPZhJo5Mx0pSzXjj7bbLtfO4tlrDZphEFqOI1HMXejJn76NmRmLi2k2cemRh/Rz0Eg4DzdNB3559FSU8dc4P9pdubKBKm8aZZkK3LVgsDYKjZHDuADO4ZXdCUrVn3+FWpDBWLcQo4sz+aaQAiznZYpAAsgGHOZ4l7wbqPzDPZOVOb86x3fAiCSqRXbJLOnsxzgUlayvwKaH6DZvJIDcNzRw1FegLJC9xDnn+o+TzbQKfl8pHef/+uk31IWl7K273k/QAibKyvqFTK2MSbehXQi+cd8AiAYXf3UHv7+/rkJ1/RtetPq5Bfks8bckB1kOjTjgHJ7BlQ7m2aO2d44MvE/UemwD0zGUSEeteZHdLQYuRKE99pNzQY9U1C8uDRYxuIHJererS9p1q9bXIm2JpmbhcI6vadJ/L6Z8oXS1bTZLM5ZdJJ8yto1M/kmYzUbZH0ENFT165oY2VVmxsbWiqtmJmyMV/NONwNvhjK8HmN4DE3PmRfIHGBqT37jslc5rr2BQ2eaTPXlgk7YBnNN6DAf/3Wt3Xvwwcq5GP63d//snwRn1gTP/jjP1Nu4lV+7FOY2tvjUSvkVf76NQVKK/qbX75rnkP4FeDbwl7/v/ybf6nT4z391z/+CwMWP/fZz+orX/myUsm4An6Gjs6Tg+ckW8jaPu5Yuc4YnVreRZ+7RDAXzcv6dQ24a84Bn7y2to3tMhjYZ+GZYF3zvdxrpv9cE2MTAGohnWS4OvcjW+j6F3IBY8DNI8+Nxj+PMAZcp6nmZ1is3zyxgP92RuOwA+dDQVhEBsQSH06ksKP6Aw4sYgwXYACvs/g5zofCsT0A34z9gs+FXRsnT3a/HdDnpv6OoeQGkk4+BwN2IQMyNo/FqHsMKHc9jmMWOJmDk0vcfOUf0wc+lqCA5Js5t0gKMJrbmXLZgJ66vqpsKiSGNJfPX7XJOwj+8sqqOdKyaaHj5QbzkJRKK4Z82yQK5NPoZSHbzDhQzOESbYJcsUnBSMOPOzSINKg2Wrdy+VSHh4d6BmOjYNhMw3igiCWDfsmGj2s4ngTUbfsH23aorK9eNI1Qr4/xHij00IywOIB46I3eZNCvVKtXtLRUtCkVMYi8YX5GLJZWMl1UMOymhOlM1hqshebHGes4XQ6/WQxQ5T6iEs3NSdyCQ5eeseadDcIZ5jj6Ll+/QNX4e6Ondru2UKD0URhAE6Nhonhjg3bMBLf5sOZsowqH7LW5falEzDT4NqlmQQf86rSq+t53/ou+/70/sczdL33t97V3UtcP/upHarWJG5zo2sUNXV3P6rlL6xpVzvTo7m350ZiOJgrHUsoXN5Vfvaj6zKfv/vB13dk7sMkSxQbUy3AsbJM3zO7iQZ+Kybhefua6nr92Sb3qiQ4ffShPH+r7wOjGw3ZLk8FU07FPCbRFyYQCqZSSpWWF0jmtXryio3Jd9e5QB+Wa3oUytn9kEXtTIpeCUdPLcu+4dhz4ILEcXvhZEKGTTkQV9k1UTIV1cWNJT1/ZVDYg3b31hmqnJ6bdj2Di4verU6upWa0raHTksaGuviDT9oBi6NGQR7DxYhw1HOqs21GimFckl1U0k9WFazeVyBQ1moV0Vu/r8daJPvjwoRkTHhJ9ae7RMEBoHGYqZJPKxCNayqR07dy6wkxd2k11Tk9UPz5Su1ZXYFRVPl9Qq94yvfQYd2GP01mS5xwIsNGOFcKMqt1RJAoCzOQGU0WM7CaaMAmMsK4n4p9aXTAer6YBn5K4OxNhRHHi9evmJ19RMJ7R8uYl7R1X1OxOTBrx3gd3VT451aXz6/onn3pJm0sZ4V+/df+2Hrz3tuo7B4pCJe12Neih23fRUbEIzYYrQOMJXMR57t1U5PT0zJ5XCgV+MZ011HlunsO6ZW2xbqEcOxMdj6q1oRK5iIaBqEL5otLr68qsb2j96jWVGy39zY9+oq3HW3r5Ey/q1179pDEs9u7e1dZ772tSrys8HCpL5NloaIwlm83NuM9O24nmGT0ubJ2V9VVzQmftzQYTDZtMaMxazKRTeKLgYHx0VFE47JJRnNTI6QctxQEgE8ocumSMfqJR5TY37f3S2iLZKGSzOlcq6sF77+jOL36uztmZRlBkB2OlYzErpDx+fDPIFh8rnY6r15/YPYdlUueaxGfq95xEKZn0q9Um1lSKxkOWgMAzzNQV4AV2BrgGU2L2Rt4nJpeYfkIfN2og8oYQRanT746nRBp61WdqT7zZBL059NigfBOvRo2efICcgZmmaFsDXmMo0KyjyQ4GPdbkBpkWmJWGm6z3ZiON/VMrmOb4sT0XsCCTCSYZTs/sNJKYhKGpnRrwRxqArX3YJACy0aiOT8tKZTJWRIFc5FNx0b4DALHeoWH7/LhCczZQ3DH9cVpL9t1soSAPU2uf1Ox3jS7vCflVXHJpKr5p0IpavnZ7Z9uKfKNZz2mUTI+ZlkOhZQ8hjWQw7BoYM+GMm3mUioYV8gY07g/UanW0efG82v2BxYgCM3dGQ/OFQD8PjRQgeKHX5rykIbTp7tDpMjEiKxaLpsHHrwezMaaRyysrzh2ezHkMMvEH8GCWF3bUc5JEEgnT/JoJZySi00bNwNZSoWBnyVn5VAnWQ4epmctuB2i2s5AicSblCgWT3JHIwvPCOsJfiHqCSShpLTSU1qR7Anpw/5E1ukwiVzbX9aM3Xlen39Gli+ctQo7P0mp3tbu7p91dvBVgGZEXn9Wtt942l3eeV6JsXaa2Xy88e1PP3nxKkVBA59Y2LOGDQpRpXzQSNQCa4UUfUHkIaNNXIpXQ7sG+wtGwOnjRkGYR8Olgf8co5c16VflsWt12U6cneK8wCYa5wL4UUr3ecNdiKjUaPfX7TOiI3nUsRHTco8FYiTjgykzBMNfMRQfSiENFp5HwII8ZICVAViLzMYDlwOfmddrtmfJ5ngWAVPZyIhC5ntwLNMgw84j/nQNJZgEBvdtNeRikAJ6Ya/8IX4aoTTjN1T5BU0NcWsyAQwzqaLKpcZaXVuxPDJthuKRTGdOfF/IFWy/EQ1otNE/ZyRWIxWO6PzCTaEedDtkziskhA5HKWU2NZt2o8IBHBihlUjqr8feOjs39okmjqQR8Yj2xzgHjLAaVBmY0MUnD5qXr1pjw2zwwDAGfGSBl+2MkYhpmgCEo6JxMK8ubKp+eWWJIu1VTo1HRycmh3njjdT18cM81R7Go7TGbm5tqNzu6eOmysQqI02b/WUgYTK5hEgN00mPdufuh0um8XnnlM1pbO2+yp8oZPghIW4jDzNm6QcZhkajzKSyfm9808+x3/D33i+dsNCShinNqrOlsqEr1VO1O02gMhyen6vanOik3LMHk7v0n5mKJDEfTkbFSUumctvd2zS8CgGR5ackMvUf9jibDnvkyED1OuhQeJs/efFbpZNrWbSKesaQFGkUYwM4TxxBhFwfud6xZmMDUYJg9W1TghOcAzwrWg/NaAHQgYpe9I5fL2f198OChvvHNb+vgYNf6jH/7b/+NvCGv9nb39INvfV9Lvqj85aaSmFcOx+qFZpplUrrxmc/qwWlNf/OLd9VoIxsdmfzgD/75V3RyvKvXf/yGNA3qs699Tl/60hdVzGfdOvGGdHJyavGRXF+AGWfajbwhqU67Z882lH9O8wUgsJisI3uhj7FY3nlSAPfLzGUNEOZ6ODkZr0PTzs8AKGGvoEbl692U3DXl7Cv0KjaQnX+vxZnHSbMYmSSWP03+PJem8O9WN41GVg8eHx8bCMHruRQy4rFH87Qhl8zFt/JvC58A85+ay3OorxqN+kegwEJusOhVWF+kjPBeTVIwlzo4gMABIWY4aezoyUeMCM5hG7bOfz59ixtqOi8y3u9Tn/z8x7Qntkv8D/LrY3kBAsHQjCKDJ5PnNRLxaHU1oWI+pEhgqvOb67p+5YYmpqVyuviV1WXTcnfaNLJT23yvXr1uMR9OO+mxqZ8z68BnAB2cx8WFcfDwkEG/hQY2zzxnoTIt3Np6YgvrwoULjtI6p9oWi0uW797rtc0N9+DwwKYJ5bMD21CvXHzKir1I1Jl1ACCYBgq6aQitD7F6VVusFMTQvWgC0TkbFQ7tkj+iWCKnUDSlQBiHTRbvxJB6NhAWFouDYorpAIty4SC6cOy0iYkVds4IaUHR4e/5zQInYYEFyqbB+2GjZOJkUgSjCjnaHt9rmbKYLnWgjDlDHn6x+bLI2GyM3jPo2lSNDNsZRoMcmMOO/vx739TXv/6ftb6xrpsvvKyDclO33r2j3b1DRQIhvfbCU/r1589LjVM9vn3HzKEofqEJk1fu8YaVW97Q0rVn9ZPb9/WNv/qhwqm80pm8GfuNBm35kJ3MJrq4UtKl1aKLyzo7VvvsWAkmW8TrYD6G6SQU4iESBLS1M00oZKIRNdFQnts0Z/TnPvkppUur9nMeHhzr1p37egRVfOdYozG6Ta4A01In6QAUSiUSKuXyenD3tp65dlGbyxld3Syq2zjRzsPb5oqdCIUtetA3lTq1ugbtjhmhERHoNjDiu9CwQnX22zNzfHSiVCKsbCFn73Xi9eqsUZc/FpaXSSC57tGEimsXtHHxhkrrl1RrD/TTW+/p7s6+7jx4aIcQaQK5VEKlVFL/5KWX9OKli7r7xhvav3tX5d1tjcmGxbMCxkWIqR8mV2i3IlZYEEvF8x8A4YaB0+8rYYBMz2hwGHASz8Q1hYmwslpSf9TRcNxXtw8tnuKSaQ+vH7TDrdFoK5XLardSwRVS567dVGHjoi4//QkFExnTlv/izTdVyqQU9461f/+27rz5uhK+maJejwaNHvWHGnUyiwPqE1tDXCnNlUW3TeUFbIR3CR18MFUiHtZoPLCJMvcOl+hOl+I0aXtCE7MyDg6mpzTqibB8oan2DzvKZTFWnCpXyKk9nKjv8yteWtLnv/pVc/q3A2040L03f6kn776rwGCgHJrpTl/tatsiLH3oiJlEYag4mimecqZZoPFcDyawABSFXF4HBxXFI35aZdNde4J+tTGSXC1a08c0mAx5WAesypA/IL662SRHeabqgPdPQcCEOijS8SjocsWCTUBZ98UlCtSmtrceWwMYj0SUS6TUrrWc2zRsCiYNxJRBf8TRnoJ/0HfAmBnz+VQ56xsjA+yW3azddTneVDhM/SgKoYDijG6UZ9zeB5hkkUrgUZTCtIme2GeUc+iLeF6Q3tLrjey1YDR3elI6n1QynXVNP2wL8wlwWuNmu+l81r0e5Qt5S7QwIyoMNLM5ozfS9PWINDVHdL9KS0u25qBNY4rGvopJZy6fd4WOTb77Wl9fd1FiHp+xZHjOKP4Bn6C00sBtrK9rf3dPly9dtnsDOBsKhOx5f/zooTVB0PePj47nE/OJUW/xuKB5oQG9ffeOmYUCRGDkZhrIqTM0ZaLHns1nXTRWsCF4hgCMnQGs3wp6j2ekWvVMrXpd2XTGkgwARw4PDnV6Utbq2poarbaWV1cN4GhgqurxKL+8bH9fq5ypmM+p320bAwhDXaaVOKxzNiag+CaSlqxAE9Vtd5Q0OrpLHgia/4WLR8XEjWZqkYXNxHRhjGumoiYdDBiYf3pybBNyDDB5Tpju3b17R2trq1aE2jQslbQmpLi8Ll+QopX/i4a55860fNEa4HqVsy5ohnqPHz62hp3m7/0P76jSrGv/cE/LfN5GTa+88rKy+YLefPOW6vW2Eqm07t1/aNNVng+mk9VazZ4L89fRVPlsRjeuXpJnPLJrhLlti/M6GDTgmmaeZ4DneWRmtCzCmRXNMA4WJtqcpTznND2wbUIhj1ptil7bhlysZQjgz5kwMiiLxlx2tzNwdIA9YD4yDKb6MHpYCrE4MjdeD5NV0ge86nUA+x2Gq6lfiWTUhB9M+AD0YVOiA69Vq9boUg8smuwFPRlAgLoECjM/iPvOujTGARHR0bhrUMhWDwS1srLiADaA7XjCJr9IbEjQAGjneaeJgVECEMR+AZjBs0tsHg1KMkEz5WoYoyNbDJ9f9UbDctIx8qOWcVJL1zCwL7OGc/nCR3UO+8VgNFAsmbCmnz3NfIfnRm00M9RZ3D/qG7w5TFppq53717fnkvfPZ2cPbNTde6CR5dnmaxeUaJvozjDAbimfT+voeF8ffPCO3rr1c/OlWCrl7bk/Oj7UZz79ms7KZ2o22nr6mWcMPALI4DqxhhbUb3umAPTGIx2fnOlvf/iGPvXqZ/Qbv/lF1WotebxOQuOM3mK2l7EOjUU6HyxRmxYKBYt1HmDeTZQgUc2wBMNBM8au1s5UPjuy5C1Ao0q9rgePt+UPxnRwUtODx6dOKunzKxzyWrISaxnzbAwGAagBeGxPj4R0dnKg6bCnjdWSLp/f0FIxb5KX5eVVFQtLWlvdUA8amXzKF0oa9PFnWDSwAOncOzwofGbCx/4H6FGrV+0zuqQsNyxkvz09OTKQo1GDaVSy4dadD+/qj7/1TW1t7SgWnOl/+lf/QpdvXNbP3/i53v7ZLSVHXo0P64qzX4RkPkPjiFS8dEVPvfZ5/cnrv9DPbr1nQ5NUMqgvfP5T8vunev1Hr6vf9etzr31Kv/u7X7Pz0YYMofg8+hdWixvE0WfwjBnTOQxLIDSXpyCLdlIap5F3QwzuNQ2tufCL5BQ3rDMfFOTSMzcAZH3yvJnXANHjyI046+aT/IWEwD2/DEmQ3qCzd+kFJltgiGp1lGMfG9gHQ9mkQ06Xz3/z/bDqlpZgVQNukpTmZE30ZfwsgNHFayyMzxdSHK4Fz6CZlTIkCbjhpRvMhI0Zwj3k+9z/d+twIaVrNhu2B+GBwp8ACDZ8nZsnMsxy3mvOS8HkCV5nnn7lxc98LHvifxA0YP5DPp4XgNX7kfZ0omBopmRCymYDunppVc1qWdcuX1PAG1Kt1tTa+rqhvFD7YQZQoDDVvHrluk0BeDX+tExLEM8IhSV0K4fq5ot5nZTL1vTw/VSwHBjQYHFjx/yEZrhQKH5E2aNhoGCPRKA0zdTuEBND1KFP+wdbtpleu/yMoVDRaMB+Hg1+q427J/SWsLnXckCZ9nMGgp4yYzYiB3lQQeOjkaRiyZwisbQG46k15ObMOafAsOgWGzqo+MJ91LFlHGrmigsQU5d7ygJfbAYsNqMlhVz+rUPOXLSLLaxOxxD7hfOu0bZGI6U5lNvohpFNoP91lByuLSjfQhJB/ja54kybRkwBIgF94+v/UX/8R1/X6vqqLl5/RtXWUG/88h3Vay2tLa/oX33lN3UjO9O7P/wLhWZeu07pbEZtTPH6UP5S2jo81ZVPfEq73ZH+8u3b6s5C8vhCSkVgBoRVyiR17fyG/KOusiGf7v7y58rHwhb5h/0NLrFMFUDJS8Wizk4rZg7GfRnieh/0mq6ZqWiAyY7Pp0xpTZFsSYnSqiLZgs5aPdXahBFDPQAAIABJREFUI92+va0P7z2yhsmoYJmUkrGoNpdKWivkFPNMDZjYuveedh/flm/mYv0o9CgWBx2uS1jD9kAh3MvNHArd49i0k5evMmXrqGWFN2kccVfk+DHrCcsLAwP9WMCnMHRCWCloo/0hBZIZRMt66vmXtHr+inrTkMq1ph48eqCdnSe6uLmupURC3lZbp/fu6/Gtd5QPhdSt1RRC9uz3WMQWsXuJRNhiwo5ORsrmXKdHoUOmtGc6tjhA7nEqFlet0lA0hjbZRUWBfEw8UyUyERVXCjo83jfn8057rGTCq1FvqmGP6a3HqNfhbFgNtOIjKRCPKZLK69L1m3rpk5+yZ/VnP/6hfvrX/01xcp6pgvsj4WHH0llZXdHBwbGli5jxJVF15tjtNHFQs23S2J8on03Z/7f4RejpFJTkqXenymbx/2ibkd1o4lW2iN7XVeTtftuut2V1ewNmrndaa6vS6StZzIoE5QixW4A+s5mGtboxL/zDkZg5w6znEEPXC0PAWOwOpzDjKNgCmBLGcdGtd4yGP+z7tFyM67jcwCpKiUxc7eFAY+9UuaWC6TWngEl4oiFxQk+NdAZ9XSikWqutvrmBeo2qiOaYRnhRbFCkd5moUHh4phqMiWh0GvqQL2DUcIoJ/Feg40O9Zj0a9TYQtCg/GhyYUwHz9CAZZCp/JG50S4pQjNIo8pluMeUjHgtaLcU9z9JCloS79PHutk1z8qWCzl+4YFOROkUeYMR0Yiyus2pV5y9f1tIG7vk+tXk/8YRqsHNSaVUrZ3YN2cvNmX1uyEYhC/OC6NGdvT1rKgbtngJTJp9R2wfRUqOpZcpsXhZxR89k4mD7qplVenVSriiSTNuzQlFGrGyn3TJAD92n0TgxX8SYq90TYDJTUsv3xvk4l7YCqFKrGpMLQIN7YtMtspuHQ125dMmivs6fO+98Unw+ndVpbv12buDrwl5MYwQV2Sb4ZjqHpnxin3V1ZUn1s1NXNHs9anfbdk5yXdnD7f2Tr25xfTF7ZkyDPfOo0naJFVG0TJOR+V3gJQAICgDO+4ASXG911Ox0tLZ53oA1GAmYQlCk8x7MvwfPHL9f29vbBtRbrryPghFXdaZ5MPVc5rRJTGwaO1KlXBYFH6A9IMrOzo6LFJwn67B2oCh7AxFjjsGmCEej1mwnUyn7b6b+nXbHhgUry6v2vm5cu+FYDu2mPddb24+tEQOkf+HFF3Tv/gMDPM7OapqKz9Gwoj0UJZqrZfKVUBCpUd9o+ujBAeRQOrAWx0MpETNLGaO0Uw/E45G5T0LffCsW3B5MZ013PnGUdYr6dmeqqPke4yWBVI0GB5NawDeuDbWRMwplXzMKcRxaddfqBa4ta4zpY44ppXdmPiWcyRZxPJ1Y44oHzvramsklbNKaTlscMIsGxksyRw6935iDUOdNJjA3uqSQ5+cy1QUY5MyGZcE6AkzCwwCWCY0OwwvANOoVflMv2IAjFPyIvcj0OGCxv0RSuokj9QnPC6/B/QLIollEHoM7O6CLGQt6aIaIb3QTfH4Ro2f6Z5oZP8yUsK05ogJdwoBjAJnx4MCxwWj+19c3zPnfsSmJcHXMFEdpdgMWpqAuG54mxk0frcmCDSPuN/GHeFW49UQt5f5/QLMpnjsz3f7gPT14+KHu37+rUimnbDppQPXB/q52d3f12mde061fvmXr8tVPvWqSMgAvSx+IxSwdiz8f3L9vAMXFSxeUSKR0+849JVM5Xbl6U+fOXTIGDcwuAElYr07q4Uz4qFn5PNybTqdlzRTvwfaPWlWFTFo7O1vGWNwn3pM6FB+JWk0/feNNPdquKpOPq9sfq90jZSliw7ZEJKhMkkSKhtW1yHdcdJ1X/W5H1XJZ3VZXL79wXU9dO69MImZJUfhxRWCG5ksWK87zb4lc1GlhlxxAzU19yh6G7AKwn+hDQD1jMMEmskjtoA3guHGwKyheYDVxBjmPiLFu37mtH73+Y6uNiAX93/+3/1XReFh373yon/zVj6V61zwFYvgYeGeC4xtIhNQezlS4flOpa0/rB3/7usUq+v0zffbXXtELzz+tf//v/lAaBfTaZ17W737ta0qnEybBoW4CdEdqwmCRNcizQQoKPQxrkGeM365ed0M31trQJBzU5s60nHVkhsPzGt418W4IwnCR53OhwQccNx+aOTt4MfF3UYK/8idzrGOXVMZ5Z7IBImdJXJl/nes/kGS690azvZApLHwHnN8NZoUwg2IfeWDARObfFokKvM5iL+ceuX93xu4LM/WFPw51+kJSwNcBSLjP7tg7Nvg0RoBjQsCWs/uOB5CBfO5nGVDnwfzZyRif+fQXPp498T8gKvCxvAAezkIzU3GbHr4CsPxXV+K6cnFJZ8cHigRDGnSHunLluhVuNALLK2tGV6ZABfEKByOqVms2ueF12JDZMDnUnMEFWvTOPKvXme3xcPD9bOpshpiasXns7O5Y+gDGPujmzHGVaQNUMDaIYcfpWQIhbW0/NPR3Y/2SwsGokilACChNTg8E7YqCxwqcCJuzo+5DbUKDBkWfA9RpiwIGCsQSGY1xrWUTCMGOgCrjSgnbAOaGHvx/FscChVt4BJgZB6ZA5tDP9OBXWhxn6DGxn2uRPnMk0NGKuG4jDWmmKS5gXZgL8wKMcACCoepmfBTT8dGR4gliGy0w0CbF5m0APW3c1df/03/Qf/vzHxgl+ukXXtb797b0/gf3VK91dfP6Ff3r3/2iku19vf/jv1LIg/Yuri7GLD6iTpjkBXXW6Gjz2Rd0NvHpe2+8pZ4HrX1W6/mELi/ldP3CpiqHu8YOqB3sSl2iqfqWUU0+u6NY+axg+f/Ye7Ngy+7qzHOdeZ7uPOU8S6l5QJJlhIQEEgYMBmOXjQu7qrr6oTv6qR+6niv6uSMc0REddlTb2EwGChCDwYAlQEZCUyqlHJVz3sw7z2e+Z+z4fWtvQfcTTwQRzY1QZCrvvefss/f/v/5rfetb3weKGaL2COggOsTMHAcHtDISImjP1VbXGr2hlaf3WLoyJj/4THHUhrGMnbl42a7N37LltXUFnv0z07ZnrGLJVt2KkZ6tXHnXBq2q6JnNZk0Uaij0FC89BIxQfcZrtUcwRPk5bXUGsRHtohA1CiacKVwhWM8IH2ss8JixjOJnnRDVvDhStu161Urjo9aNx2y9URPr4a77HrZcbsqO3XGPutJyqu517NWfvGhX33rbMrgTrNUtHx+q419r1WyYiFgil7J6LehYRfB1Bp3tSEeDQ00jJLSb6NIm0qISI+QGqs+10vXsUBxC5U+Y9SJRq4zkbHN7x+2EsMbqDa3fGdjOdt+K5aR1kwPNhMmaCY44tPc2WhFFKyJQtrGlezHo7dqQwpWZe2ffWyRQ4GVsKOzYgM4DtqHFwEol0US0rNVifpRqAkqdK3dXd9rSsCBbYl41qSKauVkE0qBNOkrPPkpkE7bZGthupGfxbESsDVwoQJ5lSyndEQ7LvtwYeM7Dtgt+Zst5W9lm79ANc9cC7hkJhcYZEMeBIWJRKxVK1qw31TnMlfLWwGoqMrTiSEXJL0ni0tKqFQtpGyLyw0Eej1maQzcQ84EymmaciZn8OJ3AvKWzKdFq6eByvXTn5vbsk9UqVpzkFCQUJIjMBmMXBtVZNlkbm0quK5URPRvomuViyZaXFjU3GUcZHromTJbNTRVp6L6w91jjY6PjgQ4KM4R9gV6o5DOHSmG1OH/NOt2mRZJRK+FLzixsvWFTY1PW3GlYvdq08bFJqzYb1sMycNCVYwXoSqvetj2zzHVjrTlUl5kCncQGABN2WJsui+b0Y/LG3kBMLZkMqI/ovCCwtiaqLaNddCb5fRdHdJaVBJ7QnsHuSbZ5XXWmOUsoskm2AZmgb5OwAEJSuFOoEkcbAKXlgnU14saYBwr9rsAuOnosasUMwlQdmxgd0+dBMBEgpt4nWYvrWRTyZWu36lqTgBrqGGEpqrGRtAoSYksuyfxySTPriNrtNOra46jDA1LUdnZsiOYG3uv5ku0yI94fWJ259AiCXXS7mxLyc6ExT+5HKmVb36DoB1BrSlRPtrAasXPxNNFY8zkVanQs1SGGHSdxfO9sEQ8QSUsk0CPx+KJyOE7ixvPraeYf4Il7DdjP+iLBdeFcNB16YqYlUxmBXFXO62HUsnlEIFGmZ+wtYs8880EJl3Gu33f/fXZ7/oa1GjXb2FhVp/bddy9oNIB56kuXr9ryyprl8iV0w21pZVUz0XTxux2sKH10A/Ci3UDfJmbFfMr6HT4H3WxmhClO4lYouDbPxOSobHhTacAVuo9pi0VSWk9xYsEwqnFBmC0Cg8ewV/P5fRiJhVxBZ4bsk9EvGB0NhDJdfI01Ri5DXAMQoINON15jC7KfM702Zx8Ue7r7ANXkAfyenHIQCMukxeDh5ylmGfOg089rkUewrl3ED02mqG1sbuq1nN5r1mzX3aEpYlYulWRJOD09o5yIwo6cA5YR9y6TJWfbtAmYS+xlYhjjNNhjiA7sri7ECTr4bTG6Cg6e8dw1R439q2tSEXPI/4jrvB/nuc8lo6PhGhwhdVq2gBHE/KCao31BLIAhtK1CjTXGfsc2k24ueYPGMJMpUfzrjQ1vplBsa/yypTFLueMUi27rJkE17wj7WMiKra7ctvPnzmjdHTt2SCLY9fqOuqG3b920N988pZGaOiLag6RNjBetOFqxQ0ePSEx7eXHJXvrZzyybKUjPg/j64IN32N79+219Y8vOn79kDz/ymB3GbrQwar0+gpQZnZssJoAWPg/7lpEEgC66+uQ/gAMUo4M+zkVV7Yu19U3r9Aa2tVOT1ezpM+ft0tVr1mz3rTjCuGxH4BF2kORuAP2Ah3TuiUfSvmi3be/crLUbDVuYX7J9eybtkYdO2uRoWS49sIHQZyqWJ7XnUmlGbtDQiVipNOJOSoEQH89LZzuQXRShybpiqDNQHAAVWBQwBQAO6DazxljHoVo94yhf+dpX7O23z1slZ/bvP/sZm5wat1vzt+07X3vekuQfuwPLIm7J2CNdEc64dsQye2dt/xNP2vmbC/biT35qqUzc7rv/pB04sMf+6cvfskg/YvfeddL+8nOfE9hP7MpkSlYqjlirzTiUj/+Su8PopVgFTNJaCmj95PzsVZpP7DfXBHDQWUKdsglval+wB3zu3mfl2R8wTjWnr+69O2+4TaOLTYZjByGVPpzd53fYy4Dc6UC0ld8DnAhrBfYOX9xXXjschfA9565b7kqGNSnuBoFzWQBEuF5AWEu4+wfPTC42ijHe2AzHpkM7w3B8mu87WDfQz1Hj1cXI8tEHjUSYxw4at2HNQ40lnTR0XnoDu/ORJ34ra+LfICagqvK37iuZtaHGsYJkgeDOzNvkeNKmJ3NKWLLJqO3fu9+mJqYV5I8cP2qFYtkyuYJmRAnUPHwOEgK5grMUZBHKKQVen23NX4GIb21veac76TMwHDoSPUJoabdly8tLNjY+bukUxWdJlBYo1NBbiuWCrW8saxNyzZtbq9IFOH7sHr3e0LybMSRZbUMD4oB0YQwOpXBDsFC3tzYVOHkdELJkImvTew7IoigaT+uQ7nYd9VI+SwEUzMaEQSCc5WGjh/QeNg1ovRIofE6h5ckaxIuPULCD9w5ZBC7GAV2JRNqvlaJ8a3NLG9sBCTaiz7vzRXdLNDzR/uTGqsAjGvWgY636lv3o+8/bt5//phUrFXv48SftrfNX7LXXT2u8Yrxcsf/1P/+lDZbeteULb1spndPrMJhZb7lSNXRji6essveA7WaK9sr5y9YeJmzv3H67//ghmy6lbZUu48Iti0B1W7xtjLLHBj0rF3wdUPQw45Yvla1ar6twooOC3oS6FPGo1apbSrpYC1hWQUlt983azK7OzFm907PpfQcsnsvbGP/fHdjK5rY6iqOFgq1cu2KXX3/VuusrVkSxfNhXV0Pz1cwXp7NSzO6R6Kuo9mRVs+V0AeIUmFi7wX7Beqdv5WJWBXC37XZ38lCOoAxL0asBaVeX7basS6c8m6ZVbNVWwyJxktSoVUbHbXR6UqJoUARvX71mw0bL7th70Brrq7Zwc9WSKbMenWs6/Ni49Sge4/K4z+ai6vg2mh1R+thmzkyJWb2JhWhcM+KVCveaJNzZKHTtSUKLpbwAAdSVuV7mBeWC0Af8y8giK533sRh5zyNKRdcFul6XjlvLBj3WLhZJrurtkWyoDqEKXDrwPWZkfZQFAIFiiR+Dbs3aJg6wD0iWY8mshPhI/ChO08morCJTCMhBCyah56DtgjwnrN3y+18cr1h+qmzr9R0pNJNs08XAbkg+2b2eulokLBxWUpgO3BqSFG4IT8EAQQk8lxM9V8I3/YG6XxTaHP75nCfiiIiNjo2qA8M4TTaft50ao0QoFnfEomjsVFVYAHBpbpv2pDQ/ULX2jh7bkcIYmm2tUXtPxZe9TLK7vsZYE92stIStuoNdqzWZs/V5P++Io7oOHTmq4i8VT6n4Zq9DBybpjCexp6pr3QtkoMucHxF9E6EtLP68IOQ+1FUcSP+lv6u1I8bOoG27mi9OCnjKpQrWa3WsukUCktHIBEup1W9rTIHRG5QZedYkgAg9dhA3C6yX5Leh6+DeAdAVJIqFH7bHZrNqDYFVhNKgo9IFYQ0F6ugdOul08F1ThVjufs903Ni6xF3+7l7p6UxU3V4canjxQgGWAUJeu4oFFKn1FuCfM3PoAHKf0e1IAUhhnZlBsHTTElHAQywSI9ZArFGdELO1tYaNjGAlhs0fnZOUCiRuAtdIAs0eKqEFQy0bj1i7t2v1VleaFKksSSTAMJT3gVVKWes0Ye9w39xvPJtLi5Ita74uiSjMMIpd318ILR47tsfWVpat3XKL3W4vKis+dVBTbn+IOBYaECRjxBmwP4oAQATAxELBzxX502OjBmDIWoI5YHwWOoQtATmMwQBUMFbCHgDIoXvOB9/eYVwhYZls0ja3q9KwwQ2k2d61hYVNu/PkEQFaFNV79+3V2l28jXbADe+QDrAW7GtP3py/JdCDdYL4IV1Snp00LroRazUQNs5ad7dl+WzSDuybsQfuuVNuO/0ujI+BwHzECwFxlKRy7hILsFmtt2xuZs6K+aKlcDphrpi/c4OY0SeHySOG691wnQvoV4idGHSvsReDkZPJ6DV55ow4CJAPmgHElHQibbsdtAIiKvh5PfIiRGN5Xzpp6CkAxzDWxXsSAzj72fMk5NtbW4orFLyacYZWhuss8bNG57PlHczdtsEWtCgCglntQQESjPWooE7KlYAz1ueDESyrSzBvu1bVGejsRrcu43xUlz1BLuKioVifkdMAuBHPpYlkjI00VXy5crmPooTFj8YcoVFHmedu6pmQL8qdhI4s3UVAlaTPP/O5Gc1xhX6aVYiT0iDxriT3KpXDTx7mB6xUnrEXZzSeyLUAktFIYG3xbxvry3b61Mu2tckMdl7AI9dYLOYFDPAmb7zxuv38314Tg3Fmesxm0eZotW1kYtzKY2PKvTbXN+xff/Svtr7mzCIYteg2PPZ7j1mhVLILFy+pU/vccx+1TI4zjq5xoLMViGxSpEstHpAom3U73tqOO3S1iN07eo4rqyvaA9F4xhaWVu3SlRu2sLyu/JT9m4OpGCXGZQUysuZ5frB7BE53OgITG7WqmEY7m1U7eni/PfLQXTZaLooFCYsTcKJYGrNsHt0DOt0lnTUwgRjBYT1IST8JtZxCz89/BzAQmvTCm392wW0X1Ja7A4CSxBOdCevz9nVbWV21b33rm3bt6rtm/bb9h7/6rI2Oj9jO1o798ze+Y7urO1ZkRh3BOpozjMYiAtoaWDNbsPL999v1tU07feYcsmj2+PsfsdnZSfvmf/+WdZtDu+fkSfsf/4f/pHxOmmkRF6aGUrS+tqLzyF3J3P1Do1RdHExK7zX+1CALxsUA4+QsxugujLPKiAARYm2o7u+JkcdP2WzSfZAluQOp3nl3UE8OA3I4wCbTXQXIt0Plf3esoWHpAIC6/tzbrgOtrKE33nzTHnzgwaBuoD5C64XRaUZPvbAH7PCmr5efYcc/HGf2sZ0Q9PCxlrBGcStRrD9hevv5G2qghYxHQC3ui0MQnv8w+kDTldwH1p47MjDOw3nktrJ81sP3PfJbWRP/Jov038obUBmPDSkuaA4D+cp6izn8xFAdvFI+aieOzNl999ynBzw9M2UjYyPyZs9SrPI7gXonQZKFIMX83Y6CltOHPBnjeyTHrtAPlWooWi0LkY4OSsIgc/PzNzUjk8+5HSFdAh0oLcST0t417WJV1LOtrVVpFRw9fFJiRkPDUzMloUHotwRcEg7em2thc4UHM0FTHUZR7fI2iid6Km+54og1WtD9CACOgLG5OI2k4xa4B6igCMRDZAcU/F1IW2Al5EHSUXUWAIihB9fA3iNYgc4+yFh/wIbyQ56NSPIu5BwKEQe8Gq2ABz0d7podlU0iiQkCWu5hPOx3bNht2ve+/TX76j992crjE/bQ4x+wc1fm7TVmsXZ7Nlos2P/yV39hyeqybV6/ZN1q1UYrRbNo3+mdw4HEdvoWt8LkjE0cPGJVWZ3FLZ/OWSkVtbVb12xzdVmWdcjdFwAzoCPVayowZROEwjgUI4qGYilIbOk8ue4EhTpJoijI6xsSxKGLilhZAt/bZMLWtrclBFYcGZMF3J4jR21iZk5CYws3btqFU6dse/6WRZp1G2UGGDZGv2eRRMKiBORBX92EBHOvDXecYHaz3evYIBaxVCGnvzMagAf78lLV5qZLOpAGWh85p3C3EFHKqDBjjhTXA3zeUf/uDHs2hJIaQTAN1feBEr0O4x4UvSSFiLBRlSBOhShbl59J2S6q7Yi1MfsdRW07Ku9hDhX2EfcDwT4OamjwJOTYKLOGsaUbGamoYIKuDMqMiGRB9k38f0osiN1uz+Io0w4jli+VLCJ2jCvFwtLhecDsIEnjDCEWLNxeUJcKxgj/8fOgvPIhplOaz+n9eH7MhLP3f5UF44J2WOeN2MbWlvZfsTImJg7rQpaRvE6ORHFoO1tb6nwxD06XiJk0OmQkofF0yloU/Hjf9gZKuAE2nLII/Q5WUU/iVtvoPiTj1uy0JArIe3C4cS8otugQiF6PtWZgnyVwoN0WGMBaFNWWsYUIc8Jdn+VG+V02hVHpp6hTGXTGoKLXEPEql2xpcclSMcQAt10Ei+DBuAJuC4wq5elgumDbwsKq2BTcd3UUoJgPmdlMWK1OFxuABmASymZUBSExl4Jke7tmQ1Sk8RlPxuRGoU5FEwCha7Uq7ANGXnqWyTEywfy7fwYAL+KJcJ60O5fAFJOisZTHnZad03rfFVDEfmYtDaMwe6A0++cqFrn/iMhhVesuKqyVdNItQSneAZBlT5bzzhb6E4kkiT7OLl4EkVxikSktGvQ02ruWSTGjH+gnpCIWSw5siB97ly5u2uo1umHO+BgM0NcAxGlZLJGzQilpwwigR1RFN+wVVNTn9o5KY4O55hQAyBCmilvEcXbQFc9io0h3iFGwQlFdLBgfdFcZ6aJDwow9cRfKrNtiwg6D9Q8w0LPeLkmQ72MlnUWE35raP7wGith4pQmg66BBULWZybwdPbzHzl+EnhyzVqdv8URasa5YyPo427Bvo5WCVbc2gMcsk8oajf6OwPCB5fIpa7YoKt27nYuSSwI+Csm0jY8hKOZjLRQn2CGWyhUVWOwBRll0dvUHKk6+/4N/se0qY3dlu+vufTY5NWmzM9OiwdMhxIZNIps9RrE6ls2hOYBS97Ytr65rnTPX/OCDD8shAJDhwoULtrS8JLExRPVLpYI6n4wMYOm6BSCNvW5kqNgFAFvdAqx2W0iNzySidnDfnD31xGOym52eGLO11WUVWxRHPA9n7MWsbxQIXlBT5IcACzotiJlRvBBL+F20CzgjYINwbhFL3HJyV2ADSfnO9pb+VKIddatARgkoANKZtFWhUAcMC2I/Hu3kPggv8troLLQY6QjyI+KR/Mxh2+j6aLQA/vMePh8fAo+I6QV5vlsii4LfEmCAtSoCe+GII+/JvL1A03I5oCMPJQC3uraivIMGCp9TnDNGHDNpjcVQlDN+RKxZX1vzOBwABHIriaMXFdf9ojhQkdTraD+EAs+sI+IsBSZjFqwh7hngL/sORhAFI3Gf70uDAGSQ1SpPdASriZWuzM55EM8RL/i7+8wDEpHLaaSnXNC4SHu3zmyXXb580ebnr9r25pKlUzGtP0AMWFnoWFHALdy+bS+99HNrtWqy5ZsECCiXvTvd2RUDBgD31Oun7I3Xzlm5lLN9e/fYSCUrVypGrsjZLl+9Zhcvvmv33ne/3XnX/RbH4pq9i71kGw0k943n3sB2Yh0ASmCPvba+oji5vrmh3LbR6tj6Vs2uXFuwlfU1WR63dgFrvFMLkErMGh8tW7/vQosA9ZyPvO7s9JRdv3LZ0rCnYAvMztrDD9xte2anNVNHUwY3I8CjsYlZy5VgwXjBKktRXIwYe2u644MCm9ghCY0ase85r8ij+D5nHTHF5+txsPIiN5xLpyDm9TiHr165Yt95/lt25p13LJ0e2l987k9tZHLUBp2e/fj5H9rShes2Ho9aBpA0hn0zZ23Phu2hJacmLXf3nXbq6nW7jLZCOm5/8LFnxQr6+//7SxKNfvTBh+0zf/xpgQIAjR1ZtFKY9q3danghiwNR3keBaPSEbgKaqf//2I97UxGWsVsBhqwX9pQX0S60x54DVGLP0KAgb6Bx51oAsG9d50Z2glnGx/z3xXJDD0BjMgAsAEnoSHmDAxCD7wNSsP/IRdBfO3nypHJ+cpiw8A91EABgZEErgVTXAwi1CULRQD4X18u/E2dkmaqxHWdmCEgI9D4YYwr1NHx/uoaCGiECRF0UkTWseoQaKOpgB//hZAKwpn0djduRB973W1kT//8eFDhxz+Rwfb1m21unzCkoAAAgAElEQVSIxiGQwwxeXFTnfqdnx49U7P677rQTx44r6NLBh45NggLVEwcCigaSQy0ekk0FPlPSzYIWMhbQajkwOcAAExBVI7FWtx6UC3uZRs2uX7tqe/fts9HRcS0ggj8HD4EyV0QQBPqLI8Wra4uyINw3d0Q/3+lAw4WulnGvULpBUTaYK16qkxMETYEYJEBYnyUzNom4XbZow2hSln0cQqi/ciBT7HAtIZXf0T4/iAkwoa6ARgcIMrIE8sDoBTxopB8I/C5BheSQLwo4p95QYEU10x56vxJsxkYnFCg0ugCVFl9gOWghvOjuB+rMQdeJ+vulKRCiPfvi5//GXvzJv1o0nbG7HnrUzl+9bWcvXLZ2o22jxbx97Kkn7Ml7T9j5l39mvZ1Ni/Z5Xi1Lpikk2koiZXFUGrX3PfGEBrBXV1Zt5dZt221u26Dbtk67pRETumMIVbnW7y8RSBIrAJZqrWrlSkXJGKg2BThNe6c3T0g3gQ4BIAGBlHlDZuObu01r9RCRZNwjYqls3mKZlE3vmVWitbS4aKuLq5aODK25XbOxMmqsPRtIrM4snob+CgXZabLMdguRhaJJkgFwgRAKVQa2VJqvjVkyxoHkVodQ9BpQHhP4ANNmdLo5B2gWv3eEIbtoZkzqvbYZV8mlJWAWQ2gzEXMrJVSfGy25GiQYQ4i5iCQ/F6ENyUwv4FWhoK4qxX+jSSnsX7BEeObqzHLIBgj2EDV1aNvKdIfqECCWx3gJ4j4It5Hgw51n9rxYLlsdCqPoqTU9E9Yz1EASCv6ODgTJmA4ThKugw7Zg8zgbJ0niHdDd6E67pRIjCq6SzuGvAxLxQOhm2BJmmX3MymOZQ5JEiYSOvcw+IGkIfXflcd+Duoj4I93IHcsUUDmGBYMwaUGWRLovcWigzOf6rDzOBRI+E9I+tAR7Hdq5Cu2GKKgk8hTTFDLqUg1Q8md0x0FL6Jt8XsRLSS5W17ZkbUf3NZ/P6sCr7WA3xTNpq7iiawEYCcWYr51qQywIXhtHCGbHm4yq2EAHMKMhHTorgAJJkmAYU1i9MmoBQ2rXlQP5UjEDcOujXsNhyjr4Lqeks2+t3aHFkgBVQxXytSpilMyXts0iPaH5sjxjHCNQMyYJqTe6li7gpY0IaE8MDWzpAD50jXSLYC+lESjEK92LKN0rrrHXsXKFzgtzwk4ZBKykWKEwAyTCb5v4lE5hG0anGspmSsAAgBpgjQTO4jGph0PXPnDggIAEACLiJetju7ploxMVdcZUCARJMGJKxCtsZNmTfJ8OqOj7u1CVmalt6X6y7hh5I54S/xET5MvZDd7t9PnZrhJf7oENmG/fslKpLMAPcIufFegT0C95bQo67g8MKGi8XjTy/Afq+FJQUlyura7a/v0HFDfokkLxrmORq+5r3EZH+Iy72vt8Ht5PNoJxH9ljbxJDETQE/BPQLHQnpo41xak6hZo539JYA4WwOns4VeQLes3dVluJvCf23o3VEAFOL/G4bW5vK27/1//6v9vi0rbF4inbt39cz/vggTkbH0d0tmzj45NuZTkYCqgCNB0fn5KtG6MFb799Rnud+HfkyFErlEs2f/uW3b49b5evvGvNVt3e976H7PU337R8viRQYGllTXPu5JGM7ZBD4DrEGhQzh3MFBkQsYidPHLJPfeLjduzQIYvKNtiBRM4TZ8/FzKLYYrlVH0wAYotyVIpyeZU7Bb+YY6RkW8w1zQkTz5QE+/gW+gI8a4Qg3eMcNkZfax66Pz8DuwgrTEYbKH7RouEz8LOAAuQevA8UZJ6dknp0SZLMyHesUhnVPSQfC5+JOpM0JLB+U3c9LDI5T/01EhSYtarWiO8DLC3Tek1+V8UQ3VvNdsPOAGxLqKh328W07ge/60U9ccjZYJwT3FNRjPV9L2hYOxIUVT5CUe/goceyjtY4AoUU/KFPvc9U+9gX6947ylDtXVCVtR7OI3tO4y5QvKbAkRjjOnoiPtbHv2GhWttRB9wiXVtdW7AbN6/YteuXxPA5sG+vQACxLAKrNs62ixcv2iuvvGXtdt0eeuheO3nnHToPpboOoIvAa6dj8zdu2Y/+5UXLpcv28EMnbW52VlarV69dkdAp4psTkxP2i1dfE7j2/ic/bOXKjMUSiKUytodtJw0iLgE2C2cBZxbsio6tri3rHi+trlq93bOtWtPeOPW2zS+siV3EGAHnrebZOW/pwCeTNjU+4msexgog0mAo0dGRcsFuXr1qe6fH7ciB/Xb8yEExBNCT4OdT6aTiMmshmcpZtjSh8QHXxHKmK7ES0IZCUcUj3WzOn18BBYplxE79GYaM13D23ZX6YWa5gn7Yqb5x/bo9//Wv24Vz5yyeGton/+RjdvD4QWtW6/aT7/6rbVyat/F4TALW8ehAo3fDjlm/1rfx40esMTVm33/5DdvYblk0GbM//KMP2ZEj++3//Ov/y4adiN1390n76Eees7HxUY2kAkYjlM5ZDbAuNnHgOianhEDAl3NBDUSjUUJTk2Kfwhwgl6ZbAJoHrJbwM4U/56AANqM+Psw5FIpxktu4dhh7Pq2c3in7uF45WyEcRSCfkngpjlg9xMddsJ3fUW4WCPtpJQW2ge4yAIsxcOUItDncgcA1nH6VzRz+HOC2mN27be1JkmDOYRfpdHtynj9AB5+L9RcCPyHjIFsovKeJQPknlhKjd0kfgSb35nynhUxI5c/jDz/2O1DgN4lA/Lrv9cj7jwxv3lyytdWmOi+oYKJvZIOGjVdydteJA3b00EHbM7tHSC4IMi0jqFIk1yTzzC95J4dRgEGwIFyB2jcNVjzMrjjFlgODDiuJmg5ECe0lRYNdX1+xhYUFu/feex3lgh7bwl7QaUDY2LTaCEvBRujZ8sqCFGiPH71LhwPq4my6WIxN59ZToKhssNCKQ5YfHGgG/RMXgqFVyqM2PjlrFklYtb7rdley3PD5GzY7G5kFHhbe4WZ0u8FfHtCaP0oE/rSBbWEILICwuViUI4IgvczuhoU9GwrKm5A8aNkBtZHC2RWYmQ9y2l44qyOwg+RJs08+t9dFSW6waz/452/YV7/2ZcuWSvbg4x+wi9cW7Y3TZ2XhB/3ysXvuts/94Uds49plW7p60So5Zge3BSisLENN7chqJ1ks2TBO8piwZrVqrRoUbg6O4XsUQ5496yHsYPBZ/XPA3qC4xfcX1Bzl5awOW6hwzMoxAkWxh6gkRQA/h/0Oc799o5MVl63aWGXWYpGkrW+vqQCjO+pJBfEL5LeownZmbtpqzapU0zOAWCougpnvwHeaC8WvvYtHLGCNfJszUgiP05XLoS47tGLJPdqxXUGAkcOXzhHPjPl5Oj4kndjjMINH94QZ8EwxoySNdEXWNFKCT1qj1rBBt6cZ2wSHruzisPfpOj0sy7xnXog/r7e4RDenoLkyihSSUebNWNsZ3j+dtJsLC5KZBzwjEWO9AYDQyWSPQVFVwS4RQEYL/FBkvy8u3NShR7IEuuyJIwksgmMb+rwkAy6ew5wiRWzf0tmctWna97tyokDHg4LGxyzosPYEWoj2SmGYQaTHPcF5rtoDAJHxhDVq/L53TGFF8AUjYhCh2O0ooe73dy2byclBgRa2BKqaqMs7mi0XFdZU1+m8FNkUALAYEJXoaXwhZukcdEdety9WFHElLNpFTyf5EpUajY6BDSgEskkBUPUGXTB3OFHxt0sy61ZjigccovGIwfSPJYcqOtBwAA9EBI2uJMlhSMlEcIf5a+Ijxbdm+1JJsSRwanCMx+m4qFTDCiCZdOV4wEpX+UZADxV6xkHoANIB3m1Cv6W7OZSKNaCWxmXo3Afe5fxZKZfs9uJN2zMzY41q07qtniVJxPsdq4yVnUHT3tFzQ2Arn8nZbmPXtVFsYKub2HxNSk1/bW1d64ZjX0rF8YQXIdJ94GyABpoQ6EcyyXgGxQ4jZxSyFHHLKysCCQ7uP2ilQlFrls+jGWNiXzorLQHubQL15HTG1rc25UxQKY9IbR9aMfoZYyNjek+SKKc6DCW+xpmldQELA9s+rRfv0qrQofhOJTWzTaLVqnr85TNLuKqJvKXTmRF8DW2nwmSw10Unp+c2XuoSMQNKV8Upzqjt79+/T/tMwETGfcyV2Pehf3pyRxeRolLjHVFnObmSs3dl2O/EDu3HFOdfoIHC6FcNod2swDl0E+h8QmmnqBaQP+jbjes3bHx8VOK7dK50Ruvc9ZjFn4zM/Jf/8r9pnAmniPlbt6ze2LViKWujkwWbnp2WbV0ONlWzbTeu3bL1lS37yHPP2kf/4GM2MzNn167e1KjF/Pxt7wRLvM3t1y5duaizodPvCPhj7GBpacVW1zfFYgEYgX4vbSJ0TcztMvlmpG+WTUUEBH/qE5+wZ558Skrq5BZYFBPzKWIpAhWTOCvjUQfHGCuI0VndDYB2wAT2D7oSXan3s95iFAACW0jS+4oLsBpYj2ggsbYAUsglKJBd7KsRsIlgvCQEOBNn2G+I7bH2AGaIi4A1rB8BBxJDZpwREIz4nFcew37iLJX4JmKORdcLcfE6tG+8oKYDLsZUYH8ndkgAhPPa/CxaSq5O3nBWZcv1TAAjeT9vnnjjhT8pUMiZAMBY+56rxCVwqCIv5qA/a9yvVWFYn9VZMVwvDEH/f7GUeG20K+hi93sSUxSDIOI6GT4+ieCbz2rzu+RjrHnel9iomDLwZwoDZ3MDAWvAg45tbizbW6dfs42NZdu7f8bKpYKVSwgg9hUjdnZqYoi++uqrdu7cBYmRPvLIA3b48CHNfQNgikEk+Nbs7XfO2Cs/Py0G5qf/6A+1bwEEKH5efPGndvXaTStXsvbsc88IlDlz9pw9+nsftNk9xyyXg4GT9saSVNmHAgi5Z9xf6EvV2rZYYYB912/N28pWwxZXN+z8xYsCA7JFQCzXlBgbHbPq9pY0WRrVqkSHc+m0WJhYxGzWG9Ka6e02zHq7Nl4p2sef/ZDNTU9qnI61VymVHWilY81cfTxtrS5jAowROZMV4Jx4QUzg+jl3uD7OJpxjeN6sX5iMzV2EXClGXWyO89HF69yCj7jk48V1PWdA0W9//Wt2/szbtjvo2uNPPWJPPftB21xdsxe+/c9Wv7VqBRhasBVYSzSSkowMRezYY4/amXrVvv3iLwx8PZuP2jMfeswOH9pnz3/r21bbalulWLF/9yeftjtPnlBcQ4MBq89SMSfGnWsfwAxC9K6rM8Ltvt1amO/DTCJ/cHq/A14aq2JMDW2OwI7Qdb8AxVwMEwaKrKLJo6Ql4KNFYXzn4GJtu8q/x5RE3HUJiBHORKSz3tN+Cu8ncSWk9oegPvc71EkLRQrD0RQJFgbxhThALJPmAfoxst+GYYSYIrm5xwI+L2s7BCJpMhE7aQCEDciwBgqBBq4LNgbnDOcy4wPcJ/YGQqW+Jsi9Hfh3W8KBHb7v4d+BAr9uof6b/Lljd08NlxbXrF7ri1qZS4OmDa1cjNnRg9O2f27KCtm8ZmjGx6ZsYmpSiQhfstvA71zzfSBY/K5TVqSkLMeBvtwK1Dmi4GGGWZvNPPFFqVOzNnhxt4TGXb16Rd0ENieHFX9SFCHaQxuaherzcA1RnhcWb9uBfQdtZnZOm4B5JazcONw5SJjTBJElMaZzxOJN0W3BI1pKnRGbmdlj5cq4mAK3F5b1WtiOQVEUgCAwwDesF97h7A1dRqdEiXqY85EJKI8U/2xuHzeAtukzgARbDlpei4STZFn2PdyvYCyARJMNJovHIHDp/SXw4eg9KCRJ9ObWpuh92KnROYtA2dFcZcT++btft89//m9tenbGHn70/Ta/uGk/eOHfhETTaxkrFux/+tNP2e/dd4+9+dqrlqZ66bZs2Nq0Gxffsd1GU7aN7UHPVre2LFssu5o8XXwOuKGPhfDMw8JISQMoKf71AXWarh2JCkqubpNGVxwK+dBS8JqjMc2RjoyOu61Q1zUpWDd0sggyFPw8V4It3Unod4UiIyZQl1sqrDgAuF/YVqEUzgy3DiTNSjEW40KT/BxrBVrndq2mTq3uayACx4tNjI9LDZniQJ2iYC6U+05iB4DgYgM+UgLaS8HvIx5RiySGStI4CNWY1chZxFaWVwSK0M1hXIIDCWTfrc06NkyaCh0SJZInEmQ+O9e322rpvhYLeVFCK6W8DvGNrZpVm11pDkhjAp0E1qGZbW9TnLMfAwEudZO9G6oO5k7bclk63BwAdJwAywAWfN6Nuexm06nrzC+7grnTvguljHsfy0kAiy7WugtHycoOSne/b6Wy22/yrOg6I4wJQADtu1DAkxlNAy8cxVIkEYyzPgaaVWaGHyG0bArRUMS9PEpySwPXoKDDZUaYyGSB/AAISO7p0mBH1Rf9mjEMDtqdKjafrBkcSlK2sw1zB0XzmBTJC/mM7ADhonK4a0xHc+mu2zE2OqqEnrUKy4fiVmryKEkTN4YuyASjAVFAlM6pS0Wxi8Wkxq25vxzK6lClY+qsS+FXaxq70hFnQu3b50BaUBhQCKKBIICVziEq3FDh0wkVgKxb3pPnISE94vUuFm1NMRNYkwC8KF1j66Z5T7qEUu2n4HU9CLm0YCEJJTmX0ZrHMotim3iHzzwJIcr6xCsXcQ3YH62WrMTKxaK6DBTiPX0PMbW29YY9m9u7R/uAWI3jDHPWJFvQzkn6JyemRGvnXmENy/XvbG26bWIsYcl0xoFAPZeIPNRnZ2cVDziLuN+u3jz0bmbCOzhoV6gLK4G9rkAhAFeKHz1DYswun9uLLpJhfp4YIl/xqls78rPcLNgv7FUAStY4z+bGjetShfcRBJ/5xKLQu8HufINeDq8/PTml+604gdinujOMR2RU3HPesc+1b/t92S8yMkSMVFGJ771GYSjoHMAjxvo8b8Y2NjZdQBB2koo6P5d4LYlSltCtYGTFx2n4fdgFzKL/+Mc/si9+6Zt28u5D0tUQIBKL2069Jnu05dUdqxRzdvTwMQED68sonNft2Weetj//8z9Xd3Nm30Fbnl+0mzdv25mz521re8NGx9GY2bGl1WWd4dh2rm5uqGu9vLwmoBX1f/aNW2WRJDctHuso5vJsC9mkFbIpmxwdsf/wub+0A/v2SQuD+wFIQrzlc0jxnXFBNJKY2ceCEoAb9ft4IhDLg0bsbEDWI2c032N0IRpPWiGf0z5i71CM8zo8V+4VOUK4/7lnjC/J27zftT17ZgV4sldJ8hUn+9gpjgVF10BibQKdYLhRHJBfiH4dFxuTQhUAkfXBPoD9xXODqQHbwm2/zJqoludyohfzRawh56lu7+j7IfBDvGWPTE5MKj6g9UPjhbULA8W7vjAovGMMUA+7gjMDYIq1yD6XwObAmzo+Xw2QTU6C9R4zyEm9PtdAES5qOvc7cBVIpNISF5RLFawJRuyUHyRcp0BaAw4Q8FzYg4AClcqY8sjaDsU1gp8wGBckLFfd2bSf/ewFiQzfefIO27t3TgwC118i/hRsdXXdTp06Y6+99oZNjOftfQ/fJxvT8bFpsepc6JaxrIa9e+mSvfrqKY11fvQjz9hDD95vFy9csDNn3rE7Tpyw8+eu2Nlz56zTjdjv//6Dds+9d9kLL7xopcqkPfnBj1oy5WKkAjQZLUmlNYIk9fZY1NbW1/U+nL/kFq++8aadOnfJYuyl9Q2xTzRW1evqXGCNylK20XRhR4lUM8JVsnZ3aAtLK9ZobFuk37E9MxW7+8QRm5kYscMH9gukpXvLfD3MWEASRnYAWqNybEAMz9kC7CHWOGODEhqVwKszUdWhhpGacW0RWLn8DutBjA/NtLdl56hCU00Irwl4nowM/eh737aL589ardG1Dz/3hD311JO2ubZqL/7whzb/7lUrIu7bNxtJJqyPRWIyY7N3nrQ9Dz5kX3vpZXvxtbccQItF7E8//YwdOThnX/jHL9pOFYvJGfvsn/07u+P4McU7nBUaAHxRdxrCHpE4rJFewIcUoCxn+cBB3sAenPXLOiSn0f5qhpZ8PrIbgnUaTRUbmlzAYyTA3fZOVewot/pkhBHb34BFrDrJR7u8WHeQgvci76JJyr4hl2IPcfY6QzgQMUcPCL0VGocF1x3imkItA2czE/PJx/ys8u4/Y9HEeN+rrD2+zzUjNO32li4Wyetxj3i+ajSxflJp5QjKi2FZkG8Gn8kBoKi7usk1hJEJ1z4CXKBxyHvzb7+zJAzkuX6TBf+v815//Nlnh6dPn7XLF27r4aNhl8cPdDRl999z2MYqhffUeffuO2Rze/YKFGCj0zWSzy+LukeBC7UJdNHRLRY2SSWzxnR+PRlmRq2qhUEBID/cHAl1zZIp724sLi7IJ5rNRNEXg87f4rBzqw+S81rVrfhIjqBHnjhxIhDbQVG6rCQUUTQ/VGI2PgYds6H3wb5LI744DJDzx9NWLo/L1gWPX9BS9xZ1ehvXTUBXEZkCIWRm1pNDn5v6JTLKZ2EjQh/W9AxWMFILpYMYBAFRv92OMLQK8Zkj7wZwL0Mkn99nvpmAG75/CEiw4dRly+UCqxjstVxFmo5nNNazl37yffvCP/43dZPf//4P2sb2rr3w8zdteatuEcTg+n3bV8rZJ5571mb27LXRUsVamxvWXL9hWwvv2qW337ZWvW4TeyZsbXvHosmcOnKIdBFeKOxIujQDnE7L6mtudkaBVFRAFN0DOx+6MwQqLK7kNdztauTj8LGjmtevN9qasy2VR1ScyvolCRXLAzJ/jk9RfDR1eLoaMzaQTpUkEQotI5nngnqsERJU7ms76thwEGxv77yXiPCMoAVL8DIoADgIVlZWBVjxfBgFoGgSZQoaJUW+aJUI5bkvM89PSWDgJUuCPYyydujSOyhA/cB5mssR9KFyRq26zTPjuTMviZUcs5BQASNWLoE8ewClMwdarjGd6NBGRsq2vIJlGK8ZU7e5xYx0h4NqqORgbm7Sbi+sWBqF4bhbZZHQqbuEn/buQLZb7EOKPsQJ2y3mylOWLyQE4LTb7tNLJ7dWo+ijRnYLTzXgdc0+MiTRu5YrwDO2Q/eFEp/35qAFOJCWxhBFdz8YQxo2B+n8/LKl07AF0u8p9/q8P4kEY015q9MZ0Uyq7xWeyShK8TgMZLO2tLQo6i17kGIIbRJHzLuuJlyvq6O9hGuHxIZ83o8/SQY5WKkQjh47rs/Nsy+PlL1ISrmnr4A80IThUEUfz5/OD6/PvVVijWI9jhIB+s9rkRSz7/lveXlFB/7i4qJeQ/TcwAuYjvnmxobTEGNx2cHNzc2pg+s+0AiomijnV69eVad4amrSbi3c0Fwl8WplZdmVwaHcRqN26/ZtXacLo5LQtwR00L1mDVNAe6GA7zSUbXeToDgi6eQ+k3jwxTMBmCIpwCkFoa1qzYtkYhr7kL1DUkgcrvP/+bx+79D+g0oixqcnrNaqa5yIxBaAS8rEsYT8sre2tm10xMW9mFcHHJLQa79j62uL1mrUbXp6TnOi8QTCd4wAkMxQuMf1bKW8j9hgseijAHJDMN1vzgy6i3wBjLg4mgOGJO4Siw0SOAlH9rHucxtC1hAFxK35eY3UsF8QXeNZkeADYPCcAIu4i+h8UDzyHoxzcAaxpuXdPoqvel/OPQDK+gqVoYMxPAlb9t1mjtcAEIQdp451QP0kacdRY2xiyr22tc99XlsdqUCIk2tVkRePq0PIc52/NW/V2pYYA6Kad3zGm8L2lV/8wp5//nnb3unbkeOzGsuBjot/O64AG1tVu3Fjwe6/534rFyo2NTZpJ48d18hMOhm3I0cOKvm8++777Ocvv2o3by6qAHn19VdEAUcYE8cUnAteffMNm56blS3pzfl5JZ7EEI3sRbwYKSOq1tiUjkellFOHtFIq2uOPPmaPPvw+Wd4Czjq9lrlhn+VVkkvBT1eddTR0q2DWCeeMRkk6WNv5OgjdDRgdoaslVtnQR6yIAewdQANiAYUqegm8J+uNs5p9SYHPvDmxijlmEnDZTHL+x9DQqQhTVgwKRsO8s+qxgPgA4wxQUdpNsksDbIXmy3nlxRnUdejVXGAqkxWzgrOY4pm4QOdOwDNsQ9H4ImJCcb0UhfwJu2ar5iADzBWaNORt7BHWCJ+P6yGGAyyo0wl7hVEpBI9xjCHWEOsDu7aQqizBMVmOjuqaAP1hR6Lpwb11xXUXO6XwcaE6L2D4Hr8Lg4TPQCNKXVTDYrBr3K5YjDPSrLvbtEuXztvVK5eV/5y8806NEOleDXrWbMOcydvy8oadv3DZvvHN79nYWMmeeOIBO7B/r8UjCavX2jY7u99isZRdvX7Vvvf979uN68vKAx944Kg9++GnrLPbtFdffd1On75pTz99j+1s1ez06TMCo48ePWAf/vAz+pw/+vGL9vRzH7P9+w45CzJXcGcu5QjOWGEdbW5v6dmsrW9oXOfsxXftGud2vujjS8RgRHJ3dhRXQbKVg0aIjWOyNWQPM76IMw3xd9jDinloH3j8Qds3NyG2QDaVtARW0oWKVUYmrFActZ1aS+LDyqNS4UgJeVVKYCOMCjX2FEN9XIRzhH9j7bH+b926rWvgM1MUh7Ps7CkAfQAi8iDibGWkrM8+f/O6ffsbX7UbV69q7f/RJ/7Qfu/Rx+yd06fstV/8m22sLFpuOLTxYcQK/YjlEgWrDiI2874H7Z4PP2f/x+e/bK+fOaszaywft09//IN2/OA++7u//wdbWm3bwUMH7JMf/4TdcfSI6hSEpmGEoj+GW48YoVL3b2ucRxa4bfKTvsY2WbsC25OMVrDXPA8SUCjLQu+4v9fgbKPt5cBYOLevglj5KVohvl/ZRzwzvjhLyFM4GwUCtGAcOVONNS6mHSBS2kehOVOc2dN+7z04E8Jz3oXUo2rWjYyOCeRlHwtUZv2r2ZBTHuEaA+5mo1EWnG6CNcpnk2hp15tL2CJOjI8F4918/qRGSNifAikAM6Tf5kwozreQIcI1heThDFcAACAASURBVM1UF2p35g+vceCuR3/HFPh1ivTf9M889dzDw+vX5u365WW9NcnDSDluJ46O24G945aIDqy6uaNO+qFDx+zk3feI3uvdBre3YlFCPfPFCkqYEtXeO1gkbTEhXSxqOoxOd/PZORJSkEUOTChniAyCfB85csRGx8atVoNKHLGJyWn3mwaNJLmS3dKaLS8v6jXuvPNOHWLHjp+wxcVlFZvQZdV5GaL03LJGk6S/LUFDDmMU0BG/yGSLls3RdWMm1u2xQKzp/oPWMTYRomyhVQcASKiqG3bqwpkdFxqpBkWCd6C9y++qpHx+p271ddDye2x6vvj3jXUX7XkvSRWtx+1OQkrdr3az9NygzZkL/8AWILHodhv26isv2j9+/m9E3X7qqQ9bIl2xr3/nh/buzSVRzShaUv2OjZQKduzEHTY+Mmq5WNT2jiQsvrtli9eu2dbGmnWsY2NT03Z7ZdOSGWzVEqKxkeBx7ZWRERXXhw8fdstBijYFCopDHAUopoLZ3cBuUdKLBNZMVogqLAGKAP5fXWQ6m82mChO/XwBRnlQrKQ46WhTjjspua70ReKenp3zWU92lXRWBiNuEXZ2QtUEQ8zVFItZSgbOxse2Fddssm4vrs2pmvIdPccaaDcY3nDJGdx8RHFfGpnCISyhxaXlZ9Ei6ZJsb3hXY3R2Kdrq5CQWY2bOEKKq8nwRyAzZDq42QjXd+Gg2KUR9h8e4ehZwHYwAE/n13ty+qPM+d+4z6tBgPsDiCuTXR4uJxdXxYiyA6FCFTk9NKzGAlgBiPT4w55SznSrs8y6tXrsmOic4s9lzMb3OYIeTEnuUeAM5xLfLgpmsZJJ9053ie0MvUsaoy75qwmZkprWkOPhXF/aH8n7V2IhE7cOCgDmyKQ1730KFDeq7EG5IOJcAwdFTED7X+OLwAldiXN27cVCLjjBCS/r7myNmrxAmKMWxKefbMiYua3WwJiCR2LS4uiR21srZivWFHv0sSsba2qkKCwpy5b9YAn4H1E/r0yt7q9m1RWSmIuF7uC9cFw4T7e/78Ob034BVjAaxl/p2f9TEr9/ni/4mTXCO0evYEQMfGxlZgueVAEde6XV2XUBaJCmMj9913n73xxptKJIm/AAXcC9SmuR9cI3/SmeMzhwKRFD1b25v6nLifcC18frkLBEAZ/+aaEUnpK2Sy/pn5Pt9Dq2F9fd1HBxC0DLohuNiQkCE4i80jZ4f0PRB9yuWtUavLOQFfe2IA8WByYtr1ZaSY3rFeF4YYFHySGt4fSjOMgZLiN2cQ65/iV8rvQ6xx3R7SAVWn/TNmIZBKoyk+7+1CST4PCYIQOtZg2UasXFpasKnJSbEwPG4EatMqiJgJ99EOL9y8gwcIw9rRjH93V0wh7gHPcjZgt1GYYoNG5404KYV1Kbs7ZZz9TkKrMwCgFWX4Zl3zz6xJJajZvA2ZmQ8sqUhkR0dGBIyju8Lz5JqdXZW2tQ1s3TiD8gLjFhdve/cbFl+3az9/+RX79ne+a++cWbTRiZgYG6nAiQMmlitoJ+3Dzzxn+XTetja2LWFRO7R/vx05SGElwRzbqW6K+TS3Z7/98F9esOs3563VadpOY0fAcrkyajcBrRot24ExE4nIL56ZfwRQ19dWJYpG7NxtN+z44cO2uHDbyoWCjZRKdtfJu+z+e+6xqYkJ2YkCoqhY5n6mfSSC541WC+MPrEtig4AAJdUucinKbABU8txc1d/F82gwsL/lJw7dHutIWQXSGCHRddp0WMxz/egSAK5tb2/a5sa6jY+PyE4SNhCjY6i8w6QBpNCYx25Lgn/ECYosrtOV+EsBcAxbzmf6Q00iCi0U9GFZAgTI6jlOl91Bc4Bruptcn4OWA416ssB4Hyi9+jf2KQl8LKp94QCidwlD1gx7BRYEMY/4CajEXDr5F3kVP6ezA0BMYxDONCOOs8dZo4opW4DwgKM+hsAIG7GXdU784D7yeuEZAsAld48AkBSYm2BcY8f1fHYbtrQ4b+vry/bG66/ZoYMH7djRo3o/4osAHjmqoCHTsstXbtsXv/J1Fc9Hjh6yDz/7tOjsr7/2hm2sVS2dztuhw0dVrL/+xlsC42cmivbss0/b3OykNAv++q//Ws2bu+66Q7Hztdffslpt1+6554Q99tgjYlW8eeqULS4v2wc+8LSVCjAXx2Tzy4hVoZi1eqtqm9vrKsa3d2r25qkz9tOfnrIGTFbGI4IRUQlivxeLcLRKqmiDLQIrNnS+ArhAIwg9mI3VNTX1nvz991l3tyZ7aMYcR8tjlsmgu5K2QSRhY2NTEpjlTEB0UlamAeuJnJ5nBJjjZ+ao9lIoZCfWGQy/eEwxiJjC3mN9adRRTM9dgbOT05NilLhI3o5tb23YCz/8nl04e1EuSp/+9B/YE48/bteuXrKXfvqird2et3LMLFMf2FQ6Y5123+qRqH34P/9He2tpxb703R9Zo40mTMNGCmb/83/6Cxsr5uzvP/8FuzZftamZCfvsn/2ZPXjvPbIKjiGwjNI/ugA0zGDBYOPI/g3GUzq7xImeTUxOicnhc7DuKuPW6mgu+ZgA+yMEAdUg1MiB54RhjkkcH4cNqIaigwrEHfa1agaJDrrWB78b7hNeP5zbF2A3wrgLQqHOWiOn4WcAYcKfC109yLfI05SD4XqE7kzPxchdJ4o45wW9mCqMB7UaiiHS/GBdkGM2G9qXnFucizBUASzY08QrrpfrgPmcy+SsCis6aART/5AbhDVLKDQqBkMwBsU1HH/wA78DBX7TBf+v8373PHx4uLy0bitL2yoUKPTzWbPpibSdPL7HRoo5O370uIr+sbFp0SRJwNngFL7Q16H5uWWf0/2FKkJLkg9oVjNWILa/PCAcVSIRQsiLQDY6WlEiSgfrnXfeFl2Wjh4dINB+0Ew2hRZ0j/emAIwJGNhYX5coFcEflI8Ekc5LvgBlt6cDhhECuqJQcaWeOnA1X8RH8vmKpTLYuziqx26CZsrBT9fIOzvuW8r7a2MEaKGSDTyJC3QcXInYaUWuNO4HnFP6wk3iKr10Zx3pZ2OFdicSM5QwknccKBj4vg5wRgxQ8m878q5uVsfHMiTuQXcWmnQTMAQksydQ4Etf+DsbGy3Zk09+2Cpje+zvvvTf7Z13r1uy5Oqow25baOWBQwet3+5YY33NHr/3sL3vrgN27s037dLFC3bwxCF74ulnLJrMa56+3qwqmJLU0vXUzGRAuQJhVjaB7WQKMbG0OjTra+sKYhTOqKdzQItapDlw5tUpzJsSwoP8rbnvZjMoJJM6uLlPCFESYOj2aURDiLurqFIsFYs5dTAp1sPkAgoma5RDjiBHMUZSQEGdThOsHHTx5+rjHqDGqLUzU4racMgIoCigaKS45YufI2Whk8j+gWGyZ26vraxv6rPpuWuNuAgV9wnKZJgA8Vn5XF5QM5/uQAVFDc+X9+HgBaWmq8rvsS64Hhg1vCYFA/8GNETShCUgNPatnR0lkKJFY5sVPBPm2kGqJ8anbAxBsGrN6o2aDuy9+/bosOIwh53j94MOGVRCOvyeMCNGCcOARICxDK5HaDTCbLLBcSse1gGU9VCPIBSgc8si3yuAN7wP84YqyOhSyykkJq9trh/qGV3g0L8bkIQvn8ygSGXdDzX3yvc21jd9vUGtFW3Q7XVI1nkv6NceU7xQDDtwFKNyIsCDt1SQ1R/3gwPW6XkwOLoShSJBC11NEM8jAXeAoSEkHrDTO/NuL8T67nTaAmxIBkIV7Pc0HTiIk0klVFzX0sqyaPcAMSGTyO+zC5yGdoVsN+iyDFmHSuTcf57H/v37Vaxg/8Z+wWqJ57ywwHy3qXC8deuWVUqV9/YLHSzuD5+F+EWBQbebtcT7cy3jY6Oa4+Xzcc8ZwfHihrlvd65gtpJ/gy7N/cUKjiSnUC5aKgf1FbDQKbF8bW1suW1RAkYWYy9pAVKMCPAQx8YqNn/zkkBBPp8NYzYzu1fuINjWFosVt7EMOuTymg/8mokxbl9G8eaK6pwPxE9PxPhsMMmcleQzsCg2U3AjpusjAIz6UAyGr8daki99oSiXFWfzwEJzWzcXxeN8jFkV6nMZ8UPvTrOO2M+sDx8ZQxW9qM44LBUScfamCjex5NwpAXBdXUSJPjntOAJAUqho32ysb2hnAKK6CKjPl4YFF/eY99NI0m5DADK2X4CIq2sb9u6Va/azl35uZ86/K0s+Cs3dTtTm9o5ZitGKrher9528x/bN7rPtjR2bnZ6xfDpjk2NjVili+zZmjQbU8YK99fZpO3DgkM7mN996206ffceKo2Xr9PrS0lhaXtX7Mi7AuYg1287OprRDACywtpycGNUcPq5EuXRWHUDeE4rw3tm5AHThWeK9joVYVnoksNU4B1Q0i+2XCui4WP/5ucq9cdYjwK3bKMOyANzSOcbYE7PwzMCT+CP4FXOdonAGn/ODGCwwu9XSWN/N+Zs6n5qNmsCzfXvmtA4ABVZW1jTfzufgq95kVMKfsUAriVkGLhVNaMcwE/3M9xzExSDX11etXHFBRZ5fTw4piEY7c8fF/zz/diEzZyUCSMPQUdG3vm65Ivod/rk5I1k7SvpzORUg5HXs/XCsAftE4ggsStT6neIcjo/SDXdrQ96P/IhYzL8BHnKeIbrJveScAbQjFrOmQl2F0NrWGZLeGNGMdYLu8y2JU8K8uHjxnC0t3tL+pKPJ2B9rmz3E2USszOXSloh5g+Zv/9tX7OVfXLBULmEHDu/TZ37nneu2s81oh4+fybGl1bdsbmjJqNn9dx3XiMHoCM4yt+2b3/yuJRJ5e+bph3Xdp06dttW1mjSo7r33Tnv88d+zq9cv29nzZ+x9Dz9m+SwxvGIHDxxRbKo1qlYaydvVG1dsY3vTLl2+Zj9/+R2r1xH+TFosGXfwdgiTcVu5tWxA4z7KSOxhwYb6QcSxZqNuuUzSYsOuzU6N2JGD+2xmsiKxyynuSTJjB/YfMdLOZBLxZCxDO1Ysj4jNhA0i+4a8I9TP4kwFkOYZ8lx4FpyBcl5SgV+VHgh5E2uD9ca+C8dp2RO5ggPzNG10HiewA1+3n73wIztz+rRV61179iPP2BPv/32rbm/aqz//qV1+5x3LA3J0I1YY0pHPWyeft4c+/Un7ydmL9o0f/MSG5CL9nh2YGbGPPfO47Z+dtK9//Rt24fKKFYoj9tk//4w98sADoObWZ64yBjsqI9Ys7BnXrnAKPGuFgplaY2Z2j3TN2BeyWpQHI5/f86cQ9GI/aeSR8bJ2+70xYfaLwBI0hwI2KyyysIkVMpTIH3hdziHuG7EkZNeEAJvrNPzSWYC8lRwiZBW67aDHsbC+4L1YQ5xVgIwS/Aw1aMS48lEFNY4QLcfMHCYcYyIdaqu6xhA1IpXJKH6UCgXFAp65NzVd80Yuc8SpYG2En13jcdI4c/aEgxc+sgbQz5l516NP/w4U+HWK9N/0z+w/NiFNgd3mUHRrlKFzabPpyYzdeXyv7ZmZUPd4dmafDQdRK4+MCqVUISb0le4vVF46mRRUdFfSEhwSxTfq3S5Ppv1AdZbArhagUDohyDnb3FpXp/bcubNSZqaTyXx8aE1DB180bInZUPw2pBUwf/OGEl+STRJHagpsakhSpVnQ3bWqZs98nka2PimSQ5wQ6Mgzq0vx4jOZ+ULR1eOxEeo6MhhuBp9fd/EcwAX38gxn5Nx5wA8xqKgUqu6DGs5qspnZJE4NjqhDS2KvWUNo8IGooeh4v+IrGiaFjvA5IBBSmABnSDiEgkaxNYNhBio7sO9956v25S9+we44cciefPJDlilM2D985Vt2+sI1S2EBiE+8Zi53pZw7BNFs1OyJB4/ZBx+92y689ZadO3vWJvdO2Uc/9WlLpItC0BcW5zXjzMEdKhUTBOkCUJSQ2HLYc41S8e10lFjISxgP+GbTRa9Eja+LnbG4tKTCDxE8qgrsumTrp9ndjgoIZohDwUgFZc22Q6XzmeA0FLj+0Kanx1xwSYW+iwBy36DvQy2kACDAOrvF56fC0QOSHx9XiAlYwiKLjh3Jg6iTAVLM7/N5CHw8XxIfnhNJJWuoO2BG36mRdDsoeAHJQmsZij0KM0S/KGrDEQxmELkuze5HvVMoMEHFTU70ThWOdJpHADd2As0Ld0OgOxqCH5qFC2zVxOgolQORThSFh7a5ta3P6BRWlK0DG7ZAB6PG+sBlRO4YUEkBJ1pOPe27aKDmnqs1das9SfHZZRXZINSBvZG6Ucxd1+r6LCEiHtoCchhJDA1UWsrAntizJgS4xSi66Yjxbz67510gP3z47KurK4obOoADISDR+TOpYITERXU8BvjBJrp1q+kWgxQC+IuL9oYWhas0a3abWQ2LKOZQ5LL+KU4lhIe6MgJBcQCDjt6LQ9ljnovCqchfWgycHgAXeZ4c6DEBXsRLurgoOXP9UhlH0ClQA5dqcSqlfaSxpkxa+wyGBNeHoCf/eSLudku+5xgvmFI3h/vDPnGmjRe5us4AYOF1VUClUk7zbTT0eTj8KdxhdQBAaSSEOWL5ywfFdiIusIxrZiyA/cfsLq81PjYuyjBCkeyTYqVi25pTjNr42JjGIwBiEL4bqYy5XkAiLVDKmSeAqx2rjJRse3vFVpaXPL7nSwICZCcbZ08wBkPxBEPN155mPUnuAkCX503SR6IDNRSAwJOmgOr43vz/pq7L9R6I9R1LRB1QoHPkSRgJ1UCFksCINp22nPYuyTKxj6KcdcBeRsvAxywA8nAzcLAjZAOE4yHoK3BvlPwTB4K5YWcGAXJHNUqD2BlfaB+gqjqwuJ4la5MZ7ZBZpVlYBKGCLq5mYKGbagYUSnPDllYWpfp/6cp1e+udc7awvCqxswbxJpWViB7aICxgfq9cKFopnbeTx+6QphDz/EcPHTYiCaMDx44est1OQ+ulzThdNCqtHgqg0+fO2Va9bqsbmxIgZIb7xo15gRvaD2vL6uilkozPZW3PLBbFaRsbn7C9ew4JBBobofNekWYF4zu4MHAfKWIoVJnMDy0W3e7TGXru8OBq/WFzwotnX/fkK8RrdcgpgiQ4nH5PxFGAD+y3eDygyjo4TI5DYUwjgefOSM3txdteUHSJt32Ne3AGIIZInhIym/z8d2cEtz9zlfKQiTlSoYB2hhhxROwaAUXufU7iDhDH/Dn0YZ4QZ8vEBA5OAYiLEHTgyU6sBeAlHvucf9woD2AKwHgDcFLBpPXm1xYCFa4fBJFGvUMB+OQgFFFhfsf7cK3sFT4D1+EdVoAPaOiA39x/P2e5Hvb3/n0HxNjjGsKYxP1WcZnL2OYW7BYKl1uKO8tLC3bu3BkJCd55xx3vnYtq7lhElH2dibtokazYlctX7Ef/+qqtbnQskoxJYLjZokFDEYODkzNnWAvxhGv8ZGJmhXTcDh/cbxPjRVtbXZT4b6VSsPvvu9eqOzU7f+GCACSK1337puwTn/i4rW0s25tvviZA99jRu6xYgBEWs3yxZNVGzTr9Xas2qnbh0mV7+Rdv2/oGZ60L+jmjtm9R7KdhqQSjUW5ZyYghQqYwgUbFmqIIp8gsZpJ2x5FZO7hv2hKcJ7m0QDr0K/LZguWyJUum8pbJlqTlhDgtDTcYJ2V0RTrElrCwdyV9QHKerY8NuMBvuHeIK70BIJ7nWuHPS6dl6PaFvCZxlt9nXIg4227V7d9+8oK989Y5qzba9ujjD9mf/umf2Mbair3x8kt29tVXLdcd2Hg0bonuwJK5ko0dP25Hn37K/voLX7HLN1f07LBmnZso2B9+6AN2eN+M/eD7/2JvvH3JSuUx++THP27ve/ABy7LXLWrxdEZnuTOHXXTP54idKUcvr1x2EJYvmhvEadYpa47PJA5uANCyD/m9cH2yh1xw0McSyF0kWIvob4dz0hsgFNecrZwHy8tLAgXDfD9kK4XMw7CgZy2HDSsH9xB6dGYTZ46aJhoDdQFpCRbi3BD3cW1qMjk7CWSg2+97W0wFQ9PMYxg6TOx31hPgDZ+X5wVTwMeXvNvPZ3FGlgOpIcgd5jkS9mXIhzM4YBZ4s4f97vfpxENP/g4U+E0X/L/O+5Um0sPqdlviPDaMapNhSXpgb8lOnthjh7AdGhmzcrFigwFWTmMKAnQImetTR0UFjdtwQKkSQBDQskPKHT8nhdzgcPHDKaHCkGSFBTM9PWG3bt+UfzF0YWg8LKBoxFXVXYjHUS1s8AhEHLZnz561EyeO28zMjOjELsaRUCEnul+TpIyZXizJvHPLTHSxWFbwsCGWXiCkTmnTYSf2LraJ7pigjUZnKljoBLhQrdM3ho9E8HMUaYgJKtFMgY47FZT/5/fYOGGA4HNzr7wL4LRVJeHQrgN7IC98nD1AZ4n7HFKNwhEGDkw0EwjwgCjcI2jn33n+K/blL/69jVRK9vTTz4kp8I9f/Y5dvL5gw1TGBhFXoudD5qD91Gq2b7xiTzxwzA5M5uzq+Qv21qm37c4H7rTHn3rassVRu37zhp069bpmaznwSN7osAmM4VpRaA4omxQT6kzuQDGEBksBQujxYOaUIrM0iuZtF2vhs/IMYKcQkFg3JAnQ9ytjFYEejjh7wg+wQiKJHzi/S6fg6NGjojpC1dTsdM2poD4bB20sr/XiystOEw7pjT7j6HRSAqk6ZQh0vdet6NhIZcQRXBW/bgsJhYz1Kf0I1rm64D5CEYJCruwaCOkFWgkkcEq8gtntVDpntToFMvRSR5NZVySaji5715FDh7XtjJ2Siijoy2hYODW/pg6uZjol/NOyJAcXhQZHASJjdIKKBVFB6aBTsHEfSM7d5slnaVH/5hCgaAUUkLq2xEGdJs3MI2uT9U7i5wV3X7akXCfJlVtoOdglP16NW4TJrQOEOvwC20Veg5vFfQ07RCRe3jFxIUvRuzXL5tQ+gIn1jfX3AAc+s9PdvJvKffMisaM1G44iqOgKDlMSfvYkSbgO/hSAgoNndCphqOAawjrnGrDWZJ39EuRgXGpLjBF+hqKQNSh3FgQIRRn04lv03GxaKuYuZuTK6MyWenzxrjUJomuHuH0izy7szPF3zczzzIak9r5euBeMzbBG+F0ADtaKF/purxTSfkkKeR+KyffGm7j2pouzLi8tq3gvlkq2tbkZdNAjVikGoGutKv9vtDjobBXLJX0WZwdl1UF12jyUyon3hDsBqlj3x48dl74CQA7iggRg7AU5TxgdEENEs9909tGGqaqApdMK0IDt3eHDx+zGjVs2NTVtfbqhgaieF+wU82gxsNc9IWKURp0Zyr73xLCYw29rH8DmCQHsXK4k4AhQjX1C0hRaSmkNCWxm33gBxbnDGgMgFWgJEMzzHPQFljpg5Daf6uqmEbrcUYwhYQvtarnf7ArWjwOsCBrS1WpZrbojCipJJSN9KOQLvMAJKIWgGIVc2/3bOZMyjFS4KwRxic4566JW37ZabUMsuvmFJbt2c8EuXb1h1+YXrI2TBwydQMSQpBotg7k9s1bKF6zEfd97QPs9HonY4489igusPNLRCGq16mLpEC8ABmDyvX3mnC2sbtiVG7dsFSG1PLFnx+27um3b2kRcLSvrP6x1J8fHrFIqiHr/wAMPWqE45rRwrBpxS0Gcky6lhLqc9SM2E4W3ChMXzuPZc9/VtIAFFIwQKEbIKQchVncXCjtrPBtAAeKfU+5D0a+szj+nxcMycnFOAFmuJwQbKdBZq4DujTogmEkTAhFNii10QSiced4OCruTEeuVsRvOSJJ4RhjpsPFzxDpiBT/jcd5ng/XZAZyCfydO+UwygCTaM6E6vDcUmK8XKyYSVXyLp/w8BbyjORpSjgGQeB9iTNiQoAPK+etOCT6yEoKRvEZYAIT7h3XLugP0DUd2GHngfrCPwv9wgXL9BLdeZa1x7axnQDZXgW/ZxQuvaE0TD3j/gzh5BICm8lBEnNMwMHDySOrev3v+tP3sZy9Zp5u2+m7ENqpt22kwbgFw7m4yjVpb4werq8tiXclrnfyNGNwb2p65gq5pp9q2Eydm7e677rRrV6/ZrVsL1u0P7OGH77cTJ47JCo/C98qViwK7JiZnbW7ugFipO/WWjYxN2NXrN21pbc1+8fppuzG/rDECgejoWSGijONDtW7ZfEEOBGJUqssbji4ObaxSlngpIxylfMZOHJmzB+8+YqOVknLkuZkZ22225byANhegAF10wMM0WhVugaAzIjKEueqChRK4RJX/V5pUnoMG1sVB8cmm2KltC3wESIH96XoeLjAobQjOOo1x+YgrrE5yvTd/8bKdffusVRstu+u+u+zTn/mMddsNO/WLn9ubL7xk2U7PJpNxS1ncyjNzduChh20hFrW//eo3bafetwGq/92OzY3n7JPPfcDuPn7Yvvud79lrb71r5cqYfebTn7IH7rnbili2Yv/ZgUmDwCwMEsABF8Ykz0nEaMgl5frE2maN0lCkDuDMlmsGzj7BCI7YYTiORVy4lf9Cpwy3DuxI20NnASBxQJtn7YbsO0B19i2AZniGeLGd8jMj0GzgvqtcD3Jlt3l0YDAsyh1odqFC7reyUKixNtCZH+a+uu4OOajHSm8aIU7ddlvbALzgPcm9qZcAnwG6da+U39LoZbzUR8GJDWFMCgXmuX4+Zzha7WN2LoLo2kADO3L/478DBX6dIv03/TNRz1McFADzlTVRxGamcnb/3Yft8ME5yyWzKjqwf8F6ioOrWmUuLOqJapeFnBVqxkGn1xGV3Cnd4fy7qGlyGnCKNgVS6IEpqmM+Z4tLt9TFGhkZ1TwO7xmNODqVYBPpwPPEjeC8vb1hp986pYSUQhCxMPx26UqSSOrgNEcGnSrjqBYHIklnNlu0eAIVYVgNgSooVjioAEup0wUFHRTwrnQ4Oxwi+wQ+/p0gog6qlNJ9pIB7QOBQ10fUK589JAiEHVF/nUDBvueBOBwf4DVD+pAfzI62hd0OBxVIZExMKQzU1wAAIABJREFUAdgPdF38sDSBAv/w93+jhOrJpz5kpcqsffX5f7FzV25ZG2XmfMFSSeb06ziIWtKGNplP28N37LEDk3nbXF62C+cv2cE7j9ijTzxp0VTezpw9Y6+88m+2tral+5NOOSXJxUf80ArpTOE6cPVRTxZAwQExvNiB4opa667Nzc24sm4Cqroj/XTkUGbuEWRI5FMpWZdBD1RiH0uosIX5wWtBOd67d68KIrdUcsuZ0Kua4pgEmvuq4ioAYRyYCTyhA9tHXDP4HHSNSDIEwASzjvx8SMWkM8oal72Z1nRMe6TVcV90kk8K9bA7HgJCTjHzrp66ieG8f4z94fN37C+KEIm/BYg1ByrXzt5yAIlDAv9yB6DCbg2/E3aRVERDNQuSzjaH3BBv7a46FxT7JOYUaKLL0Y2Q4JTvVQ4VPgv33kE1ZglxB6ADhtI3MaEub2/R/GWfSefcn7kX+k2DcuqsG99PTrvzA8MTfSh3bpcTij+qwEIsLWq2U93RKBL0ej4nBRHJEn+XKnaQBEtITJZWjIC4xY/PCDMexPVjsQPjx+ORrzcv7Fw/BNruiNuhyi4osKoDBAIQkWhoT4emRogC1WGACX8dqCYO3vC+rl/AzJ5bDfF3QDinJfoByvtyXUgkS2W8VhP7KSwQ6TBKoIprDNkxwWwgv4dtI7Os3FMBQKmUCni++Dw8V4AQV08nDvln4DWJVRToYbeHew57QUrpwZw1MYukgdfXSAG+7FlouVDl+zYqMaKBZtVV3KIUvgVjIqJOk+Kvj2jK0jZULCY2Q4PHweD69esSGOQsyWSgHOcEPNL5Yx8DtqCfAuBCJ1ZWc1FsuiYkLLeyumbFUkVAlNZTIDIpZpY6HU5zVRKHEGBgmZtMuWsDcZTni+tDSLv3sY241lceKmzo4qB5WhgTsM38+nwUIS4tkdauz4eL9YK/t0DAocZ2wmQKQIuimGfDM+P3fEzGC9Q6Sv+aD3WAkrjO9Uj4NLD9JA6wRoaKsTl1EaEDkzMCREGxZa/DMOJ7YrwEtlgw4kiUOUevXL9m29WGXbx0zeaXVsR0arQ7sh5VZ7jL2maOt6n7M1Is2ES5Yof27hPwcOTwYdlaMuvv3utd7Q983AGGx8bHJChIl/Xmwqr+u7WwoLEXhK62dzatUs6L7cWIBQAmAC9MRexh98zNaS3ggBMD6NMsr1tewijji3gZJs0wEFzAz5NvOZwEYrfEJWIj95IGAfeb4pkiXMVo4AikmN/Z1XMWK5D/14y8jwUqpqRgi/ncOt8jj/GE3e1O1ZSIR8RWdDejriXjdPqg8DqTkBgO+DaMoHPgdppiOdCxDkZsWBdh7A3HDT0v8VgqQcyArk9nlr3tgIfvYe/ew5JjJNMLDe4nBT3nFaAXZ6/OssCZgs8W5m+An+whFcoJ1wgK56e96ePnZyierNgb6EfxvdBq0EEDChPYfV6AIcbLfhcwTqMCccQYmgA8o6HE/dBcAFxZXVu1i+des31799rIaEVjEqH9Z1iMcD6h2SCBUsQZm3W7dOFte/fdK2axor3x1ru2vNG0Pnsb0D6BNdzA+p2B5bOoz/v1sadTMbNsMmbdDg0N2CtE7bg9+OARnX03rs9Lv6pUytmzzz0tsUbXYxjY0sKCvfvuuxJnRrNpcmrO+pawrZ2WXbpyy06dviAdDeyO2SNDPDbdJ9W7vwM5bwrwQ+eDpoNALoTpGEnJpq2/27dMOmJ333HEjh6csenxkuUyKRXqZfYKeXCU8w2No6KlM0VvrFDooatBvsr9VhMEZprn72wpH3X1817xP7De5t+UMwqAg11LDj2UhSsNDTHJZNvnZxH5tBhmmm0HYOnZW6+9Yq/8/HVrtnft2Mmj9u//6nO2s7luV86+Yy9//8dW7A1sCoHyRNqO3P+QxWdm7YXLl+zHr7xp/WHK4smU1aubNpKL2Sc/8qQ9cNcJ++EPfmivvHHBiuWy/fEffcoeffABMYiiMIflUIP2065GsHwPDbX+AWJ7Xc54mo/eXGKdgoKwd8PGH7kaoCv5jGoBsQM9Njh72DU6+P0QjOZ7JC/hCIyfx30xuTjT1YwIciGJmkv7xhnNEoUekH9508FtSH2cMxxF9XzFBdEB6sQgUJ3jbG2NygGMiCngNucae+BcR9gT0IPcJJj555yScK2E5/31/L29UabR1mCt8L4CMOOIDnseQzwm/+Jzia2nhi7R2n1LuWd8jjse/p2mwG8lKhJLKWf4JShgzIWaTU1k7ZGH7pQlIb7tdGPi8ZTNze0R7Z3uAtRR6KuI1VBks+CYyyFRc+s+LwDCuRcSYwqkcFMIyFJy4oIX/IdXKzTXyckpUbBl0RGlGHOLJJIaZsVBMjgg1lZX7NzZM3bo0EGxC1jsdIQIoCSSsmuJuG2ONiozsqKK4pRAwlmwVCovtVneQ8WJChyUQd3XXaKKgRWUz2W6Cjib12lSLjQUFvMULyT9BAFHxbxzp4M7oNuQPEAdDGmD4Rx7KNDhHXAXZwwTSwn2BaMDBOTwEFanKYnlEWAB3QDQe7qUTfved/7JvvH1L8uf9cGHHrN4smw/ful1O3PpunVR6k7iae40qQjsAhvYeCZhTz10zEqJji3fWrDrN2/Z1P45e/K5j1p5bMZeee0X9tJLL1q9yiiEMyQIpigaSwhOFOGiqIyhQCDdE5IlAhG6FFlUdEnEUmmBAnxBxyfAsUbEGOh2VYSScFHgEbwIdwR2sUQCVWoOL6cGu8csSboovHQJJH5Ccur0UYE23a5o0Pw9DHQ8dxXAPMdAaMwFqGAzYANGh8nRYBJdibLo5911Q0l8oBdA4YSOBp0GusBa3wRTWDEgNcFYCO+pg4Qkia68gDSs36AUuyZFKFbmwNOuF7dNV8DlQOP36dg7cOSFOEktK83ZKVC/saqjaMGSJ6IuN/dPqtiwNRJpq4yMap/Kg1izZm41GdLUFMyhKQtBDBS9sXjEKxnV/MBuBmYB4AaHFh1+xN0AUlxkFKVbHcNKXrk+T3r9EA5BkjBR5vBwsMDBGwq39Y2V/xfQKIaHaHB04J3xog7L9vZ7s2y6RxJ/a4meyd4gQZHFEPchQlLo3d0QtKNbxhrudBkTQLwMOm/DC7dg3MbZBJ5cK4kImB4hEwh6NvfedS0cjGSUhWIa9B4aI8l5XfQ+L1zQuYApQGfSqc1oY7jOALGBZEYHs1SpXYyULn+YDHAYU1gSv/hinIekACAFUAdQgPf0TgRiXd7t5P2Ja6FgUblUklgme4HPRYeP9+X1uLe7rbYKsEwqbhk6hZGIqOWMmuxUq4rTFGM+i4qYYVRWgfw+1w6IkM66UwLXg0gce3xlZUV7YbQyKuFRxAMp2hwY8C4t3eRMjj3n4yRylsgSwxM2OjYROCEk1PEC+A3F5Fh5PEcXiKIb5ywl907v61xzOqkn5K4h4GuQ9/FcHY/6ooS3XAke9ol3dVnzvKf2NcAWNHC6tLxqsJbhmnlM2tUaRPWdn1Niqe6Mq8JnUlndI4pKEjr2C/9OkQYwJn97CbvBAvJ1yPlFJ1FaJxFATI8DgIgU3RRT7D0Btp6zSdWdOMzM/7WbN63R6tilKzdsB1pxiiKgb6lsVq/fJRZGSCj/H/beu0nS87ryvGmqsjLLZHlf1a7aG9iG9yToQImkKAKkSJEUtZSbmN2ZWfMJNmL/2J2Njd1QzMyKGpEiJZEEQRIkBRCEIxsEGiA8utFob6q6vK+sSm82fue+TwP7BRSIGJXUbHR3Veab7/s897n33HPPQT0/Zn09XbZn53ZrxSYtZrZ92zbbPj7uYqai7qdsdm72Gv08mXJve95vem7Jrs4u2sVLF9WJQ3gNV5OdO7ZZb0+3FMJbmlO2bWzchgeGrVLEaaFDgD/WaRx2Ys3AFuNsgH0TsWp4UBLa02gHzzWugpJuKk4+oYPF/ueZsUZlRxYBekG7KGjjsJbD+U+sZx/jYCPWRtS1BWjhLEQTKcwDs7ZgYLnOCPG8YJVyUbR+6Nw6MzV/7ck754pkMjjjYCvFfQyP6+N5hXHED4K1nKnEBSXjjGgGCnME5gmIjGKbwEvRoBE79jNT3VCEJRETA5yLWC+cMTpDotzH9wn2qW0C1d1pyu9ZAAacNeGjMAHIDXlPaIqwvsP5wl4iPpJvyYr2mrVvRQVto8F1QhKnmUNRuWiTU1fszJn3bN/ELlGwyXsAY8gFARQDIONgEFonALtFxc381pqaD/OLBfvuP/3UNvI1zZlzhifidTQxraUpbrUKdpHEVl6DAhbyOS4LxA0KJfRRYtbXhwBk1dbXmAWvW09v2j728Qesv79XZ/LC7Lys7xB9nZ6ds/auLpvYu9/iyVabml624y+/bavrJWuhaCWnbE3JUpjXrJUZtUtYR7bTZubmBWw4C7aucb385oY1amWj0h0fGbAbj+yz8ZFBG+gFTGuIZaPctanJ2ls75crSlERENKZRIBii0s3iLE/g4rUgIIrCkZEtp5qHgo/8PLB/ARujeBPdjwAW8FwZAwGwV46TiEf6PT4uwrUjSEdOs762Yi8f+7W9+85JyxcqtmvfTvu3/+F/sPmZq/bOK8ft9MuvWqpQsj4Et1MZu/kjH7Nitsv+n0cfs8uLq5aIM86EW8S6tcTK9rlP3WMfvec2e/qpZ+w3L74pjbDPfPpT9tF777UsY52xpCWg+qMJUvG8nZjB3pBOkpj9ROeExtJ8pLes2MyZShOLHIIzgFgdvkLTy0cK3HnBx4cjAV2N2HiDNBTSAkk4/1Lklwift18TGud9aXI5I9DHiUJuybXy2uE8I8fVaFs00kAuEHJQciKxg9hj0b5mz6PhRgHvIw8AI+TsFX0feZtA5EgLhH3trEx/3j7K5KCo1yEOjAqkYuI3qoP8exw48NrOwXhel1jGdfB6B47e+6Gsia893H+B//hQ3oCW1lijWCQR4jTypCiVqltvV5PdfP1uO7hvlyiTxXzJ+voG5QpARxpFYVBTBY+KW5hghwcaRGJEMuHFonfAPjgrR4AIgnk+/wgt1rtzHIrnz59TwTw4NByJU1DspVRMip5Nx7QCKp+35cVFu3zpom3fsU0HHAWpvECZIxJKTHFC0VF2LQRRh53ZQPHc0YEiObNGJGHeDfZN5oJ+BEAPgjUl1iSlriXgiJ13CCIwITpAKcQoYALVT9aL6kx459IDCRZpFC/r1+bM+Tn+3umIiONA2fF5ZL4ICKB8bDSCgYuMhSIOqzdeG1CkZC1pOhEVe+rJx+x7f/+31tXZbvfd/6BV6yl78rmX7NTFKUsyr9tE0tqkbl97utlS9artG+23j956wC6/95qtL6/a9OyCpTo77I++8U3rGRyzV19/zZ588udK7m+//U5dz8TEHllRIuhHgYkzAQmX23L5rDUBiKQllkxZU0tGvux8paKkRcEm6uzReeLzBrqsEg2KMRSaI9VbT0AI7NDi3KdVhVwk8uIsFJ+/a+to1/PnwJJC+vtR3ZOkqEBX8levG0WREFu3r3BhqSa6Ny5cRAInBPgDTBIvrlL6d64xnXFhOg53T8S90FY3PiqyvXvldOAgBggCrlniqOgHTVbxoaTL1yb3ni+NJdQj3YtmKKme2Kmby2fVIeO6Fa6bQNcT4MCptCtr65ovjMcdhEJJNliNOl0QBXfWM/obSSWOQoRltVkQM0BdaXVjitbe2i57O1/n3kGm4OT75bUMxZN1rMLLlabZW6xzkmc64z6P5ug0/xYo7Cqgt9aFsLOOJNwYg5WSUOHEGAkoPgJWHKzQ2GWpBy2XsYpIi0EaD/ktzReq4x3N8DqA5ZZCULy5FuZbAQ5dB8KZCKKgy+fc96H78JK00+n3mKG9SUeBbmRE5yfBBcxkVAAnAKw7FxfnlThR8ATtAZKdpRUo5g1dB8W0CvwIyKAQCe4mjuDzTBxMg/cbut/uHZ3X99JZ59kHsISknX8PnsoAJT5L6HoV3Ftem64261ajE/JKL2sUCKcR1lY61awCjsSbAlYCiQBPmVaBgh7raqLGQ4Hm9SnO9D2taa01xmSGBgeUfHNNJNGD/T46lmmFKUTyDW2Y9Yz4FlTauGInMZhnwFgbz6i3b8DyW1yDU/MZK5B2zDVFc6eA0/VHJPeD41qehEWaCgi5ignj3X+NBEUMLvY+trmof+OOQRwA8CP28BlJpEjgxVYBzBGQlI6KCuYxq3oO6hIRiOSqULMyKtFNiD25RoN0PiLbMfYMa4H77wKcnmSrICuX9DwomLn/gEuwshCABBACiKLII67RxSNxd6DUbVwXllbs/JUpe+/MedmaQnmvYOcLyCZxKDQCmq1UQJcgoS4CwquZlibr7+3WPPfEzp16lnSJhvoH1Si4ePGinhdFH9d8+coljUkQh89fuqxijPuXQ/yyNa39gHPL/r17bXx0TLeG+9EGO4COOiK75Yq1dXZqb3PGsNZdc8Zji2JfoeAdKbkGANBUFDPIAYhF5CwAaQCYwV7PE23vivsYWbvWCMk1gCrrhNjqY2AAc+7hznNnP/JMud/EYmeL+EgTCQ0xQCwBLPSa4ord8n6v1NzDPJHQPeD5cIbz7GBu8rruzgGYsq6ihH0pwDwqxgOY7owrH3UQAzE634hLgZIcGGr8PEBboP+61k5VNZEzJxgndXCc1w12onwWjawBTgEEJVwbyv3b8wL1A4gZnkdgR/JvKLqHBgvPwS1LEVmOQHXzriZMQrrs6FtRIMdjdVtcmrMTJ/Cld3u8bSM79L58H4DAhQvn7OlnnrVEIm333Huz9l1vX5/0Jbg2MTdR/N8sWrHSbN/57o/s/OVpCc9B866UykZDmDn8/p6sHTm420bH+qzeoGvLc2Qsp2wrKwtSzneAck1xC3aqAL10k+3evcsGh/oFxp98513r6ex2vaS5eTvx3mXZL6fS7fbKaydteSVvXT0DVixXxfBKNmPf7OMmNFjIPWArwn7iufL/3C/EFdvSLWIvbBsdsZGBbtsxPmIdrWlLNaHx0+I2eohjw/KpoV0DMMDIGyBAk3X19FgeNlFTTGM9qaaUcnyYvuTwrH9pXMmC063uKPQCQB8ANIByzl++PzBnBGJJ98BZs0455wxJSXyTvbK+umyvHn/BTr71tp5N90Cf/bv/+T9on7z+wjE79+rrlgGQtJhlu/rsoa983V69PGV//YPHrGA4udAcohlXttZkxR6852b75Efutp889hM7cXpSY0p3336Hff6zn7HubKdVsX1GFDhGLkcjIiFAijhKjIFvX6lw72GDdVwTBveRZUBbL4y9keF7ns8ZWAIOLiLuydiyjxuTrxF/aJa68J83BkNXn5hELkfcDMW19nAdN6h1nYs89MDwCY3DAAyQnwTGmZ9R/sU18T7KbxjlaMGBgKYF4Cn7ChDOC3NYYnLCUcPIx5cDa5bPR1zkswcRVsVbRM8Fenhtp1HEhGsceOO3XfFMIIWYFtRgLhQazWUrhu65/l8tCT+UoECmPdHIg5g2gCgBBqA/Yw9ldvSGXXbr0cOWW12z5kTKDhw8LKYAs+vlSkFMAXXfY/hCwwCAYuUjAaCNQtaieUhf3O4EQPLFoSK1XFDyGIefd8pW15YjX+4xiRI5yssB22TdfX3qbJCIchCwqeiynTt71rZtH7fR0REtOtVxUGwjClAKtfxNxgoIiohx0EFg02SspwdrNCbcPfkhwWeRczCHBN+TbD/k35/No5B5f+7fKfzRJqnQEXR6D/PVdNlk3ySvYJ9hD8AAf+8JoCcWYT4woIJhg4dudeh+cF9JhpmL5zo1O9ogKHHIgeTRHdmwF194yn70w+9ZT3en3XX3fTY9t27Pv/i6LeVKlifZa8/a1iZU4JJ1tqZs11C/3bR3hx0c77Irp9+wxbklO3dp2gZ2jtqn//CLNrxtj73y6iv2z7/4qQ7ce+65z3bu3CXPZQ5HEnAScWZ9+QzBWYHnTiGmeTUYHM10CB0scGEd7/Zi0UQBSaBmfpyAosIlElkrbLlPsYvTwYpwdVZ+li4BtnUcsNChA5VQVERZYzZp7EDjBpGoWGALONUN0MVFDjlw6AiiiUABzZ9ZpxSYUthPIxCXtFykri4gqVZXceYzfxUplLtjQV1FgZ55NEIiynBExVLgjvQKqlCQa668jy6FZv0i1oDAjjjexD1O9YYyH/nFS9gMsTx1sZntTwvMY6bcaYh+sEndmvnMrU1rTiW1VqAUsg7ZayTfpSKfmWt15JvOULar02KJmOb1AQfoqjYQFoL23dNnZ8+c1ex3CzS9MtflHVT2tQ6xSkluCJ6ok0A5VTdoI2DTIxChCljWKsCMvUPxynURM0T7jhgfoTgX4BJR3CimuFaYJ2LabGDjw4gBBbrrFzhDJ6tDi2KXewEgRHfd/aPda5u/g3Uhf2xmlxE9xTVifU2AUVhvgc0ROnD8PEUvTBR+zjvN1YhyTHytSxdCiTe2abkNPyyNmNsq/QqKGNwaJChHtygqXrlehAKZSeb9KCzdRQMnEAzPKcbTAm09gWm2S5cvRmNMsBO8AxGKBLryzlxxsAhqPIKRxKfglsIzpMgS6yuREEBBvKHjT8FHp0Ze0b29Kji5dvbEtu3b9Tx5ZhMTu1UQbOV8bAeQgjWgrmi9oc7a3j277eL58w5a1OtK/KH/krzQ7ZeeixLTso2NjWttsdcDaMXvjB/ghDI4NKpzoKyxNoBIHGZgEpDY+TPm+zvaOiJQFmcHL2w8WfTOrUbOdB4CvHg3VmNB0hNgrIQ5Z+J5XXsfRhj3Ac9rqPxifSku4NwA7d7tEVk7nA9Z7E9XsCtFM4fzqiwGkvRBlESa4hb+4yTfDjQ5UArQRGd027Zxuzo15WMqzOSj3J/H8SFto6NDAvBQ8udCOA8nr161ufkFPSM8yBmNefvkKavEkra4vConAGl7CAxgjAhmVJMhWY5qd3MyLttIBMyammggJOzQwf22Z/duu3LpkuLPkUNHBA7j/gGDgvMNlgL3fqvgwoMbm/jV9+i1+3v7raerV8DOyNCo7B7RbOF8l8hmBICQxGeIm01uIciImMdEzmYfE+MZsXbFnomUsgGgeG9AOSyMcTYCGAFEzHZkr50TgFA0I1gHvC7JM2Un9zAwlmS5JpvbihxXnAbiM++cM61tzqpgnl8ixxFzg/ly8iasv0SvrfkooJT5I1V/zhZ+afQvSVPDwd4Pjlqp2GB0AgZl1JkPzAeNLMTo+ntzAYCIOM+1kyeE89DjLDHazx3F2Kh4QMNGmgaJpEQcxUDJe2cTByFidrazU+cvHVDuB+wj1n0ovgVuq1jw6+A9iD3kQbzX5cuXBbiG+WJsT2EGUKDAYsMNA0CO/DJfyNmVKxdtevqK5XLrduTIQR8ZqkOzLqghhG4FwNcTTz5h9XrCHn74MwIElA9FVsYU1+zlrULFpmfW7O/+/vu2sopIHsBD3VqaGtbb2WLjw8O2a/u4Tewcs9ZWGDdVSzTTlXbqPKr5dLn5jBLHXlmRQDf3HPo/wrFr66tiM9x0w40qwmjFX52Zt9fePGUr61tWqTPH32LJZoDTrC0tLwvUpoCEYQBgzAhDe1tGmkDnzp1TTJTeD/aIgwO2bXTIWlPNtn/PLksn42LwoCEiZm0iEbFQASYBQSmtk8rL2NONeFz0+mokTCvhv2LJWltwR/Kc3Uc8AJS8U82z5Jlx1ojVEp2lrA/2meIWgp9i6DkDR7EW7Sg1cmh60EDY0rmGU8KJN39nv37mBatW8tY32GuPfPXL1tqSsoXJK/bMj39uiXzROjIttu/IDbbt+qP26HMv2K/fPGGxFLpHTRpFqpa3LJOs2UfvusEe/swn7UeP/siOvXzWenva7P5777PPPvSQdXa022axYskUrliwbsgJvHGiXJ8xswQgKnaZGwIUOLcQ51V81xnwfsEcGDfEB9dOcCZwyP/DKA2vIWFX0fWdRUN85O/VzGMORWCPM9jC2FPICwUYtLnrkLPSnNnKdfP9rEHPHQLjyZlRfPH3fLauLreBJgbSJHU7QyyCnYmIIDJ5LnkN50rIYwIQxDlELuc5g+eWMJICuBfAcsZ0AkuIXE2M6iYfoQqxyoMlX66ztfPQLR/KmvgauvIv8B8fyhuQyljD89MIFDAoixQxZjccGrGJncO2f88eSzdnNLfJXCCbfH192TaxVaHIizt9nAQDwUEvzGORp67P2CoB3mJGFsV3V+DnYKdYUpcRr3l5uC+LKUDyOTg0orGEQr6swxURHYIn82HefY1JBOPtt960waEBaQr4TKAfpKKqp1tEn1SXTkJAHFJpqzXi1tMzYE1NGdGT6LCTyAgJlFdwJEYSKff6DGFRRS0FjHdrPOl1MTxPCgJlZn5hzoaHh6I5ZrpyOR20YZN5d9EVRbkPLi7iNlUuQhUXlRb1a37GKXrQuZxtQADhEKZbJTsazfsxe0ohAjoH9c/s5z/7J/vh978jTYGPf+Ih6+kftx8+/kt74XdvWYW5ItmXZCwZa1h3W4tZfsM+dfettnswYyd+d8xyG1u2ulGw8UMH7GO//wc2PL7bnnr6KfvZz36souC/+9M/U0ewJeUWSyTyUImYIYb+SBAkkSbocJAwN0lyTBAuR50Xikw2B8+YgorgwwHDjDqJCF1HWc7JY5V5UzrBiJ+4mJeQdbk5QJdekcIz7+ley1XRmjlwKZpDt5P7xbXRpeDwItAGV4OgOB6ozST1EsmJgrdmxqJRjpD8OGrrok+hq0+CCVrPF6+vcZRrtE7oyFg1tev7NaelABqzpqiw54AlESAh8AM1Cs4fmGfzhK4gYRnNuUEzzntiz96E5oznNWuapAq3gvWNNRVk7GP2E9RCElPs4NgkJOWwf9ib3BNQ7hxqyczCgjrX0PJYkzXTyvKyQKE9E3tVxLe2AMhk9Tk5jMSoAV1uBtxpFbiiRBW7m0xGa4HDDnE43ovnErQ5QvHGHmH/kYBRPISRhiYJAAAgAElEQVSZu3D4Ov3Xxb1Qm+Y1cLQI9F8AJZKlMJfH+7IeEZfiPXk9sUcizRCeU+gKc0+xXwOc0cxewoE9R++dyg8y7nQ/2BJRkajCtt2p3lEXUwwjzeVhedVmS4uL0fiKaw9QaANoQTnHvgngYmJil62trHoyFoESKpSSSYn3EYsG+gfU0eeAh8e9uLR4raPGnDY/y8HP2mcNsX75O/YHfup4wfN8eD0lEIbmR1tUXK0K4Jifm/P90oKNoOtEOHjqoocsHHQCeD2ADWeBuKo5cYv7W6/WbSAa2yFWAmiwj7kX2NYhjHXy5AlZHXJto6Pj1tc3oHljCnwcabCs6+nukw0tQI5mW+mG42qSL1h//4CuHaDXxfHYfTF1fKWazZhAZFXG9fDzrj/AGMbqtYSVtQqdnbXB9/QPdAsgIsllPMJp24yGRGtHe9dFbBOxhO5dgYOV+X8onlC0i9CqMxL0o4iiMyuQsZDX+1JUaHSgxS2meB8+lzuK+LgHBSrFjou8OhUbkIkzAKClu7dHYw+cebj5tHdAX3fK7/TsrF2+MiVQYGmZMZCcra6ui1ZbifF+W+qeaeStXLMqfG6AEPYfc9eJmGXSCJmiZ+DjCUMDvTY8PKCOKef2ju3b7cjBI7Ywv2gd7Z02P7egz/D6669pjbe2MfJQsImJHbKXZCyktaXDhoZGbGxku5WKNY0wCYRXF49RC2JlTXPLZ86et2aEK/sHQi88skB2pgw0aPY365l7oKIa2vL6mgpML+RWxcYA1A5ML2fjudAnBSznMX/HWUrso6hEH4N1DcgBqADo6iCbNztwOCFOiBEndX0fnQEcwhVETh2RnSGvQx7CmhFTJPIqF+sLFhoMOJx5IkFjT9Kdjitwcg3xMHzhnQHF5wxdPNYIAJCU4SNF+ED5Jm6x7/hcwW0Hr3t0eyQYC9C9wWiTMw6IV9I6iMbkYAmw7ygu2JOsf2IAMc3PW3d4CKwqB8i9cOT5CFyIgEnud+ioirW2sigx6N7eTsNJFAeKq1cZFzglgIscBhcDFT61ZpuamrQf//hxm5udtYmJcf08Hc8jRw4L5JiYmLCdu3bq/KK4A2Br6+iyx378lD351HHlSOSEjMMcPjBmH7n3Tutm5IgRhxT/WLKVtSVLt2Ut095l5y+cEwC3b++EXbly2YYGh50WXWtIPFXjG4mEnb9wVnns0NCgdGnW1rYst1W2cxen7MrVBStX41Lcl6aKxTQqCxAQmmTcw/a2lC3ML2s8oq+v07LtHdbb02W33HyT9XZ3WXtrWgX03PRVMxgwTU0CqznLcRVgjfCcr0xOCSzVLatCJ29YL6NaqWYxBDKtFKkbKjrbMg6+MjrX1eUxmJ+FzRPEOINGEc+Q50lHm5wYNxfek9jLKCFnOsU0oAwAGXuD3wHPyNEALk+89aq9/doravh09/baN//qL6Uvsjg1ab9+4gmLwfiyuN1y7wM2sO+I/a//93+xhVzFGkkfH0K0sFrNWyZetvtuP2IPf/ZT9uwzz9jzL7xu5UrKPvHgXfZ7n/yEDfUPWKI5bRVZirr4KUUpa117pFIV0xRtLeoN5aG5nJ9ZgHAaUfGRO/YCn5nnHEYswtnvjT0fueC/+T7AQ3cVcx0xB/lcFwJNNAfgPKfgdUKXnn+n686fnbHoY0CczzrRGJNsb9cv8i7PSdz5Kuw/jx1Yrjpj2y0FOZPZr3E1vHp6uyMhQmdJ8fohlnh94iwvXpvPwPgo7wXIwGuyf1lnMCz4ucCoANAgNvBZ3aHOxbUdQHHHkX033vGhrIn/BbCAa2/xobwBzWlryOEvgAIIrMTrlkmZjY1k7JMfu9uyrW3W29WrTiALgKSmVGYRu3q8F3+t1tc7qACSzXaru6+ETdRO5rp8hrm1rUXJCouFDhjBI51KS7RMKvPVir388stCtse3bdfBicALyQn2hIhvcTB4h62qbsKrr7wi2hYdAKI8G5lrEkW7Ya7ant/U4bspq6FWzNest29IjgqxGPMxjvi5KI87HLg6t88fgXKzwTnklYihKC41TU8Ag4ARn0sBFM9nBIOikQEsjUKBSJAACHD/3vb/H6JOx99nE902ySncDrDIciSa7QnBxedT6Wo4pRBLHKirCOdsbS7bm2/81n70w++K8vvQQ5+yXXuus8d+8bS98Opb1gDlTEAb37LhgT7bWJq1/aOD9vkH77XC0kW7ev6kCvHZpXVr6e21L3/zL61veLu99sbr9rPHHxN18o//+Gu2d+9+CSetrK6r+4/vfRCyguZLoCJxR7iLTiY0vQa+783N1prOyJYFtJbPRMKK3oNmceMUku2uusvccFvWiiXQdChc+EMjaghK72rhrvrqc9OgDK407yMKriVQ1bUQYB0d9aAbOkoEbe45fx80BuQ4YI6Chm4Rz4a52UC3JsH3zi/NWk/c6LhSiCCaRrEhyli6xdWtoWhKnM69hnVARGMlmi+NaGdQ0cKcPYVXYJ98cF/x2rw/7Bd+1gUf/ZCBniqbQAFKFekbQNsHwd0sMIvm6rt4XIcDIJ/D0aOqeV4SVpgVgABzdKiz7bIUujx52V597VWbmrqighAK7Je//Mc20DegERLWglPFXBBTKt/GvnCFbfejpiuB+JfPrS0ueqHEz4W5OncOoYj1e8RBsrUJnT8SxoxE2pw6C13PDz+eI/fFk3qn3wm5RrixzeftWVesoYCs8+9up8T+c8sf75gkVLRBDXaQArYA4nkNGxjo12x9YJjQJXd7S1fkRsGan+faiIPEIdYo7x0OdxJwigYKctYywAtsB5IXXkssoGJR92Zhft73elOTvn9lecVBpGjkCdC1qaXJ5hfm9b5KKpIJ7S/YEewXZyo5/Zk4xeclnqfSzZpVBQAIXWnYJuE+IrDEfV1a8Njt9w+attuYBcbC4vJSRBcnrlWcTZLOyMJRnZfNLV07a8bfv2B9vbCKEhKwY+9euXzJGWjxhB05fJ2SnsXFFbv+hhtlzVUtO4WY64SiCqOG12JdpVrSYqmhPI6LB9Rb2AWABVyrd40dGBgaAIhiDMeVnSnuWHsUkNdEISV8g0ZMThRe0Tq7uxSLley2eALcLnYKnfQmB/eghG+RhEXuACRuWz4S5slzRtaTFKl0zzWO0eHsJgr1sdFx2ToyRsJ95B5wrkmQUEKPRblByJ40YsqgXr6x4Y4JMzNXVYju2LHdrk5P671mZ+ft3PmLtp7bsitXpqXOXyrjI95hjTish4ISRWIe+0IJLsUm506hYq1ZZ+0wikYMQTTv8MF9GulCPAwldtguxPT3Tp32WNCUsgsXLupMQw9k585tNj4+YtvHxmz3xG6dL1gCU5C0t3daS6pVDCXYP+zPAAqUK0755VeOgirR5LoPESCo+ArjLI6d4aIDkJEOCwABYztYiUKl5dwCDOU88DPT/d95vZXlNe/AAfziLoLbCeMDsmt1bSWscnn+fM6gD+H6LLiybIr5QifSXSbMC7DCptxgwjhZf9+gnge/sh2d1j844DTtRFzfNzQwKFVyCUqKCeHFRCjGWEN8kee8X2S7jozE1KpVm56Z1s/29PZGjDW3QnanIzqXScUagCnuAWNlYuzJFcUB6iDKSTHBZ2cdio3VzqiSC6KGsYwwwsC18b58cfYIDOD+RzaP3hhxFwVANthfFPTtHVDdobBvya/+hRd+ozW2Y8cO2759XM+E85s4tbC4YotLCzY7fdWOv/SSwNHVFVhwxGyzVEvSjhw5YkeP3mqZNpo+cevo7rJTp8/Zd77zqM3Nb6p50dqasIMHhuzO245aRyZtmVTGRoaG5exRLG1Sdop2PjO3YGfOnBaAwLNljcH+2bF9p03s2q08FSad568v2c1Hb9YZsbq+IabS0sqmvfLqW7aWK1m5hoAozDkYcdzTnEAk1i9Mja3NdcXN7s4227Vzhw0O9Nng4ID19XSLJSs1eOUSYMCIg5sAgQKjblgmp1Ku9YVDTrVm6xubch8gfwIsZU0TNxENh5lLE4U14AwmF8AU/bzZYxvPmLhEjCVv4lwJuhmsSYAu9oHrBrm9ZOhmcz9UsErAvEUxk+/FMeHkO6/ZseePWT63obGkf/e//E+WzqTs3KmT9sJTz1p5Y8uGRobso7//B/bCibP2Dz99yhLNME0RDURnom5FzrxGye6/65B97qGP2IkTJ+zxf35Ojcr77rnbvvzww9aecU2BVVgw1YqNjQ4r7wHwEvWdnEyeKa4dBYuV9Ts4NCSQSXlSJACucZooZ2f/8IzDyAz3jMLb4zsjAT4OFmJUaNwFRgFsL+IZTKeQQ4S9w33klwrwaK/zc65z5c3HMMLBPgOkIwbqbOfTJJKWanFx5yAOGXIozj7OPb1GraKxaMZyXP+IUQBn4obx2KAPxfcjuuqjEB6LAoAgNxsBlAXlc7qvsO0i8UV+ll9BT4D7fOS2fxUa/FCCApn2eCOfR+ElYgqgfhqvG3aeXe1m1x/eYTccPiRf3d2791pXJzNaWwIFiPsEDooPvKJLRYQHO/V3rgrtAmhh1pbEdG0dgS8EwZw5IwFDgAUOezpdZkJhQeP37NlriaRTz3hdfJgpplx8A1pmRXO2b73xuu3ePaGOaJiJgZ7HQvXCwKn+Eu/CBrFQsvZsl8WTaevpHlD3maIqqKAzbgCd160MfSMGdI7PpI5lT69TSCM14oAQEvDY6Bu5NX1AkmXf8FjAufMArAEQVTYdAQXQJHwxFuFWIj4LqO5/NB/pM0XuqKCEIBJ88STfkX9s+0DwUehubm7Y07/6sf34R9+z5qa4PfjgJ21gZJc98cwL9syLv7N8vW5dvf1WLtSsN5s1K+fs+oltdufhPTZ/8W2bnzxjTYkWm15cZyjNPvNHX7Xtuw/Z6bNn7LEffV/J4uc++zk7dPCIPh9ziprfbSLJgqrvPq08f4mk4V+NIJO6JQXraGtzkS3EITfp2DrdjYMMa6/xbTtd9ZrOaMKpmiRYJEoEMgqWoCDNIUdnhYRueWVZCY2SrAgRptPBodbT3W10RrxAed8eUmMpHGpSi0bELaOubQ4Fa95XooI1vQddWZgQBFGerT4X6vVBoKVcccEZmCOR+rQ60ep+eaGHzoEEuTTDiViLd3y0XmUdhyCPs0nU8ZbtiyvZLy+vqLjEy5yue2A0uPUM3VzYD8wTttnFS5c8Mezp0QgBnX4UrheWFmx5ZSmy5Uvb+Pg2zblC/2e+EACLMQJRlROAaZsqHNc2Vu2Nt98Uy0BU10bdzp49J/Dhztvuso62rNYAiRvPlPvP+swXtsRSkNp/wjuRMBkQBHPk3DtzHKI8Sw5qEkbZYQnhJ7Hnd/eg5/rYl1wD78Pe4D5SSPEsABn0fhrX8MMX1ogr+vvsqxD6wpbuJdchC8RGTF024pKK6EiIUG4kEW2ONcBzJ4RxGPMMuMcOCDLuwehO3np6AaBy+gxcm2b3BAa6bSWdZhJm2EvM7VLoKT6QJIlaSHfHR6z4UhcyukcUDLwOYyx8RizfoP+3drTqvtF5Wltb0Z7h8yFuxntyH/hLjZi00LV1a8aZuWnFIa4jACkUHN4RaVYyjhsB94hCT1RBEibNDNLN6hMrYm5+XrFfiu/X9GJqFm/Q2WhTzKcz1t83IOo+BTgiTnTtFuZnxRjg7+i08Uy3jW/X9dLpQmOGgr9cQoTN5515PqxNgEH+bWh4RKNsZcBDCSolLV9w3Y50m9vTkhAhZEg3DEolNGrWeQDmmFMm8SVpI/47C6yke6xTJfJ3JtZQJHEPZWuVbLKhwSFbXV5R53UttxoJATYrSYSJFjqn6p42Q1lt0WxvbpPiwWe2AdbpIMqqbyOnexnGBmTJi63hyopo3RTN3pmKWV9/n9Yze4x7yHstLM1rbcMgujo9Z/MLS7axmbflFUD1uKzONKbFvssXJXCXbKZj3CSNBxW00fpjDcDq4nlTKCMuSEdhoLfLdk1sV6ECiwAAaWN9U+KAFy5c0hqGjTK+bdgymZQNDPTa2PC4DfQOKWeQ2wQz6nEHDPnvwADR6EW9Jv0JRhlUkLZBBYcG7C4nsJqIbxRqjF8BuOBeANiFujbXD3Ufdj1d0SCw56CAu54EbQFp4OCQITVwVPZhX6FR5CK0nEPZLLlOSYCmdB9cpUyfkf0PwCUNg0gkFVBV7wubps0FMwE+XEAzY416zGIU6RH9Xx3WZNIW5uYE0hE7AjuKdcq+d20DwE4XUQ1rV2M/CLmWSyqU+X4pgKOpEQGjxCCuG3YYLDM+JxuT+CRHG302FyUkRnLeir3XnpUOBLFDQD1rRbbACRdyjEYEPPn32WhnQronfBAxDPRr9pacGJoBezesq7vDcrk1O3nibTt39rQKxeuOHLHhwSF9Tr44C2kgnD7/rgCLK5ev2MvH3xQdva2N2WVAN9Tws/bAA/fagQMHFP83UMpvbrK/+dtv26u/m1RO0defsZtu3GO33nKdtaVTth4x0RiHAzjaLOSsVAHoydvk5JTi6YH9+yWGyb5/5+0T8nW/7dbbdT/JKxgbgPJ/8OABuzI1JY2O+cVFO3fxsorZtVzezp5fstZ22CQ4BLQJEMhjH9yJuGnJDOHN1hbbv3tCY1X8+0B/n9PNcUaKzqogzgjrAzAP2jsNkxQ0X527rvUF1Z5GWLFIg8k7xZy9xGv2M8wii7vGELHeRZtd3JKfC2sLQNTdsLwY9HVZFBAYgPaQxwosqDF+6O5JsKJ41i5mu6URizffeNleffllW5pdlBD2f/8//nuB9mffe9d+8diPrNniduSGm619cNR++uvj9tZ7VyyZwD0Be8EtXTOjBykr2v23H7ZPf/w+e+edd+yJX/3GkskWu+3oUfvi5z8v69RCuW5JWG5i63kuCpgKy5dnDWuss7PHVlbWZYXOGtb+QrtMGgTe/Q/5Pvm/tKUEggD+OijCF3twdnZOOb5bnHpuEDTWpElA4R2NRQnY/UBjSMBcpBHAawbdIrEbiB2RaKHrn7igYGgMELdhPbPHObOwjneNGXRR3AZeTgECFhiTJQ4xHuiOV96ccytlP3frquc4M8VmjsARGgHcQ+6T5zYAtO8DBRKV1mSEO7iFGsb/2/UY9t5w24eyJr5WjP0L/MeH8gZke1KNXK5k9Yorb6LUTxmWTDBjZXZg77DtGB+T8M+28R1K9qH/FEtbWkgS44n7QgP9hjEQaHEkNUpMFhe0CKFxVyoFSza5PyYbhkSJ5FEIOl25fN7Onj2jw5DxATrsBDZmVjJt3h1yEZ+YBJagIb3++qsSKAIYUOcvoqewgXxuGWVeLELc65pDvak5LVAglQIlZdbKXKVd1mQU2ahkuqc8X2HWRp0kErUmV/AM1nv8uyf7FOsIrHlxT1AUmsisZtRpDNoFbA51OCLFae8GkMw61TUUhuH9g8e7lLOboGGtXhP38XkkWAtQ9AAGSJIT9ssnH7W///Z/VtD9+Cc+bRN7r7NnX3jFnnz+RVuH3mMJa0u1W6YpaZ3pmN174xEbz6Zt9twbVi+tWa0at8Vc0YrNzfbxz37BJg5cb2+/87b98Af/IFuZb3ztT2z79l16RqtrdEIolNx1gEKOmdEgXqbZ5WRcgZbEMgAfPH/uj6sSu784awgaHGJtvIbPLPFcENDDysWZE45u8x6e6JBgcU+hOAZkFSSdX3R1fWzF38u7GS7Y5aACRRDdZu9w001qZvykXFVCKKpj5KbBM6b4BNGXLyydfoquRJMKWw5c5tVX11eV3Afap9OnfA6M9cZn530D/Z1rWsthjeYBWXTkOMVC+ho1nSQW5odGD4oFMW5q9bJtbFBI1aynu0dAHeAA4wN0+1E3JtnkRiBodvLUCfv1sd/o3285equNjY7ZwQOH3SqrQdcCqrwrx8oKCgAOKvrmhp1494S6pYMjQza/OG9nzpwVO+Ej939UlGH9LEV8rS5NA5JU7gNrWmKgqYxlmlokgkRyDf2QRAc6L4fP+1364HftRaxAkwzjDn7IhufhbieI8/g9oVPh3T/vihCnOPj4+cHBfu1l9hb3gj0Xih72shwrVAi3iMlCVxZAVMUQrRnZwLklKgWFM3h8lMCBLxpoMd2zYglaN4lQAPLeFxB1gUy3x+Q93f+4prEMFe4fOOh9bZliLWuOg5v3JLnSuA2AUqlo2a4OhXC6AwgYKrHRHPWsRhkQx/NClq4le8hHUgAFBocHIyaHiwMpyYkEIzV3LHYUTg1xsWC4h8wWM8POeMXI8LDE33yWkJlnF92EBcZzlnge1m2IFEkVvMc79AqwLh574cJZ2dFxzbAieKYkaN1dPSqSKUIoCOmI0Rkj/onVVa9Zd0+3aJ+wjLhuxCHZt/hOM9qkfRerqxOL6CH7HPovXRVAYtZBYI1Q3AKqAA5IzEwJYlXgIOuQ9RxGW/hdVnUAx3W3cOL6JPJUzavDRDwQyAVlG62OSLBKAGd+U8ky+4vi0+OE09hlL2emM0/3NPKlltsHLJqtvEYu+DPFHIU6Z6jAykrZLl68oN/X1jfEArgyNS1HgcXlNWtuAcxCCIxxHoTvXC8HIADwrbPLaajEI4QfoeviBNPKqBjOO5WKZdtarcSIUGHLRscGNQ5ARx7NCzLC06fOKp5Ds4fVt3vPDn3f8PCgZTM91tk+oMKD9QpQB3jFvDnMD+4R+5GONMk3fybmX758yYaGEaGMq0Akr+CMZe9IlFSaIjgE4LuNdsqWZojpUtZQda9VFBPk0AKwVGAfoy7epjls6alEgJML55W0xlMZ33N6hpyZrW26b6LwR7oc5CQ8T0Q7+UwC9VX4kqCjGu7uIQMDQ5HtngNXAFM0JdjkxGlAhhijB5WKgKjALnE2l1t8cb6wl+VoEzkSEasoCtxppyrQm8/AvtT6DoVJtI6o1ADlKQK4T+gdqAOIDoAEpCs619ivPgOdFoAUOolV0YF9tI14x3phNINYQw6m4r8GIAQzaj0SkXWAg9cFqKHwT6fpfgIqrNm58+/ZzPRVsYd2bt+h2A3QzEja6jLxBc2STfv2974lQHptZV1U+4H+Xo1RwT4BBCN+wxxFW0C0/FLZTpw6ZX/zt/9g+QJstJQdue6A3XjjActm03IdEMunkbTBgWEXwVxftdn5aQE6WKH29vTY+Nios0gqVYEC5Ckjw2M6F1566bjAmHvvv0/F7YWLl21jq2SlasXmlxYshnBpzezipWnLbSA43CYbPIGPsZoND3ZbtjNlXdlWGx0YsM62do1MYO/Je7OeWd+sq44OmiJQydE5AkSTYqmARmln1WlMkD8xmgorBiAJsN+sNRoTYG3jSkL3f25uWvmKiuVmF+MknwystqB5FFgrrOdw7lXLzohdjRw5QleY2Chle2nk8P2wcrz5Aavt1Ltv2j///Bkr5patOZmwL331K7bv4D47f/Y9e/6ppyxWbdhd93/Uqqk2+85PnrALk8sWqyMcm7JarGrlaskataLFqyW795a99rU/+py9/tqr9rMnn7VKOWH33nWHfeWRR6wb/QRcFwDw8zBWN2UbyXPU56jAiAKMz+tMkB4Z7h/R6JEsK9WIa0RNyeBWEs3vR8w7AAeaFeSexBV3C3NdoQCUBaFCAQza64AvMJLctYTMUOwjja2hpwPjyUXP3aHI2QzKnQUOsma9PgkNUQcOGN2ABbyqs0gighGDmnyJ11QnP7JRZZTSuT3ebPTY4Htf4EAk2s7Z56PZLpgePh9j42FN+HUQ97yWcaaDjxGFnJzX2HX46IeyJv4XwAKuvcWH8gb0DrY0VleLViuT/aCy6pZM9Ok6281GhzJ2950320Bvr40Mj1tPtwvxLK8saBEQHDc3CzY4OGzDQwRHChySMJJrV+Qk8NDBAJHE8zPQ1DTPl+Tw8Xkdvg9a7cl3T4gyRkJI8sYv5hJLVVfBdlsuZjTzSs7ffPMNeZHu3btXNlNO2feNQ0cWazhma1jkJIotaRSv+8xiJD3MbILweRImi44ah2HFC6gyh6EXkGEu3FWKXYk0KJCGpCRQg0gM+Mye7FNEVK7NBLpbAci8d3TDXKLT2N21gcSdjocLDgZvUkATF3DjPoT5nyDmpiQ7yf0xjQ9gnfPkk4/aP37vW5r//OSnft8m9h4RU+Dp3xy3irxvEdnJWK2Qsx19rfbQnbdanA7X2owlY2WLtWTswuyibcZjdvOdD9jhG263yckr9tPHfmAbG6v2yCNfsn37Dlt7W5dtbRbV2SI5haruM9xuCcjhQpJRLBesWC5bZzdWXCgcezIebEsChU2HXVOL5pPdFjJlpTJUSgqvuo+UqIDz5I5kpFFHYKdHVjugrygLu/5awuolxJ2q6nYe++0x++SnPm6raxtKAugsbOXXraO9S92bar1s84tz6jSjl1CrNCTSw7w6lkwEUlDY7u5O+Sfri+KgVLXWNMi/o8qFchCp8VEWOmYkiSRcnqwSYBEwhAmBbyyHVM0aAj8ij3HUpKOZYCGvWtZOgeaw4jpE/aSAidB+F/mp2ebGplOMy7gFOPVrbWPNVnNrNrMwa7n8pr39zju2bXS73v/Wo7fYYN+AxfDtlT2RW+bQUZ6enRags1Us2EsvH7dao269w4PW1dtjL734onQIDu47aK1pDu2k9CYEetWrdvnKZZtfXLLZ+Tmt9b6eHts1tt12jG2zLKJs9YbF6y5aRYqU1gybC5aS5HJvKeQoFjakR+DK2Ep+KR4iRgV3hv1CsURCRCFB8g87hVgl8VDZ87jyPq+teV/Wn4TsYraZ2xSbRIrm+J/TVadjCihA1zjSSgiiha4c7DaXfG7XBinLWhXgFHZCEO4DMJKTQ1OzClm68nSXVAyIxeSODjBFSJzxgg/2lkF9XewruTUQd3PW291tKytLWgupTIus+visUJdJImWNaXXtydOn31MiBKOEWIZuy9WrU0rWebbuoEAX3g/74CwBC4DixV/Tbae4jhCv2G8UH5wLvhXwP+Z4mfoAACAASURBVPdRHKncM4aSatFz2b59uycSFhfVFRcZQDg6zAAZxF3Nna6suI8yo2uwmUoVOWVwv7lX3Z1ZPTvN2NPNaElbR7bLUk0u7AQYwL0GYAyezhQKvBldWvYS3WX2E6r9AaSTrVKtZsvLixI9454EUDN0chltkohaFLuJa6614AyWzY2c9fR02drGsgoUsS0ArtQ5aeiZAKiwphgdoGhknwhAQvcgGhlzVoJTvAEbeC3uMWuYa6RAQInRxz1axTQAbBUTqVyx8+cv2SYiUY24zcwu2Op6TkAr7AmOR/zB2aMAjEEngnPDDRHopDVrVnpmdlYxmJ/p7esXQ4k1oA4UbIFaWeJroyODYse0ZlLSy5i8PK2CDtHA7q4OGxkdsL7+bhsbHbW+rkGrV9CScZcAzjpigwvSMrPqSamoq4wykQzDIEN8E62BlDtkSMAx6liyHrmnnNncD1HAi3nFMT4XdOMA4AIi60wpci9dvA8aP/9Ngg5QGYA74mZ7lrG8kvX19ouZJB2NSPQvxAaprVecOca1sD4ZOxJAWCxIlJN8gFFEzrelxWVpZrBfXByZeoT/aaigJ2lnj1MY6FCX7iPjUP7vPr+NwjjAquua8IxwVvJOLvoUnIE1fe/MzGwkoOtaCLATeGPikzQAWnDciFgHEUuJ8y+wBgKNHJs/zjNACPmRG6CK53wIBevMFcMRZpf/7uKdPFO3HmTNViu4cqDQXrGZ6SnlS1v5nA309cqiNOQPfL7uXvROEO2N2dXpq/Z//Mf/U2tj145R2zY2JEYBzEMBPajkp5oFXtE157lQ5D/22E/t+effsY5ss9162/W2b/9uSzUnrKenU8J+gInra5s2NDjiwGcDZtmaHG8AamBvSP9qC7vGmL18/BWB4NDMp67OKFdhDGRweFhguUYE2jvlhAUAcu78Of3c4sKyTV1ZIMOxrmy7NFR6urPW15uVY1R7W9o6EepW3GSmu01rnf+WU0LE8gIYWFhYtpRsMp1lyV6CAYLbEmcZ+QpjPDi4MKoD08UbKjxzZs4Ry2PssiimD2ehmmnkDJG4dnDkcd2N2DUdHLmFabbdXbKcau8+9GIEiGHC3gXE9zxXrLYtnmPN3nv3DXvu2SdtfnZRhfg3/+LPbWCo386dPWWvvPiSRopuvesj9s7ZSfvFcy/a4hpihd1aQwB1sPGaEnVL1gt26/UT9pVHPmMXz5+1Rx/9udFoP3rjLfalR76o8YhMR5slcQTb2hK7mDONvFnFNJbhWrMwN92iknsQ9DoUn9oyEksOjQP+jrUQxtycOejNCn6O+8HZLT0kiv8ozrEvvdZpUT5K7OBn2Ku8v5gLBdarj6xK8JE9IyCarj0AnTPfAnOYks1fl5+jgRDXmuMZ+NisMz6Ja24x6A4qYQTAm2PuluCsasYgHZwWQBAL7FnEsh1IFDguPR5ndXHOBhF2jQWp78WnlveSi3eQ48gtysVz917/r0yBDyUoML6zs7GwuGHFLWFUUdemLlAg3Ww2PNBs995znRQ890zsV0eeQ25udlpBhQOAThBJWKY1a9lsj8Wxb2G2mbmWVLNUi5ldUpK6wUxRQocuytJNCZ8V5lAK1msnTr6jGSpmnkCgWIjQolBNJcBIJwDEsbAlmuTZM2eUKB48cEBBR/TVCKFjs9G1x3qFJJEN19c/bKlmDud+q9Wg7QEEeCBASEOzvBWE3+Cuu0VH6Cj67KkHTjZTGBuQmFU08+Pic46eusiYdzX55ZoFER09Gg8IQiWaH8Z3WsUYyCBghHe+w/sENVg2VhA/EbonATtPCARYSBxly55++if2ve9+S2q+9z3wUbvh5rvsiV8ds6d/fdwK1ZqYAjy7RGnTHrhxwvYP9Nr65cvW1tywtmzaNhsNu7CwaPlE3G68/T47ePCozc3O2OM/+YGAoQceeNAOHT5qu3YesPxWSZYzTSmeU0MznTAX2qJuHckDHQ6KAUsSOP0+BkoW9FQlhNH/iRopW0tPdGmgNqfoCK9Zc4r5wzA2Ec0JJ1yhta0DKhOdzA69R7VctzLJdLFgy6vL9uhjP7TO7ja7eGGK0sTicbpQCWtvQ0RyVYVzqVqweJK1mzGrNTQ2g1ZGd0+vtWc77Mh1h2Q5iB0b3SqCdXOyxWJSM8ZOKmn54qYr9UsTwenmBF4OBM3uIoC05Z1C94elu1KxAh0lknJovFovnjHyG8+WQ5oknllZDmbuKyCAe0O7ury+F/XZzm7pb2j2O5mwta0Ne/Pk25Yr5y2ZTtm7775r6aa0DQ8M2sSundaO/zQJclubZaLih3VNFwDWRKFStuOv/M6WVldtz+GD1jvYb++9e8ounDtnAz29LkCWSCiJ4QAl0ZxdmJft0ulz57TH6Qr0dXZaZ6bdrjtw2EYHRy1pPq+rrr863Mzx+WiJbG2MJJRRDipoV9vlvrA/OFT53Lw2oxXMU3LNvB7dPNZQqcy8JfT9krOdVqDfc58aYlq4QFha4AOdE4pz7V+EcqIuPs+pLZPR2AUsGR/toEjGkoqDFKYOwm4FHa5QJF0MLq2DWjZNEpuD0uzghB/azPG51STvKVHHsgvxCUCUnZAnIOVyVSAqa4D6Aer97Oy09B5I5Jo0z1cWKOZz9zklxSTlFEiwBZjr5HOTGFGQ9g/02/zigt6bDj00fxJgCnkK3pHRMe01xISCFoHGmOTxnNQeICGUMnm2U0U3xQTsHwEidKxkdwjQgbd4s8ZA6GqpGFesTFiBay3mtW4BRSWkOojAWI/2NSKDgwP9tjg/Y11dHT6iUwKY9g4ugHRntlddMQqXlgyCsq7aTXEVjxNr3IdbM/qMX7T6+BrgAt0ZFXiijhdEaZaAqWw8ORFjsuuTRo4EMgsRQOMUTeIW1n2AeHK4yK3Jl1tdJma/Jc5YtpW1VRvfNq6CCTcPOcUUt7S+KTYB3mHAoTPAaAkdetYJz5DrJNkHDKU4WVtd0ZkHgJFKpyzelLBKrW7zCytWLDfs9JnLVq3jYpC2YpnOlveDxJiKRp82xKzBshRLPBJVmGoOMKg7nEfDAKZHRl3u7h5otqvyQt+9a4fOydPvvWd79uy0cmnNUs0uwDs/u2xbOWdg9fV22f3332X9/T3W291vbZl2sxogm5+jrCc1CQSIb2nvB+adC4/6mBGFHnGPeBeSWgGBaAZFWh4rq8tyInLbQT5nUXGS84DrCnbIrslQ1sgQhQHAdbnojkoInzLewrkqR5QOuuFQpdt0/ynG2RN6XYT4IgYa9FrWETFeZ126RUUTAmrsbzrmPr5TsyuXJ2182w7FcrEB4q5Fwl4CsCAOcI5x/XwWRlIAyhbml8QQQIwQK9Px8VEHhdUpJl9y4Wd39Yk74Kwi0F0VOrKdupcUHu4x76NEKtilp+RaSQGoDNal7oLD3H6w+HQ7V+KYwItWRIQZO/CxG8AAaf80GENwfQLuH2kV93gzh+Dcms3Ozgj4oNMKTZ6zUGNMTLVSMNEUYU/CCkyl7KWXXrKfP/647d+72249erN1Z7M6n6XFJGu1mBXKDgwweT4zN2MXzl+0F1983TY3ynbz0YN2511HpTvA9QNgA3YiYHrh/GUbHxt38V9YPDV0N/JWqhQtj5NQ3WxuZsZmri4J1BkfH7bO7m5Lt7Vbb/+ALa4s28LyslXqNds+sdtqDQeX0QI4e/o9u3juvFVxb1nM2c5t47Zr56iYLdh6uuaMNxCsZjbQPyjwrb+vX89GwqliZ8QE5HVks04nF5jmrAw1UKRMD0hE3ug2cAgeCtiT1SgFvzcUWG/cJ+JoYAbKSQUXHenguMgccVHK9bizRIBB0K8ArIcNTJxnH7B+ODf4nVEi1hEjt1iIwlrjbGI9XDp/wn7x+ONiZJDFfO0bX7edE9vs0oWz9ouf/7Nl0lm79Y4H7fhrp+yNd89bNdFspRoMgaocmqroONVKFq+V7I5b99sffuZBq5WL9tf/13+yajlphw/fYF/4wiNiFqFNWK0XIwHlFjFJAiDA2udaqWX4ex+bg93noy8qYqvOvgouNsQodJcC6xcgRCAuwqES1QP8AixrdYBF++H9MQKesZ6DEzyimgLbam8IaKQQe21ARtkoOhAcWBwajxaDzQUAARhgRIezCkCV6/Fc0Nkf5EgU5TxbcgrXGPDxZMC04ObluifofXizi+/nmYv5HYtdG/l0ENZHXIEt1OCKXBb4rAE4CG3xMOLgzitVO3DTXR/Kmvi/eabAxP7extzsqm1uQOEkYfAOLClQc7xhvd0x27+vz/ZM7LDDh260kaERBZOr05NKUnyOu11JHhZ/GTzPE1igeCEtWnQFYRNmUtyP3SlK0FISouI5+l1TMg6t991TJ9SNGB4eUQEpJI/jPbIY4tDgSkslCr2iXbxwXocbAjEk/AGt0yy/xgYAuzwh0xxckkS9wzqzfZZIpq3eAK2LOcPBG4YCBehY1Zjb0Qb2pD9YAtIJCxvOaf9R5zpC2gOKGuaDAnUmdBJZeMEChE0bEqAwexQ6j9doRdH3BCDCCyIXKOGXVOpFbQbJdW/fRqNox37zhP3TP35bB/Tv/f5n7NCRW+xnTz5nP//lc1bEPxUAJZ60kc60feHB22zlwlkzrJqw40k2rBBP2Pn5eVsslu2Rr/6pjY7tsdmZaXv2mSdsdm7K7rvvI3bo0C3W0z1sxULV4kkS57KUnklUEfwC+MFuSghxvSYKeIkRh7IHOYJKmJd3mrEXUnwF1NKDF0WVJ/MchKwxEnyKMKhYLZmULS7NS+FaQoWxhC0vLauIm5w6ZydPvaW50/dOX7VieQ21Q6uX49bR2mR9ve3WxVhJMiVKPYff5DSdFQIr6LfP0jannK7X0zuq5HdkZNBuvumoXCIQx2Quli42yYPGJ4TC+qwVxRLMCICySqWoZyK6vNRpYbe4H3oMP9mqd5w4OLhHFFQORAH2eNImum+dg99RW6mG1z3g8kWBC3tmZXlJdFaovxv5nL1+8i377e+OWyMZk8UXbgX9vb128w03Wq1U0mwlIMFQf78ONZSFT50+bUXm6ypVW1lfs4tXJu3GW47arj27bX11zeZnZ0X7A7UeHRlV95fkHA0PnvexF1+x8W2D1t7RqUR959iozU1N296du+1TD37KalHRwWeki9yskZqyilPGPuIkknQmoKMlfL3wFQCzME5AEkXhSZLnxbnTv0lMASi0Z4k30T2i2GLthM6bi/6UrDPboQ4toADX4p1KCnR84jM2PzujZwuyz/5jbfNAPMFAlMxfh/cGKMCayosRxnraNCZAwUlSRgbI4U9hw+uFuXXAL7QzqnIs8GRMdOOoOwrVXs+/yr83bHpuzjq7epXsE2e5TgBY1OkRyYISzmtSYLC2KFj4HqiAcwvO/CJB9o531fr7+lTgyCVgg6LVOyWuexFXUcTaZoRmz57dsgPs1uiKz86TgFKws4b47BQUjF7BAiOxA1QgIaKopdMMU6xUyOteyhWiXLLuzm51UwGZ0YtgXCKZpKvhYCmJ08ryqsUa2AW2WUdHt2bl6aJ1dGZtPbeh7gn2d5oBl7Cos8YcxMgKqKPwgU3BtbBjic0ry4tKshzszVgqzbNtKCmiUGX2n/vnjZC6ro2RGc4x/gYAXEyjOrPwedsqFJV8QQlnfcBkophibaKnwz4m8eN5koDxnNDAYK1T/LH+0ZIAuNHIUSplM9PTbrdHwsj1N2oSygIEmF9cs7dPnNWoQMOaBA5wjop9E1kEe3eepNVBtoY5KMAYgscuX9MI8MHYGx4e1WeXhkFvr5JRlNFPnjxphw7usVqNLmBJBWtuvWjzs0vqZA8MdNsdd9xs1113RLa5XR1d0pmgwGG+mXu0tromCri7uOCW4qAMIIBA1WiWj3XCHgnz6mHsj1EqCiyeJfcKthrFCZoTUvlORla3EROBxoRcZOToU5dYpIQFm9nTTv3lHNFMMcKKDdeNYG+gXeCdbO98OYOjYli3sq6WlhbFPGQswosJB5fOnD0rxxZi08bGloAHqLnj42P6nMRpzpLDR64TgE3BfOq9k2LpwHjiPQHn+Pl8DtHOXhseGlC8IraEkT2uc3iI8RjT79LB0JwxjEVAezQFAFtcx4YRUM5TB1tcXyDkFhQpojFHYIFG2hR/XfPFWQLe/Zc9o9icLoLIHDoFJXGC/YB+ACLMm7k1m5q8aMtL82LswJ7o6u7W2YAWDoxPng37nvoHyANQYHZhwb773e9aU7Jq99x9p+2Z2CXlffI0civiC65P6xoP85GjN996y44de0XraXx01O5/4E4bGOzRM5FlMg5YUPBrjBYRXwCiHaxEqR6nLXKIqSszevYAYoWtmo1vG7Fdu3dJ62SrWLKV9XXbAjjq6LDO3l6rNRByi1kJgGFry2avXrWl+Xnr7ewU+D4y2K/xAKwHNYoIk0WjRWhyOXtV3Wg1j5zdo7HKlNv5Mn7koDgxyVladGxlWRn3xhu2oxrpi3Q6AqjrwJ+L6KJLwh4ltsHqYt2yvwAXeL48G2d3+VnqQKlrbTGOxT30zraDepzFrDuxUbB3jmzypAODuGyhaLmNVTt3+k179plf2hoWtQ2zr//pn9jgYJ9NXTlvx35zzOLxtN11z6fs4tSq/fql122zWrMttF0ihhNdxWpx02LVgt1wZKd9/Suft/XlRfv233zHCpsNu+7ITfbIl/7Ievq7Ld3K6HBObKBw1lPYs0Z9ZIs5fhwVOgWihG63uuXkXHV0NNzWldxfOWjE+nP3MMAELNlh9Ub7g33U2ip2ZRipCPmuNzJcH831F3wUMYj/8vxgebhbgjMOr4kKS8TdmQ0CemAIVV0YnTOE8QViUQBofCyXeoCayTWNPH+MObAu5gL73cUBdZpFo9BivKpmcyCZn+F+hXpITAbGGCKAP4xYaS1G4oKud+Y6FWKP0oys123fDf/qPvChREVGtrc2lpa2TCxoVcTOVAMUSCUbNtiftOHBtF1/5KAdOXSTDQ4MKsCjHkoSyyLgQQ+PjDEZpYIbhVPmykXPkfokhyaqnBTmHELQMkmaa5bWPL+rc6sJmIjJlxWHgZERDkroMhX9bpEdD4uYbiP+xXSW6HbSwQPhBTBgwcozlQOpGRofgmdeLDE6QEd7cGjM0umsfhG4y5VItbPZKfzMH7ZBP8fqCc9fCaJ5tx8Q5INFfHAJCMIj/Fk+8BESFzYEv39ws/mcks/eCV2lcNQIg1NyvEP8vohIKJLDTDyvFShQRF8pNudJnkjwqpZqatizTz9u//iP/1X+uZ986NO2d/8N9qvnfmuPP/G05Qo4K9SsN9Nmn7jrZrth94Cdee0Va6JbUspZa7bVKslmm17P2dm5Rfv6X/wb277zoJStH330BzY3P2kP/+EXxB5oa+2RnRQFWyzOXBWjGabuEkUnQiQkeghNgXo3pVujsQhHMfksIM0oqqtj1Oz0LeY9nWLlHV2SKJgqch0oQtulK8zc+5Y1t9StUNxQAsfPnTlz3p5/7jmbmr5kq5urtr65Yi1pAmnaOjsztm101Drbu2ygp9P2Toxbti1j2/fstWO/et727dtvZ86esdWNdXvy6WeUNMOSYR3OzS7b1avLtrSIIBhU+S4bHO62vXsn7Ogtt9r+/Qdlb5NqwvKQbjAHr4+BFKTBwT1ysUxXO99QYkJCRJHQ1JJRh9e9cT1Jcwsp17AIM8wcxihdy4dcCunFaC7NRS3pXmfb6Vhu6P6C5pbrFTs/ecn+37/7nl2dn7Hb7rxJCcb8/IKEedLNzXb2vVMWqzXshuuut507d9qxY8fEMugfHLSrs7NWKJWVnN18y1EbGhrWtVPUzcxMKZGDGXJl8pLPtcdhNLRYWdRofO7HxEBoSsQsFW+y8aERu+Po7dacaBYrgA6aEHsp2cIOSajoyOc2lew3ErGoQwJC7XuH/aC9zT2Uqr5bGfksv6P9FGHEFu6ZxLqU4Ab0vqqEOdDtEIDknkqFPBGXgjTlkvyZY4hdNeuZEYNktYnVGjZoAnsAdlwZmMRbxXHVhRRZk/KDbqVzmFexHZ4z8QmggAKPbihfzD+G4p7Pw2vwi0SAdQENErX5nu5O0d03C0VR6ElasDPlkEfYjOtWgbmxJtAU60L+7Mk6cSNpc4tuS8ZcLYUCc+F9Pb1eVG2iUJ4S0EXCSJKIAKc8mCsUfzjOZBVzSUQDRZEEBDox98NFmGK2vOwaG30D/ZEf9IaKaXy2EYajA043lc5wKNbobMLQIbnRGEjGLfJ8LKtsy0srtrG2adddd6NAaWiy2c5udcKlBRJDRArKdk33BTYDnRsAFp6TxNki0NV1QbzrT+wH3KWobM1krRKddQNDQ3rOFAesTwomfp4OMokvBRWWtIjcAUhwH9ZYuzANmLnPUgQDBCD2B0gFFRZthw19dtYMn3VxYT6ysIWuTJHl64q9zbrjPk9Pz3j3enNTXdFEc7N1dPVI3+XU6cuW2yxYR2ePbebdaUDsCDp+OF2USxGAA2jG4yEZBFB0wFn3JBK3ha3A8+dnSQQpJO69527F5Ndfe133YniozwqFZevMZvTZCptVm56c0/vs3bvTfu/3PyEGBTPN8UZcI0ck0hq3kmDXhmVaWgVW0Qnn2QGacT8pjgGA5DhDt0psDO8Oc53BzYNniTCj7PEk7OvPJ9CWg984hRb3r6uTPejOOBKmlZ6Dry1nZlWsPdt+bW/z3s5OoTgg3vj3kh+0oqUgRolpndEhBARCJJH1TDeVEZ7Lly7pue3bd9CuXJlU7GVPuHYFVolZe+ihT1u2q8t+85vnVZDyK4hhBlbD4sKSvOl37doppgDjEmKLMI4jV48+GxsbtbvvvEexkpilUQo1VxqyWXTr8JhANXBo4guisXye9+MqKvSuGUDhzz0JWircR7Ei1tcF6rmgK+gT+4clxfhWxhbm56wJreBY2Wbnrti58+9afnPDJnbtUgOIvYqmA4AJQn8AA5wHvFSB0ctkk61u5Owfvv99e/31t+3ee6+LhEvR84EZ2SwwhZEoCmieLfns5OS0/epXz9pbb1227ds67OGHP2fbd4xaoQjLtSZGDvEAoIo8hVgH0wftCsZT19eWFbMA6ra2CjY8Mig22q6JPbZt+3Y1rSj+5xYXtfeyPT3W0dllMRT2V9fM6nGbunLFZq5OW6VYtL0Tu2zbyIiNDg/b1vqG8mxiLSwJ6PvEGr64Z+RmS8srEYulw22+cQppmGLt8sqqYpdcegrOAqFoFc0/5q5P1OOVMgUnQJ7PsDu70HNL7oEXgxS/SXWIAT3VqInYqOx5d+XBWthdOkKhh82jcouG2/v6yFVM+42cNi0Aw4X0OMuCcC51wIVz79jPHn9czg7J5rh99etfsYMH9tjZM+/ac88+b4V8zf7wC1+zqdmcPfqLp6wcb7JcuWQbjFPhEACEWdy08tambR/L2r/9i69apbhl3/pP37JKKWm333qXff4LD1tXT6dV6gWLJ+pWLdMhh73DOCtjZD4q57k9gKnHAMAoB2ei0TIKeMNej/rGmQAaJ2aNUuyaF9gOFLcKeAAc8xzDO/EU4qFhw5lAHcT9D8wC7lfYY5zhjIogWglgzPexPgArYOBxjexV8mG2MGtIzJxIbwsdruA0FOIG2jm8P8+P34OLAjkRjQrWhABm6Zo5YyXoBmhtRfpdPp7tmgLXWMzNCI46M1rs3IiJEMCHAFDozxFbbfeRWz+UNfF/80yBvuFkY32tauUS9EufMSMSI3STbjLrysbswP5+2zux0265+S6plLNIl5cXonlQ3wzMLdJJQBkUQCAR94QLdWyS154eipN128qDxNItbZEoHDPYnsg70rm6tqKu1q5dILAjUYGY1qYqR0I5Es2ogZw1lFCirL2Vy0lkhkNBiJSZFJq16WIEvqIjyTkYC/gcD1u2o9eSzSR0UGVcTRc/VSVLVTaeScgpzAp798sL8dDJ9+5dRKGJVIH53O5cgIiOI+4BnfPEthIdotCYvHsZrNucxuTaCXxfsDgJASWIlnEooC4c2BjMuTOLjOo2NHYAk1qtYM8//8/2X7/11xJ3vO22O+22O+6zl197x554+teWpGDd3LShlrT9+29+xd59/Xlbn7lqPek2KbQWoPVmu+z4OxfM2pP2wCc/a/c88JBNzUzZDx79e5uavGRf/fJX7ZZb7rP8FpSxmFSa6+adEQROYC4w/59EjFL0N9RcEdaqi8YomqI8XTfUqaHbyHPiQIvASgcI6N6UykJBofRxf6FqQZVk/ZTKm5ZIlqxU2bCXj79kv/jFEzY1NW/VapGemDUSdWvvbLE//cY37bY77tK1DPUPqsNdyuesJ5u2Rp1Es92ef/oF0YwPX3fQTp09be+cOqnOE/Zo6CesreTt3JlJe/65Y7a0smjvnTlvuc2qxZuSSspuveVW+8bX/0w0YIABgqCseQpYDzFCgviMU7NIapuSJJouXIeye12JqQdoCjpHah2Zl+etOgHMeW0pyaaY4DBg7ejwLZXkL8yhFewQ2TMSjmlN26Wpy/aDxx6zV9541776jUesLdtur772ml2dnLQ9O3eKjslhfnVySh3KmekZu+ueu0Ubpltz8fJl0aiZ8RwdHrH+gV4xMPAXRzMimfRxjosXr8htBDBifn7ZbrvtNrv/vvvkL01BUNzasrHBETu454DEB5sTfl/o9nNIaeafRILOMzN/CGKhASD3kbgO34BIh+6FU/TcEx4QBqBAgKM84b0bOjk5aSPDQ+pwMV4kQSwdZi7+l450AeikVEl2IqScZAq7LsUvzfpVI1CAAsrRftY097y/f1Cz43wet/OCpuuq4c72cDaHrOX6evTzMCukb8Ac+SbFNB3mnISSNEIVzQLy81wrjB0KALpuiLgmsZNCabrFrQR9DrEmyiaflYKTxILPhXgcABTU5DUs+Bg16UYXhO6JF7YAwJTHrCkSdvYoIBAJ/OLSsjQCujo7HpQrCwAAIABJREFUxJrYsWOnYhaJhncP3V2FopGi4+rVaYEgFy9e0j2+4cabPJmSuF3FFhfmBFSQdFFAsLZ5PQnAdXWrGOXMQOiyu6/bFuni48Wd7ZI3/dLiqu3dvd96enA2gPrNyIwX4S76mRRbANbLwABz3A0l2EtLKz6Pn3BhxK2cC1FRcAIQaGSkrU1nF/PsgBOcExrhkbWsjxGw/rheCjPWpv6+lNd8L/GcZJEikXsHGIOdpXRIqiVZMDJzDMCQ28wpueaX3C+2NqUbwciWC1ORmLpWCpaCdPdyUFnpdqYzli+XbfLqjOXzZYmc4d5TKNV07sHa4br5YVeF9tlfAV4I/0YCnqJ9RkUx7UmKA84b16EY1tpdXV22m2+6Wevh7bfellXojh1jls8vW2trkzM+NkoaOXz1d7+zarVgf/lX35RDQibdLhAuDrspkRTbi3MOvQkJYEUCvJzhjLqwP5nNlwtRG8mri3FJzFZzsF7g8O8UtBS/JPV0WdVogGUm1pmLncGy4FnyGmKfMP4jW1//fmdoIYrlSS8+dCTgFIAAV9RTGpnEkhANiBr3d9MTaYQs1zdsdm7WpmZmrBjpf8zOzQjku3Llik1NLVt/X4csKnkcyimamm1tPWctLQkl+NC9AWKID5cnL2mNtrU7w4i5ZwASjdk1GjY2OiJ72K7urFgnG+urLpRcq9uePXsE7hLHGZmiCGeP8W8XL13Uvbnnnntsc2PLtXPQeJKwaSzyZMfD3mMWX4Avbt1LgeIq6XXd45jyPO4xa4Wxk3qFfITxB8Y2YRqt2bmz79jU9Hnr6mq1/fv2ChAgtontx36SoFraMi0ZsUjR8llb37T1zS17+dXX7Ge/+JULvHbQZCDGI/pGbIfRkrBbjh62G2+8yfq6cYeq2rPPPG9vvv6OzpEHP3a33X7HzTYw0CfNF8k3GKMujKFuCIzA3hCxS0Z/NCJSr1p7a8Z6u3tsbGzcu+jStMhYW7bTzl+4JDB2CJ2MwQGLN6XkdEDMmpuetfWVdSvnCzY2MmJjI6PS5tpYXZWGATkaY2gwrQAFWEvEG87vzXxezJBcDu0h09pDG4B7RYHPfmcNhII7FOlA/x2dnYrv3E9EtWtVQD6YAz42QmxxIUw64+36s3SJIhFdQIFA9SbWcJZIr6KGqGSbAHvWAPuOvIg9hDYOe1MWmhGjh31LA4AzAfYl/76+tiZAvqWlyd498Zo9+qPvq3m3slqyr37tD+zo0RtsdvqKPfXkL61ejdtHP/oZK1ab7fmX37SX337XMn29trC0ovMaQCzeqFgqXrWRwQ77N3/2x7a8MGs/+N4PBEhu37bXHn7kizY0OmQtmaQlm2PWIF6uEye6XKuE0VTZItMAxBGIHLNVrDhYc9wX9jdgC6PFfP5AiycvcaAeTYayAI/3C2zvlAdQQLpBjD9H2mTBNYAchVw3AHAayYgslBGBhe3EOVApk6fQUGi71mQgVwaEB0hD6FcC2WV/djBGpDGWSHjMkFi1A02hFuH7iFluO/o+mBiYux9kN3DGeVPKWVuKklHcdaZAEEF0FqvbGfqXg60OMLCG9N8Ws12H/lVo8EOJiggUWK9auYiKjZRsfDExg9ww6+sxO3xwxHZtG7OjR++y7du2C83ObaxJ2ZJDC/RqZHRcvvKiYTXoxrrPOVQhAiuFAgkqCG1Qd29rzeo9C3lXCFcXIBFT5x9f6eGRUSXVBDVm/tuyHbpEvFwJ6HTy6eq8fPy4KIjYxbBA2WTMMHnFQOJDkoagmKP/JM79A9Agu61uUCnZRNirNUTtdsVUn7uSzZJ8oR1Ndf93aIHd+jMFjNPtXNwnIGoc4iThHKLQ49gYwaeU/w6bkUv8IHWI4OtiJs4QIOCwqV0QxpVb+f5rszyyAalIBAWxMMRrMi1tSoLqlbxAgW//3X+2lpakfeYzf2AHj9xkzx07bj/5xRPWlMlQldiDh4/YHYcn7PmnfmR92TarMxdYKVmM92/vtnMz8zazsWlf+pM/s227D9nM4qz99Oc/tKuTl+zeu+613/v0w9aoN1tvz5ALliXY+J50bm4WLdveZZs5H/WADr2F+FM64/S+yP+W4La24irJwYee3/kzaGywe5lfnLXOrg4XksptWm6DZCxuFq/ZG2++ZM8++4S9887bhuZNRwd010FRM7u7ulQMfPPP/9Jau/rMKnGrlEq2vDxn5eKGbawvWrm8psT7qSd/a8d+fVwWZoeuO2Td/Z3W25u1oYF+FSHFrapZjXVSs/mlWXvnxGv21sl37e2TV2wjBzXdNAd499132xcf/qIot/IiTrgNgs+HeVemoy0Tddid3cK4xfzSklTyseacmNgl8AdkmeSZZMy70SaKKgwQfg4xJLoMFEFBqVziL+pau5r05clJ+/ULx+zK1Um7MHnFMh2tNjw+Zrv27dHB8Msnn7Th/gG7+847rSubtenJKa3Tqakpu+OOO1REJVtSNjM3ZxcuXLB8Lm+jQ8O2e+8u7VWYGW+8+ZrxjEDjc7m8zc1ftXyhYr093fbFR75oB/bvtTfefFNjHQwPHb3hRtu/e79VOYybSZQS3plmLKm1TcU3VF1m9zlMAJQo0j+IRAdtDfaKCqaai3FxX0DHuV+IWQFSOeU1L7qd2Cl43Oeh424qQWJvyeoy6WAVCVDfwIC0MtCkQJ+hp6tLlnmyHasiSOpAIV/Bf5skgr8DJPBRKdxWEP5BU4ACNyVKMD7yFD4UnXSL6ULR5SaGzc/Pau2ixh00UpzmB1i44QJCKpboGNGVbtjw0Lg6DHTuSPrEqomZLS4uaByKZBCqKp1EXoMYBZgII2ZxeUlxjfEPKapHHRAAAe8AMD8MdRKGC/T5VYnSwhTgvvN9chxAlyICY0h++DNic1hXBroh6xiQCes4eSmXS+rGkUQhfkhRKuvX3l7dL7rrJCYIaK1vbcp7HGtQWablttQNy7S026233KFO4doqdlvNUvTXCEDCO7p88TuJn2ifEmID0Km7RalooDE9W3Xgt3KK/em0q+9TbNJZRNE//ByADKJrsuWKNAoYRbg6M6MRBj4H94PiiHgGSLNv3z6BOjwjupGAVpx/7MOFxSVd5/LSojrAzO6rCxwJf1LYwwDo6x/UuQUrgBm5ppa0nbs0aQsLS5aWIGpDOgKxOC1a2C8+zuJjAZEFWZO7DpRrTs93wAmmGOw81gBsnJLyAmbjh4YGbX0tpyQVMLB/YEjirsNDo/bcs7+y7u60ZdtbBBRNTS7Y9UdusK3cur362mn7q3/zsD34sY/Z4gLzxX2WiuaTKQRVnFOY9fZF7EJGz3BZWdM9cTG0stYF65JknbOQaw50ds5J8gAAJHIY2cq2UsjT7V0Wc8M1XLxL1t3brX3ill7MDaMFhFiaJ/SwMYghzew5Af0FneVcAoXjhQsXxQ7p6u6xoeFhXUe2u0ujFL/97W9taXXN4nTzotEU8iZ1ndmXObPmDElyQx167nN3HywbLAA3rVSqWm9vr2JDsQgV2ESBJk8it0IQD9AK4JlzldfE0i4PK5KOYb6k/Gjv7t020NdvU5OTumaKh9tvv1Vx6+SJk3bTTTfZnXfdaRkK8SbfC+RziwuLcoAK4mTB11zd4mST7Am530PDQ1asFBUfKQYF1Moij/1c17XBhEFj6JWXX7ATJ1+3/fs5L/r1fAAeAU+Jl9u377Azp89I0DeNZlAVFhMgRcNeee0N+9FPfmr5IhaqzDlji5mQsj8jfcFSmnGzz/ze/Xbr0aP2zK+etnfeOqs4cfddN9uNNx2w2+84avNzCGc6IxRmIkAU+gDHjx/XekBD49ChvTY+PmK9PV3SFAKoIn9AS2dpZc0mp6ctjy5QS8b2HzosN5Xp2VnrHwQ0q9nV6Wk7ffI9O7R3vywVt4+PWQfWeJtb6pPCMkMPBP0S9jVxD0FLRk3I/7aKiCp77FSsXYE95QJ1cpmK1rhYApFWBKACAnyA8GhiSIsDoL7o9PblpVXtLzUimhlR9DGvAIaz7kNuwTkYxgYodIMtHkUx70eO4YC3A2EBUABYTMQAxtb0fGFIsr/4PuWxkY5SsbBply+ftZ/8+Ad2ZXLKcD39k288bDfecNiuXL5gzz71vG1tFOyB+z9mg6N77NkXX7dTV64aU87LGxtqEMXVvKxYaWvdxgbb7c//9Es2PNBj//v/9h9tfmbdDuw/YF//+p/aromdtr61ah3ZVjUe5mbnXOcJvZzhMZ3xGlOp1gX4wmrF3tFZqtynqgRAAUf5DHwufgkgI65HtUHIQ0LDkHsrcWPEziMgM7hMBY0y8gL2zAfvO/cKcIUxyNn5WQkOc84SC1y43GxrM+9jcFXcXtoVF8m5iQN8nv+Pvfd+kvs+8zvfHabD5JwHYTCDGWSAABEIkGCmxCRRYSVqV7vabHvvbO+Wf7rzXt2V7bq7LZd961rbd3Xr9Xq1q0iKlEiKURTBCJIgiERkzGAwOU9P6Jnunu6+ej1Pf0ndP7DFKi9ULFLAYKb725/wPO/nHbhrgvQDfqbHILrpdzD9D5p6Z1a7cS/nC2ct79Ml3STGuRQhaPBZCwFoxHu2wV5pUMV7DRgDv8qQhpVhvjylBC++V9/eI5/LnvhTNOPv4T8+lw+gtStWnF/IKsNgquSAy7MAZ0pEpa6OpMKhrA7fvluHD96pvq3bDBTAdZ1CZWJqwhYv+hcuq0gEemvSphJ8Py5NKKzZHAsOVAp6t7troGEDscbMLaDRYM7FguQypji2RihWbshdBj1vJbmnniENgstrwGgQ9PHAgQOf0lo+0+7kbbIMUm0aq8UlM0SE0QAoQPJAtIzps2vAA/dgQAQAB5+oOCoWeAdwcbLg2ZABeuaHaylLt0QZ5wH45CxtBUzQ2Aaa26Dxt8ip0gQxoPYZhbc0nWFD8/OD9+SMBc/99T+DvpU3t9yw0JpCvYsoVMjp5Zef0V/91X9SIhbR0WN36o5j9+gnP31BJ947qUIkrObKKv3zr31NN06/o+mJa2prqtf6Ws4mz2WwHBTX8MyConV12ti/R4fuelCzK/P66fM/1sD1y7rn2N169JGvm6fAet7NqfJ5Yslch5JMYOq1psyqX0xoyXyijtO8X0JMSXhG6L2s+OHnon/MAs6gG3bTnESyTKmlWSv0PRFCyq6nTZt44cI5PfvMs5qcZMoX167dG/XY41/UwdsP2BQ6lIkqNZNS984eJeoaFApVK7uW1uL8sAqFJc0vTGlldVljozP683//d7p5c8Y8MgCxNm9q0Ve++qAeuP+wouF1LUDpy4WNGl1dXa6KqpgmZ0Z1+ux53RqZ0fvvD2lgYFor6YJ27uzVo489rGPHjqqpsdWoznbxR0DvSffo0uTEtHkRsOaQFZAZbk6z8ZimpiYM1ebyCPKlKcgAF5haUdzQoMaTZVov5kxDPTk1bdOeuoZ6Y+8AzLGeLl+5asZmPf29Grw1pMXVFTMBxNH/8JEjmp6c0vZt/WaoVFddo/HRUVtzr732mjo7u3Tk6FFj7ADMMW2fn55Tc0OTtvT0GEUWYzcmuZcw/gyHND0zrcGBQUPciXhj2sJFjeaSopP5XW/3FrU3taqqvFK1lTWmJeWi5e+wBlgkzSUaO80S7ufEodmECn8Ko+i5ESVrxL1B0ctDm4eGXW6XIMWyubxDabRp9KSZmdKwGahk2d442a9bUR6Y6qxaeonT35mOApYxwbeUk2hEV69csoYcyr9l0ZtvCc1muT1zJsuuT/RYHiZT7jKMKaQ3IUE0EP/N/uczozghIoxGk5/jRmuAlt4MsT4sIlFo9gFgFiyHvrNjo00fubgpNJm69/Vt1bVrVwzA5R+KNHTvnDuAuxhb5jhD5M0WoIEZWVU7VRUWCI03md+8P14D75diMZtZNXMwaJnB2dXW1mbMAAAQ3iuGhuxtCgh+JsWme6z4lBfglWgyilSTnLhRsT0fJuzu1B8T3ze1vKyMpUJ4BjKf5cTYuMbHJ9Xc0Kwjh46WEmsi5gnBFBzWQWCOBt2SZgtA0Z3Ks6ZlpjGgOeVWAjDC+6StFZlA1gzm4gnO/5L21Ippcsmn7b0Y44Gi0SYkDkKh/+W1mveM6UfxMwiXTCKd6k3zBtiVWpy3dcUaxlyQv8v7ZvLa2tTEKzLZCs+H50WTCAOAhiQUiYusoOs3bur6zXElKipUXkURSOxrTNMzrO+E0sur5okQTHCQffAeuUc9PtFBb+5wngWfJ0Aie2d1haYc4Lxohmisdz6/lhbkVAlt7u5VZg3juHktzBHlmDVXdZqQpdSq9u/fq1deeVkNjbX60z/9U8XjGFliquU6WZ7r+MSEDRzwDwG0CMBwzITRzfOBc9e1t7VpaQEwa7E0tfMJP6+dPUsEqhXOxaI1qqxfo8uiT8/xvR1sx6vBGH+YCCKxiSCxWXDZBgw8QIJMxpgbACor+JvQPGRz9ufXr93QwuKSFlPIHsNKryELQweMEemcZmaWFCkLK0Fso/nCwO7CbG9FubWCyiiuiiHlVvOKVzBA8ZhlGC2sS9JfeA94Z+DK78MDl9KlmRhjKmhnhbv3m89B3n2PMPqjrmppadTUxIxqq5AvZLWWXldjQ4Wl5ri7hCdwbNq8WUePHFKSe5lBgEWHxkxqZJHRZhxbU/IwyhlIi0SL8wFwfl3BuiTeDSnFmnnB0PjlciuamhrV6Y8/0Gp6SXfedcxYWjBF8Hjh/OU+x0CQz4WzhyFRejltWngmuOfOX9QPnnpWU9MppTPUafjLxHF187QsG4rSFOW1vFRQW3NSHW0tGh+dUHpxTa3NVfrmN76sjd3tSqXm1Le1V+Nj41Z3ck5eu3pN7598X2Oj+J3U6/Adh1RbW22JFUgIAPiD5hpWwPTsnEYmJ60R2rVnn7E6FhaX7X3DmLl2/bqt43uO362tm7aYCaKlrLCTaToTPg1eI/GBZx6LaWZ21hp17nwAxvXCut0jnB/sSbwSkEWZpwCslUTS7qSggXSde16xZNz2M/eHgWkxfCj4HrAeQuYzRD0BQ8wZqf5aYAzxWbhBsE+D+XOPk1y0r+PMtDg7+3qP2gvSt9JrawaaAKzydwHbOTsBZGBo8Vr4fZPQAlwUicq9pZ8++5SZlPKzvvLVL2nf3t2anhzV+Y8/1sWzn+iuo/frwKG7deHGqJ7/5Tu6PDGpSMLvntxaRhFq3sKaysvy+tY3HlNXe5N+9P0famp8Uf192/WtJ39DDTDxQnnV1FYaKACLJZDDADitZWCeMpiMm2zDGmSTEzJJZx/6hQQQYn5RpZ6AM5DaygwtacYBEHLrn0ktDDjxeL6A1RTIDoKm2uM+/bmYNKyk93epRtxAac59zl33KeP5uQcbgKLHcMM2Zd9TdzhDmzOLz5H/DnzMrIbGUHSd2qLa+ii+xnsblxJ6j+PeR/wer90kVFXU8c6GMiZ2CYx1mZWz5vgz6vgAFODnBgbsNogpSY0CuXD3PzAFXL31efvV3VdbnJ5Z1NKCuRB5NYazdSmLoK01rN4tTaaFuv3AMTXUNVoRvbKcsksddN0n3dWmZ42V4eQPkrVqhxFIMRcZBS7UFvT9pAHYAo0nzXyN4p9pi9F414lSum60so6OTlVV15kUgemXRYKUEN5gE0C9unH9ul3g6J+7urpssTvFkvx5j7CDrWCUwAjFTUzhaFwdHZtMOgBToFAkIgvTDfJB3fuAA5vX8yk1y9A41yDZ5KHC8+cDE6TPNh8bkULFzVYC2lCAIFJ4mMu+uVy78Rhfx+Yyd/SSW3egV+S9BBsykBEEB7ZPq/LKrq8ZYoskg5i9BGkN+YxeeOEp/Ze//As1NtToyJGj2n/7Ef3sxVf0+pvvKlqe0INHj+j+3q06+dIzioSWVBGPqgJ6JzS23LqWciGthcp0dXxKX/zKN7Rt32GNz0/qxdee0/Urn+iB4/fpoQe/rGi0UvX1LSUX8hUz+3MjRe5uLv8Fo2WzyGKJMqOAWyNnWa7uKRCkRlhu8pJTmpx9Ab0Lwx1kB8SQkTMd0tTMmC5dOq033zyhwcFBJWOVqqtt0O7dO/TwI/fq0OE9Sq8sKruaUXZhRWODA4pX5NXTv0u17YekSFwrq5NamLmpSKyoK1ev6b9992md/mhIKyshcwsnIq2YW9bGjbX6rd96XLft7lF9TZUGrt1Ucb2gmuoKVVSVaS23ZA7EGzb269KlCf1v/+r/0tkLgxajCXvm+PHDevDBL6i3t8+M7nhfMF7qaxtNx0bTBWXbNLLhgkliWLdMblmT5sqP6SHTk9Jhj5u+r+uMVrMrWlpd1JlzZ3V9YNAonTifo4OkocfwDRaBHfC1NcbWiDE5Q4u4nrXGDdprIbdupkh9vVttgk4xwPR6YGDACpSOrk41NnEGRFURLzfAhYLgxs0bqqypsMnOwOBNY4zgH0GsEPFk0FvhLXC5oLmsQcu7tGJJBxRLNRXVqqmo0u379quhttby7aH62bQEpNv2i1P9zAQJqu+vmOKwdwz9z3g+c0BHZe8YQp7LmI47mDiaf4BR4jDIch0nwCHPm6m1gQ5FzwE2k65czrw0rHCPunSDRs0aqzAF+7oVhXyGAJjoi1m/TBzMKNUYT56aQCGFiztFWHDW8DzJFabwx5SOItyi+eZnnVnCWiztEc4FoyxmAApyFu1FkZXLFQ3spMhgb8FOsZgppCvIbQyowWvAJ/Jm7LqYsj27tJY2jTHFksVxrTN5JPJq2jX4IaI0Y59KBALNNf4KrGNkAhQcnGv8XYu1WgOMymjDhg02oaJAABQwYzkzn2JKBnjsrCLW+8rSooZHhm3aRNHP50rjwuSD5g4XfzTGrB+eF/R6Jupr6TVLD6FY3rSpW6nFRbtwAfr4bPBRwPQNk7/AkJOii/dIw0RDyDpzjXvYzipr8kueFenVlE3feLbsA9YE5xL3pRsHurEusgDWE74b81B/S80bX0MjZzGKTFPMtJYCMm3sEz5n1ijfY2Y2ZYUo760iEVd1VbnyOWcZwIyCVtreuUm1DU2amVtSanlV7394TtF4UvXNPNuilsgzXyf+cEVp05ISfeoTPYtCRe9eFrb9zhoMx9xfA+kKhwfnsj8LPqOwrTUo/B3tzbaHZmcWuVW1ubvbjAzTyzTcRZXHQ+pob7K0ARrEl188oXCYBI+IBm9O6Hd/91u689h91lwDBJmbfQxQeNVjZHm29sxgG8JscT8F7lZo/7DGOBc4D2jmKWBpENiXDrwnTP/vkjxqD5d4UNYArgCkNjQ22M81zwAGHFmYdllrzJDPEMGIedzk1KTGxydszeUKsC4wxEyZNIh4v7GxaQO8jRocwYTMpNz2fQ3crowbzZyfAeDkBokFpVfWjFofTcRKqSR+prMnWQOs+Woi6coi9v04/zlXjOGz6kAb9RDvDbaPMcWWMdRkSohxMrGbOaOlI81Zhy1SqusY0FRWoovmPHE6NM+5vrZau7bDKmhS39Y+i2U1NgZND5K2UsQznw/ng9Gm+XyIXSxPKJ1ZMx8AprBIFQr5rGbnJjQ9NaKbNy+bLK+iPKGmplY1NjR77jkT0VW/90jkqKqu1DINaByQkPMtZ8Dby6+8rkvXrhvzZSnNnZhUMVJjrAHug8VlNOZEV+MzhCN9SNFwEZxA9TVluvOO/Tp08DZV12K86mwGpG4YlH74wSmdP3/RPrBDh/ZbkkNNXbUamxo0MTlu+5pnjk56JZ3Wx+fOqaKqVjFMYhNJA8R4PkhBBgeGDPRpaWzW3t17LD2gnAg4pueRiMt/MIldW1OtMcEm7Ey1u808UlzLDQgJwO6s1bzdyzT3yM88lSqpOKBNOWAW5n1IY4n9Tjv4iY9WCSSnxmaduPyMs5b6NWZnPjWugZol0NLlaR4Pzj+ApwwcWDvun4E0zxtSi82zQU3SQKRAO86/jW5fOq9gFCFz4C4KJD/8GQOQmzev6cc//p5uDgzYPfHtb39Dt922R+NjIzrx6qsaujag7b07dPz4FxSqqNdTL7+udy9eVUYRO98BsEJEua4tKR7J6WtPPKQN7U164WfPa3x0Qdv7+/Xoo1/S1r4+A9vwNYtFYzZZt7vJam1S06h33cyRc533xv3CezXTwDLScpy9C6DB+RlQ7O2MiXFvIwP5jInGmeagiQ8hflVC7LVK2O7CIPo0uN+DgaOBJ6SUxWAnzAtfT163sdsMrHXZC4MGQCc8Uahl2APIP4jADaS59A7UNfzdIAEhmPwHn62lV5hExMF9/jx4nbYm8U8oGb0H9SevNZAFBDKuoPF3xrP7TQQxlvxeIPPkWW7ZdfBz2RP/ffbon8sH0L+ruTgzu6jZKSiCDgqAPAG+0i63tYS1tbdFe3ftUldnjxKxpGpqqqzZ4uBnQ3BYUjjWVNcpWsbhxabxOCOn+LnmDLfsTI7s9pxHqGBIkcvbIicHlIuKovLq1atWgG3YsNmoiSDjbBC7wHNMkKFRxawopy+4dvWqNemHDh36lJ5qlyDTlbznbnsmaJldJIlkpTlVmy6sCj0vEyCP4KAY4dAyyUMJNeNgBtjg77uHgAMBv0qTCTYg79dpMwALPvkLqP5enHhBz7/9oAgkC0ER4xr5gOYabMwANPCD2+UD/Nt/Lg1szh8GkXiFsLK8z1hY3/u7v9SLLz6jimSZvvCFh7V5S59++PTPdPKjj1XT2KAnv/S4tsaiGjp7UsX8vLELiIdj0oyx41w6r1SuqImVtO595Antu+MejcyM6WcvPK1LF87p2KEjeujBL6lYTKqjY6NpmbLZtEVAGvshBKW7Sqn5JS8+mQAWvMnnGVDsU2iY63zJrIYpsWe8esxioO9kmsPkHo+A4ZFBvfXWL3TizdfsEN/a26NjR+7V3t37TbvW1Fyt5hbyeFdVWF/VrcvndO7UCa2uT+rw0Ye0+84/kvIVymeIIBzRbGpCL738mp559mVNTK1qJb1uRd16JqtiLqM9uzbpt3/nK2pgKNqsAAAgAElEQVRtSGp1cUHxcFyZNIZ26xoeuabxqSFt2bpVO3Yc0MpKVCc/vKizl2/ozLkrujlEjrzMCOkLX3xAt922T5s3brVEA4siNAf5dRXWHdBZD6VLZmsebRbozGheAtM6mkv0yFDeMZAbmRjW0NhNreUyitMUZzMGapz/5KK5erOnaU6ZyNXW12rbju0qS8RV11CnqalJK3bNeCdfUGtzSykWCk1d3KiKH3zwgc6ePav2jnb1b+u3wgoHcSIPoeGdOX/OwJ7ODRvMhG5kbNj0x7eGhnX61EeGdD/6yCM2QaGCZsrG5z05NqGlhZS29/apMl6uhto67d+7T411Dcrn8taYuDcAzBCmYn7xGqBm0iXX6blBT9olUDZFDtnvBbnCeG5QMFncaMabd6YarEmfwoOO4zfiGcPsLy7kkhOX/R0uTCY+TJugImfX1iy2Cn0qF3ygneMcIbaytbXdmEk0wbweABpcvkma4Lx0czRM49yhG80w74XRF3rY+oZaA1OY5vKzAxdh3ysOWPGaaXbI985yljKFLU14kQyYedXSop2vgVwgcD3me9J4dnZ1anp+1ooJdzd3ijXPe3p6xhqH3bt2m3YxKFoCABT37MryCmMToLnFJBaQE0DQz0EZ4BQAFbx2AAQrJsIhM4jlnOS58kx5bYC8nplcNKCTzwIwyWCDYlhzc4sWE8nEk7M9TZQhRmixhCYmp7Stf5stA4pkvu9yelkzs1OqrEIL7TIPmgn2EGkJlg6w5GwtCqwUml/MtMypn2g2L8D4h8+NM573ClgGMAezDQCJPU6RzPvBMb2qvtGmiuwfc9229bJCZWnSH4paQOsFwCGcWMzLxuwCrdDmtTNVDO4vdNZzgBewahqatbSSUaYQ1ok3P7RM9M5NbQbS4/fgMgAvdIkW8//PGZO3ZjGMya1NsSI2vSwrD5yskZ25ph5qM4BjW2uDVtOLqqkuV09Pt3023NOYoOWLEe3Yuddi8mhAN3Q2KZdZ0tUrF7Vz+06TdZw6dU49vR26fPWaenv69Tu/83sWRcg0MdBEc/ZwD3DX2lS15HLNAgI4CswgOcu4n1xbjTRgWmVxpvokBJAM434rnA1mDAqAyn6OwQJc08jocMltnsi/FTNInJqZMckF7AFPdikzU0m8KlbSaxaHB1OAoGb2Bs3YYmpFa2t5S3i0dKJsXmFiHLmzSIDJ5+xzt3wO8xvJlbyU/JzyArnSM8iLuLZHrVFzHwM+JwzBHPQAtOWeoKRJxBIu6wAgzdCsOtDJn2Gmmiyv0uKSrzU2zAoeF2jFMXDNMxmmmcRALWYgAmedRQEvp1RbXa4d/X26/cAB8yLg83BfJSa/lebbVFtd6wBHHL8PIuqimp0jZQZQLGwG1DAF5xemdenSGRUKa2puqlVXZ7vJp+rrmmzIg/cRaxJgiT3E58XQCB0/ZyFrjJ/7y1/+Uj9/6YQWlleVy0uNzdXau2+3VvMFvfveWaVSK5aqARjIcMka61BERSJ6y6RdOzfp8UceNDBraWXRmn/kHkODN3X69Fl9fOqsNXyHD+3TwYMHjG3JuoT5Yaw4yYCh8ckp3RwasjVz9M7j6tqwUafPnLP6tbKiWitLadXXNqivp1cbOzcql8kZsMJnz2uyCft6zs5j/ozzmzuD/Tc/N2frlq+ltgWcpYEF7OHzNZq4pbhU2f/Hywc5FpN7Uqd4roC5MI+QglEnI8fg7CUG0H9xjnqN5fWs0/qpIXkdrEcYBNS/7G2+jvXH3cSkn3vA9fXe5IHjcqbblLwAK6XFwLnAb8t8PEzG4oa0fF9nGPigjX9uDjkocOHcJ3Ym/to3ntCxO+/Q/OyMXvrZzzRw8YpqEhU6ePsd2n/sPn14ZVD/7Wcvanpp1faiNbYMJdeWVR4v6Jtfe1h7dvXph3/3PY3cmtXunbssMrt7yxZVVHG3ZGyQY42p+c3gl4KhddKYFYCpnLt255tRI8CASwpYIzB3uAvs75rRHk142IYtVjsVXK8fNMM+gce83YEU1nRA6Q/MyYPIR/aygwjB5J1hBDUeAA1gscdZmwTa/GzciBlgxgY6C0S981qcqWBGjCWfHD4XB2Tc3yxo4IPexEEhH0ryngJA4FclmoFEIuhl+LvuReCyLtZG8L0DEAHwPHhP9hytZ3JGAefcpu37P5c98X/3oEBdc6SIF8DSApFp7oRpBRvUNUld7VH197Xp2JE7tKGr13PDwyGtLC+YrtDMzexSCququsYo+ZY/HyUH1HPomXhB70+vYgbn7vROmYnahMemxyVdFT8fUABq4qZNW2zSHIlwCeICPmdTSop5R19lZmVjY2NGZ963b59PlTIZRy+twc/ZBAOWGUYhFM4Njc0W2WSMgTDNBnEw6Cl5byVgoGRMSMPJ2QMSbSZgpYiqIL80YAIYCGEUP9fY8LUBzSbYXD4d4zAlH9YnGBS7wUHwWZPv8oAAROB7s5ECpkGA0P3q4YNEgnIyGo5ZY0lrURYp6vvf/0s988wPVJ4s013H79G27Xv11LPP6+RHZw0U+PZXn9CRzna9+/OnlE1PKhYqKhbC3yGnAtPsfEQrxYiujE3r8W9+S3sO3qWxuQk9/dMf6vKFT3Twtv16/LFfU2Vlk0kxoE8C0ecLTHQpOhOqLCe/OGeNvpnQ4epdQsWdVlUCOqJRa5S4QIIIHUMciScyNkpSqcVZnfroPb373gmLrsTU6sCB/Xrk0S9pZ/8eLc6vWDGRTJapqiauiqqo8tmUzn/4lk6+9ZIa22Nqae/V/Y/+SxUySYWiec3NDWpyZkhXr97QG2+c1KXLgxZDZ9P3xQVVV1bo7rsO6ptPflnp+WmNDt6UstLC7IyqKmOamx/R2ORNW/81tS06sP9eLa5IzVu26r/+9d/owidXNDg4prHxOTM5uv322/TII18yQ7RIKGpFBQ3wyrLHYWXW3QCOwo1LhbXiMhGf4OGabpdKnql4wpzORyeHNTgyqOqGOqWWlzS7kFJFTZVNLMloxuAHd2EaRXTaBw8f1PTsrLq6OmziQ7TZzPSMZ2Yn0QLGStPojGlLL1++bODBwMBNa4w2d28wYzcKRwqom8PD9v7rG+qtCWPaTfFI07q4MK+rV67r/nvvtak3FOemllabzsIigCGwtXuLKmJJnf3otB5/+FF1tLabQzmXMJNRzpjA6dry4W3K6q7GwQSCtQOgxNTRJ5AJK+AdfMpY4RXQ4QxIg3KLd4hFFnrxxsUeMFP4GmtEjZ4XTFGIQL1mzCco3wAKUEyZmJnEB/MeCq5IuETTzBkTBNYUjb5lD6PXtsxovyiD4iwwkXPqH2cexUTWQAEKAy7ZwGXdzqEQiQVoeQvWEJGggnSLs5hLGrYJ7w8aMFPHkZFbJQM5jO/mrDCbIV+6skKNLc2u7aU4KjESzAMlFLYpA00t5xrrjufFc+dMpOGiyec8BwjgLKaBcKNQZBweXxUAneiFeVbB5NO8EiweMIiTS1lxzzTNJuclijROzrCXaKRyOS/KAMzCpMrkYEW42zwAFUV0c0uLRsfHrNngLIKCDTDC58/rYw1hDgeDAWYHhRbvjQke9wtsARIlmOo31DdoDsMwK9zwnSNdp1xpmCF4OVBYkxSRWbWGzd4zbCemtZzd0DDDRFoCujkQMzoyYpN39iP+BfxsnidNajgaU2tbm2mfzbxrecmaMDwbsuaKXa6Coro2OKyPz103T4FKZEzVVQaGAALwiwkj68i8FZBjmSwCarnfTRSZPH/zpAp7skAxLy2nVj517sdwls+6sryozZs6TSrCxJpzaHllVdcHb6mptVPxsqSGbw5qx7ZuVVWUaXzsljZ0bjStNqBl14YOXbp6WSvLIT322CPasWOXNbrB+jBZCj4ki0tuZsY+oig2V3qmmexVvI+yqql0yQZF/vIKsYXcIR47akAh092M+47wPvne7P9cPmuTT84LPCWu3xiwlABAFBoCrudbw8OqrPSIRO7++YUVZWBZmdRNZlhmDUQOwCFs4IpNT6l14p4R78MNDDsjfp6Xinor5o0Zg0kkrAg346RJ5LywWDEDOTHfxIgXrbEPKJwm7LRtfh7DEqMv26ChaNNhap/6phbNzi5oZsY9T3KrgCVRrS2nP41PrK6h5sCU1occgGcoqMoiYbW1NKqrs8u8Tro3bVZDXb3dCR1tbZqdmTEqvcV2Fn3izudAbWb08BwxknO6fPmcFuanlC+sqbenW02NDbZ+AUNJBDD/DxIwInGPiAZ8tQYVSQsxhB5Fy345ceJNnXjrPdU3N9tEt2Njh1pbW/WjZ17QzaEpT/Sw6FOVmJ3rNtCKRaQNnfV66IFj2rt7u5KJMnuf3CUA1QPXB3T50nUtL6+qb+tG3X77frW0tRjDi/oEI0oMPCenZzQ8PGKSNWRG7Oex8QndccedxjT4+PRZtTS1qK+3X73dvcac29i5weQ3+J4grw0GINwhJq8sAV+sg8D7xcw+Sy71NHcen+lry0xNo546YyygRTfi9UbN93BA2acmgFFLrQhowCAiYGUFZ3AwaPK60jXzwZALUNNr9ZXSz/dpcOC478CCMxZN+slQowQucCexnzlb2bP8OWsw8MZiLfP73M/4kS2kpvXcc0/p3TffMyDwoS/ep8cef8S8Ft54+WVdPXtG8XxRTfUteuCxryrZ0qV//zff14WBYWXyMB4SypCAtrai2sqI/uB3n1TP5g797Xf/RjeujqizvVNf//o3tGPHTovK5nDzgaLLE6knLM1p3b3GYFPhy2NeVha963IragDAA2umS00/z9Dq8VI0Z/D/g6aavYFXjoN1n1Hy7S7gXCvF9gIWBcbDzrBwkM/+bXeeG9PCsOYe92fvDEb/ehjXSL6IlnXzSGpr5Nx836Dn8MQql4oEQybz1km6JwK1iDOavdcwCUKJkUmdFZylAFUBMzr4mkC+GXgI8PyC2sz6r1J8dDBQcElBRD27/8Fo8HOJitS3RE2UtZha13oGp36fjdFEx6McrAnt3N6le48fV1NjpxrqmPqsam52SuGQa09YHBym6Hih+6dX/IKnieFihbLmtKSM3GrALzmmBabjLOVYmrt3LmtxPVCeoZq5aWHCCjecD2k6KUSZktFgWCTW4qKZ6IBuu16KBsB1hoZsFdGaLZpDJpPGfCGk9s6N5iWQWwdx9CLcUSyiWaD2oKMCGYXS7+yAIKqJTWsxZ6XmP5jqe3Pvh6hhs6UIwoA245vYfQeCDfSrGzAwIXHKjWsog8Y/OGyD7x1s2GCDGnWQaWqoTPlswQ6KkHL6q//yH/Tqq89rbTWnu47focN3HNcLL7+h1068o1CsTPt39Os3779PVz88obnxK6okMiSHWWO5VtEqxio0nyvq+tSs7rjvQR04ep8KkaJ+8KPv6srFS9rev13f/o3fU319h6UPoEvOF0Gq3QSK10Ocl7mekoNrjRZTNaeyBjQrQ7CNcuaxjXwWNC0eceQXJo61V69/ov/0n/+dhoaRmNTr17/9pB64/wvWYDOeW07hHk6UXdQ0ZIpkFCquaPj6ZT3/0x8pVrmu7p5duv/BP1K4jBjFZU1OXFW0jEzijG5cH9LFi5dUWV2h+sZK3bh53Q7jbf29aqqt0cTomGqS1YoUIpoaH1N5Iqyx8RuanR+3tVlT06R77nlcY1NLKlZUmSkfzc3Vq4M6+f4ZnTp1FQKGTTu+853fUWN9i0LFmBKkYBQAx6IqiIPdKd+WW18qbFkWvm+CCJ2CAW3QN68OXNH5K+e1qXeLBm4NqYAuN5lQamlZt24NK14W98apUFBjY716envNMRh6LpP5KV4nFO2KStP788wxTaOZ4PfR37Nmf/KTZ7Qwv2Rmj3fedac2bNykwZsD9j7Rs+MtcO36ZQPycE5uaa43Xezpj86Z+VM8UWZ57S2tbVZ0USjV19apPBbXynxKi3Mp3X/XPWqq47PJ2hnBHoTVQAEcL2V5B2i2g45+YfM6cR/3CCnXz/G8zOmX9WZ64s+ocOxhi4vkXChF8djEKYujvGvgADoAJKgMMMKjiR4bvWU6fuiXTtlzsyYaQxoy9h7FFesbmm8Dpmox5DQU+birk5rhU3Q8A3jNnBuYMyGZolkFoKTJoeHBbI1fDpCRF82kIGoTcqJHofDjXo+WmLONZxJMS+fm3HeCiRLfB0NFGm6aI3ObLwJG4bNSYUUIUwVXGzsTg7VGQY/5H00yzTCmkcakgHm14gZG/AyaVpoRziwzmSo5Evt0a8noqLAmAABo0O1sNg0/AM+qTa6tcaYhK7E3+FwpJPEHwBgOXezSolNXaWY9IcDXKB8woAsFEQXf3MKCfR98aphI2nS5FGsHIEXTTBFowC753FnABYpYfM9DZooKFZopGO+RveHmaZlPJ7s0VibzMhNdp+8a1TYSMcd0ADjWDqAKUzMc92FLETHH79H4B6Z/BpAy0UmUW4oOQLfJxaywQuudMEMzptbDo1O6MThssYMtba2WREBzxRpk8sqaQtuM4Rzvw9gCrLnSJMrOmrhPDu0FhgEJ/O5YzyHlKrMCmnuW8+rggX51dbS4ERVTKlhS4ag+OnfBWArtLV3G3Cusr6i9td7OVaSBY6Pj6uxs1cZNGzQ2PqpLlwbU1dWje+69z1z2eb98LgBL1AwAUWaiRq+J/GPFPQUMcAOYN6aD359M3z1VxPW0fAakFwFu2TTSBhY+UWOaPYXMJEO0XsJijmF+AAgQ7YYZ6toanher1iQYWBJmwh8yUIBOcz1XtGhWk+mZH8C6Ga9ypxud2CJQXedvNFzOJDxJig5qwmaAHcOdRnSwj+U8GcEmxSXTYAPTkVCUuXu5GcORcmCeKbh4RzwitDTogBrNmWDGiqR9hCNmoMcZBhuFPW0z76LsPsGQmbMN5tCMTfbzJp3h807aWQc7I6atvb3a0NGpe44fVwXpGsZqI6EACYenRPA5pFJLlmgyPTOqc+c+1Nj4TXV1taihoc5koEzQSSHoaOvQ0K1bDrSZYWPEJAG8d1hmZpi8RuRhxn4WzxIzx5HxMTW2tJpp68Lykk6e/EDvnDxjjCpL0yiW2blHM8teiYbD6myv1eGDO3Xw9t2qreYsdnPCd94+qQvnr5hcZ2U5q87ONh07esgilHv6eoyWDkuEO+r69UGTjgCaYoTJBB8Q48MPT2lmes6m9eXxCpNlNtY1qhYPhLK46dYBr2DkLa0s2X4EZHIWGHKQNbsveH6LCws2AOC9BmvHJGgM0Ay4hknrvgDe5BVNLuARxRGfBjM0ACAnEs7YtMjNPCo88NtwBowP9IKGkj3F2Qo93Zr+knEgPz+QlfE9gyGWe1xR95a5xMh07RQlJBGlDCQK4u8MPC7F8JFSA4XeQWWPrzTZVHpOT/347/T+Oye1srSuLz1xn+578AFbjyffeF0fv/22EqQMRKLauf+wjj/6Ff3nH/9Ub565qNmljOIJmJ4ZS49qa67Ut5/8suprEnruZz/Vtcsjamtt0de++jXdtu+ATdBNvmNePDBqKuxeM0M+pFWlZ0vNwToDSKWG9HMnbmlZDsB4Q++1bSl62GpZYkBd1hp8Jjwf9gWfr61tGwLCkgtbcg+/zJ8n4YxqPiueb9A8G3O5zM8SgEFYNObFVvIVCNKV+PAsOn0dLy+XPxibiNuxZOznIIS/n4CxYcOS0oDS0xA8pjb4DIO+JgAW+HM+16D34fPlvA6Ahc/81TyphL/32d/1s8JkEuaNElPv3n+QD3wuQYGu7upieiWnuVlcYktsWQoXFmxU6miJ6sjhHUYr27l9v5kDmoP3Co7tnnXNYiGiDHoKRTQxdMId1kyxMrYJcUlHV4SRWoGZthmpkR4QNTNCLgm0mGj+QBKRD1RW1qq6ut6KXS7uqhoMCzEf8+kQxRWxLkzPiPrp7e21BYrzM9M6p+SYENuLdxCwUpRTS2uniuGYqquJmKJQ82k1G8/NohyF5fC1/FYm9Wb0hGO5I/gBUhbocz77twMDTuMNokmg+3nxavK+kjYLpoCzDvhZbp4VHAruGOrxZYHbMpvNplQlQw9+jrlym96WIgKjnoxpYgv5VT3zk+/q2We+b5fZ3Xcf157bDuuV19/R62+9p2yhqOa6Gn3x9v1qSxY1NXhO5cW8ytZpCGOaSc2pur1L83lpeGHBKFzdW/eaa/1TT3/PUh8O3n5I3/zGd9TaullrFEmxMi2tcOivmHkTpoesB+QZFDi8TwdrvJGjcLHoKHKzTQPqbth8DZRtlyC4c/jo2E29/MqzevfkL7Vz11ajox85elxNLcRQ+qSI6Wl6LqXFBW9CYBbMzY2prqpcgzeuaWFxTntuO6KGpn5FK1uVW1nVSmpMycqilhZmtWxxmxP66MxJbe3fYBdGKrWq2/bt1fTEmMX0bezYqCzAV1nMTLgKeSZWCybhQFN/276DyqyHlF4PKZoot1g7gKfJ6Vk99/xreumlN8yZf8uWXv2Tf/yH2ta305pF9G4YTLHFoFICCtgFTVFXioSicAfAgrJskx4KqERMw+O3dPHaRcY9yhJvt5RSdV29ZuZws681wz+ec3NjozZt3mTP+MyZM7bftvb0GAAwOTFhZwCXDmwAwBCaNvLS2RuwEk6fPm2F6eDNMe0/eJse+uJD9uxffuUlpyqa50bMcp5x1G9va7dCEk0plzR/Njk9bYwdLi4moUzTzn18RoXMujqbW/Wb3/wNVXHh5zgnwnYhR4xqTSyPm4VZw17lE19+8XqREHHpgvhz4QeUOMv2RcfNzzPTSuQInrntAB0GYE6x45fLVor2vbngKegpOJnkLZjZIAZK80qlZi1RBZol5wWFh2nZS8weTOMcaCRSM6n6ejcdjEaIiqq14ozoKAdqGj6NP4JlwWcA2GP6yzWmfDSHjvYzxTGztNSCgQKYvrp7el519U3W7BDDx+/h7k/Rh55+dHTYXMgBdQEE3BgRw7AqW0+cnfwDkAFdlEIyiKQyU8Mi6QZttlZo1EgfWEk77XHjxo1Giw4kA8HZCMsEmj2vncxl3iv0XGtESoUiYAMUWitqs5lSBJYXXpzlyCqQqOHCPD+/aFNBiiq2hBvguRszDT8NNYV8pCxuLv6AAmMT47bmJienrZGdnobmWtTS0qoxLFjjvIflZVJBPG4pVIStFDW6b2NjrU3ctm/fZkw5WDc11VXWSN26NWRFH8+XaRSNA+uS98ma41y2ZwtwxX2SX9foyLDJEmDncOdB/6Sp45lwv6Fn5fWwlqG0U9whm4BBkCtIH3x43qak5RWwnro0OjquEBMoJteRkEf3VVUZWD47mzJTPyj2gSzGTa08Bo37yBqFsoj5AJVZNrwDFwA0yURIdx8/qHAop4a6KosS5QzKruVscvvxJ5/ozLmL6mjdYF4gueyS1tLzioZxBpcZTHZ0tChSFrFm/dr1Uc3P53X3PUe0adMGW1+mOV5aMSADejxrP3C9Z80xaeMsZL0CIJqGmmbcEoLQ8meVWlzQ8Mgtu6OJ6jJAwDwwkibJmJuf15Xr1w2sYT+a/GgtY5r11dWcUou+h3guq+miqmsTdp/YezX2jHtgsH74/+687jG5FO/OhnFJDECnAXdmArhuZwfAhRXIVg8Ek1aA8lJ9wKiegh1jgjCa45AlC7A/AwaT1wfsQ342GvKMqqqrDAwpr3Sj0zB+R3Pzpc86qkzajYiNkcnEOR4141HiHy9dumg+CjaZt6QJ2Aout8RIta2lxSJYjx4+Yl4D3Zs3atOGDYrB7LMpMNGjpIDM6/r1K3rv5JtKJMJqbWtQX1+vAWqw35AMWNwbrIUon+2yMcoQqIbCGOMlzFAX6nt5Mmb3PbUA+wsgnPSGYqTMgOdXf/FLXbp041N/FthXKCVi+F5k101KVV9XqUcePq5dO3kNDEqgyMPOmdYzz76oqUmm4FJ9fbWOHz+qbdv6rCZlP0zOTOv6wIByeejlYfVv22kyOMBU7hSkBC+++KKd58fuuFNVldXa2LXR/BQSZXiS8GzWVVNVY+8nX3QvH8BVGBvUNG7ihmEcrDTq2JDFwvJ+PV2AEhugBiYFNaebcfL+Ak8aAHfuELubSr5SBipEqTM9ZpdmkhqI+tiN7fyeM1avSdV8X5mMw5pH9zDgtcE4QNrmaR8OSLP+3Lcna9JgKOw2yCpk7S71PQV7qsL9WQwc9mGH1caWfIJpLoa3sDaW9OMffVfvnHhLS6mc7rr3oB55/DF7DZdOn9KFk++oSGJBIay2jRu1/+77deLSoN6/MqihyUVl1olNL1N6cd7MJL/1a4+qvbVOP/nxj3Xh3C11tLXq9373t7Rz5267RyurvG7nHAp8cjAWdIAME724vS+ecVU1Zpxu7kkjbPr+kmwPaYb92bp7dRij0AC9z6brFs1o5yqyIJce2v7k/WOmap+ny3KcDeIJRvQ+wSCQ54fRoMlpONutbwCccJNSf20wcAAZkb/5+c/3pW4NBoc2IFjjHOGOccCTeuIzANMZEz609AFo0OAHjGjOY/4e95nLljy5wu5KAxP8/1NX8d9B3xIMMfnZ/DcyGNYCz7Rnzz8wBT6XoEDbhvJiJlPU/FzGDHy4yVnMmLQw1diyKant/e26844j6uneYRnDUE8zq8uanycyqWhTv/QaetSkKszsiUggFr87eFJMuyY2prmFGZVXOGrIAcohwWZAk4rxFYvt+vUbampqUUfHBjNpi4Q9MmQtg34MrV2lNW+gZ6DWE+PjunLliqUP8GdMbAPar82l15EQhEru6DSrccWTFapraDVAgO+fzfqmZDICNZjD0qZlq9Bi0fZBJ+Q9Yh6EjsaL4V/dGEFDYSZlZibnTUZALeK/TWOEPzNa+lJ6QIDI+WZFx+mbKsgG9cm5TxL4Xka5LUWEfMZWcIQSRkAiUWFNuQoZPfvsd/WTn3zPDCAfeexhbererrfeO62XfvGW1kNhVcTj2tbWosfvvl1jlxuZ0nkAACAASURBVD9QZGVR9fGEsqtLWgK1x4E/ntDViQntO3KPbj98n10Y7777ht56+y31bOnVH//x/6SVlYKqKuu1xvQUr6oiRT2USyqZsKIRLhBonkxV/YLh/fB7hh5CZUrE7PKmSaHhoNniRuLwHRy4oedf+IluDJ7Ttu09+uM/+RN1dHUrVl6tlYVFhYt5XblyXtPT4xq5dUu3Hziklmbcw3MaHLiu3p6NFu2VzYXV1LnRLt1QnMieoqZu3VBITO1u6fTpkwqH8zb579zQbCDY+npU7e1tqqpI6tbQTcvepSiurqxWMp4wpN6K6vSySFVg6mUGU0UkDA1m/jaHbpxourK4Xnj+Zf3Hv/h/NTa2ZIXWP/pHv6cd23YoCS24EDLDSxzJA30pl7gfsqDcDh5ZAWqeGTznorKFjEYnx3T5xhWNz8wYC2R6bl6zC/O2L3nONGYUdeYuv5gyj4Dmlmaj69VWVxuljvWMdIdpFM1lAvrr2qqBN+y3K5cv29pLJCsUicdU39Rk+5SYtb6tWzxqMZrU2NgtLSzMmgv66PCotu3o1bb+rda0mS66osI0yRSOTFDfe/tdbe3u0bburdq7faeaiY00466IMnmb89q+RtsMKm564ZK22WLDTI4DUIf2ssLkKj6Z9yg99pzF2aVS1jBx+RmYCZ2bCa41Sk6HpFHh+ZiLdtybUgrrdQA95Y2WD/g0MnxTNbVVTvtFW0z0aTZjjTcyJ0AKzj9MA0loAQxAD1pbQ0Hs03gryEpSGtY7xUQmC2WRS9Q1fhQDFBw2kYfuaNRQirtSDNF6TovkaicrzPyKCThFAAwKIg1pQgPPBIrPYeIoK4gN5NzLWIPrRY1TCyurqqxZQk6C/pbXxBrBjZ/zEaChpgrda1rVtehmfS+7vMqndwBKFPur6VV73sRqwuLiOdOoc75C/6chtr9nBeuyTTR5TT5Ry5r7e01djX3WBvKlUqbnphiCJcNaxiSOdcJUt7mlXRNTs1rLFXTh4iVdvXZds9xXOZhqTFOKWl3jLiozoKm2ptqmZTBE+LwBO7hP0PyvZ5EO1Ovo0TusKdi7d68aGxo0Pjqm7Nqq9u7ZbeDXtWtXrXljwgtluK291abDUKFpECnSa6uqDfDIrK7a/QnQBuAXaFDts8jl7AwJilGSKzDGxUMgB71dEQ0Nj+kXvzxlIElTU4Mqqnk2FPMFKwzxXLHIsJJZFCDS3HTK9O68JtYEgDmfkUVXQUGOuFGeJRSQVy2nsuOXsrW3y/7paGvQ8tKCucaXReKqqaq1u350elIfn/tES/Or6uvBhDWp9dyy1rMram5ssnjLoVsDBpikloh3lM6cHTAjv8NH9tp+Y5psIF523fZGUIjze9zjvJ/gjqCGwGHbDT6RZkRUDBVsfV24+ImZVML+gC3k5moxY7Ck1zL6+PxFzaeQu7CHoKm7dwJTQRpr7qZt/f2W4mGDAcv0LpoXkjc93N2kzqwpxr2F3w0JGzblpelyths1B/vWn29W8aQD4Pga0ESzrhdTmCNiMse68aaAg529nkg6+4AzDgo5rCSMxFyf676c/F0YPUTQAba1tjUbjRsPE9iQvAaAM6bynK+cpWUJ3rc3R5yRXsxnLSWivBozy4IqqiosXaCyAhPZuOZIq9m8SR2trepqa9O+PbsMIOAO5Pvm1zO6fPmsXn75edXV1ejee++22EqjygOgZAFFQnZmsO5hPywvp+w9JpM1CkfczR5wGrYAewZw0KLsWIdEhabXNDI5pWd/+pzOfTJmKQPlJaCW2hXwzvwRsgVt3tygw4du057d21RdlVBlZdzuodGRUb399ildvTJqktTa2oQO7N+nw0cOuqng1ITGJsZ06vRHWsvlLbq5f9tui3gGtJybmbQ7bmR41Cad+287oNbmNovOZt2GiiE1NWIyygQ4ZGwXziaet8fUMonFCiJsYB0Nd3Nzk/03Z7PXej784PeR3JA+4vLKMrs3HbjEh6DMWHbcKci0AB8D5hz3VNDs8X0DLxrOlCCRhrOTOos6knslYM4w0DAAspAzRo15WJi5JVKcQA7LOQLwFTeZIUbFsP9gYzkzjPPO71ZM9DhraKZ9ug5zATDeY8mnp2/p58//WCffPqnFVFa33b5Nv/k7v2tn26m339TgmVNKrqWVQEpbCGvH4aOai1boF2cua3huVfMLaUW5w3OraqhN6h//wa9rQ0eDfvSD7+vjj66qpbFBT3z5y7rjjmPGTLMhS0XSABgkce559pmJszOCnSEAMyO4nzmEkAa5xNgNAvnFszFpgXnnkAqzZga5sEL4MyKizSyUOjjvPkWsA3oK/u3xgm5C7L2Ey52DCEHzhTBXEj+DjI24kjbJJueAp+E4mAiA5LHryA44m9zUN0iPoKYJ5Nx85g7OV5RMgT1lgbs1SKPg9QRMAnqqIK0hYH8Exue8Xv/akplmqU/xWsBBg6AusBQmi3LwX//AFAgcqz59JJ+P/6huYF3jIJ1XgTFECaUOFYpChrN7R5MeeuCwZbR3tG5WrIzFldPK0oJFEHEIUURyIXH5rpnBSrMVaE6V5WDnoHe0C4olhi8eU4KWzSfHLFR+b2pqypx9Oai6u7fa5JtCDrSUSDomDixIpmewDzDkwQALUGDPnj3uUozWtTQpMHO7InFTq2a8RiwTgMB6PqTW9g1az9Nsmc+JR3CAkpfisexCj5dbIxZkjTqSGzJ03ZE4P1iDht1ZADTxNLvewPMrMBLxQ9i1PYFvgDe/TqWn8QLNDQ7sAHjgZwYmH/yeNQ/mnuo0XRogJoxQHC1WKo9Odk1v/PI5/eVf/oUaGmp19z0P6ODhe/Taiff19HMvKY3ZT6io3d0b9fjdBzV99ZSWRobUguFTZllr+TUtFKXhpWWtl5dr96HjOnz4fivaX3rxpzp34ay2b9+lJ5/8XVVWNiqZqFE6k7bIIBghnqzgkYQ0RDQ00OLNL4CUBJMEYKTF9CBthx7TQ5uMWMyim7dggvfDH/xAH556RwcP7dD/8Wd/psqGLoXWI1qZTemZZ5/Wy6+8IBWzGhi8pL6+LXryySe1Z/dtKhZiqqyo0Xp2XolYSLFki0IVCV2/9obGxkY1dHNGo8NjWksva25mQik02mHW2JI2b2G9l1kzGDQl+Gjs3Lldq6ugzZVGdwQV9/jCrBqbWhSNMDFgAlKh9r7teuulV/TRmTPq7d9uEUaNTa166uln9W//7b9XaiGv/v7N+uf/9I+1pZummkYvbr4MASjAekHawKHO5Io1yGFsOdo1VVpZWVK8PKbJ2SkNT4zqzXff1UxqQTv27Nalq1esgAC4YCKRhHZayKu1pUWXLl2yBmZz9yZLb6A454KCWl2erLDChrXW091tTSG+Au++e9KcnI/eeUxj0zP68KOPjFrZ092jXMY/r+amJptOBmv+1q2b5keA9wFrfteePdrSs1WDN28aNRsdOhOtY4fuUG2ySnUVVaqtqFEsgkY3aRlUUYCqbEaphRnVVFfa+ueiCyQ3gUQHMMOKpyViBatLlxK0egCohBUpfC2vA8q6o+ho3DGho4BcMA8FzhjSAWBZcClStNKQrKXZd2mdfO9do55SkBKjxzSotg6ZjJ8FFHYDAzesaAMUIPKIQoqzjKk2WnYKDy5iChTODdyoTWsbpRFMGKtmfHzUmnYDFMM4KLvrOF8/NDRok3IkGsgBMFlZTuNsXVs6Gyh6Vm2ds5bImWefQZ3lNQbGgxj8wXphrS+kUuru3mJGZlevXS29nqiqKipsQo4Mi7ugqbHRiwwijpgC2vTLTSFpsmGlmJ6fNRv1CUNgxGjJK2FZIVlv5lZRZS2+0IsrGqNA28ikBQCEoh+mAGuFBhhmGef80PAtuyvYezW1jbp2bUg3bo7q2o0hjY7PmGwA2VgWarFJE2SFIeugtr7OimzOG17zxg1d9npppHi+aKyZqG3ZgrdNQaPDI5Y1jot6Z0eHAdLIbzAxZH/QWF69dsW0y60tjaqqSKh/a6+xYZgahwo4zy8bqIQ+G0ACENFNY9cNqKHBAy5C684kvr6xWbPzKZVX1Wo5ndX0XEo/f/FtZbJpbd+504Ag4hirq+vsEoOdAw2cApjn9tu//R299tovdOniVZXFMOKDVurNFpMoNxUrqLLa4wcxqqWUW12B9r6uwwe3affuLcpll9VYjyEdHiHLqqqoVSJRqUI0oktXrur82cvavGGDTeqaG6q0MDdprBLOncXFeYWiYUsliUQ4JyO6MXBTe2/r1+bNm0VMJHfvxg2brGaAXcAkjwKYfzuAnrT9CAiaXkMesG7nH58P67i3r0+jo6N66+13rK64NTxmUYxQvJkGDgyOa2JmCXzamzP7N5N9n24Z+Fwy7vVpnDP0+P54TAAie0qOLK4Mbwto86xtqwey6OFdHheHFVBwLTImhUHUHGcENQU/C28NpArZdFYRPJeMVkshLQM9zI/AZIprNplNGrDgDZeZxkVjtj6QMzBNZJ+4T0/Mzr0AyOPsRoaSZp2vFxTCfZ/BSTm6X2Q8GHgiQ1u1iXI1kpmqKgOY1lYwcIuruqLcBkStzQ266+hRbdm0yZiIfM2rr76g8vJ1tbXVq7y8Wh3tG1VX3ail5VUbLPEc2tparDFPJGG4zdrgif3mXk6eyd7U0qTx8TEDDyx6Ex+ZMhqddU3Nzumvv/s9DdycUFncQcdYNKSuzmYzvebOHro5q8amqA4c2Kvjd91pEif2JEAPd9sbvzyhyakFG07QCHa2d+iRRx5WY3O98sV1Xbz8iZnljk9O6vEvf80GRhVV9VpYWFYon9fo0KAx6bo3bzEDTZgBrE38IJjcAuixPojR5hKlseXMXF1xgI79zftkr3G3IL/j80W6heSB85RfNnArSadIV5mYnPS7IllhdRNsfd4/fiY0YjR2gAIBEGCGwgXPl6c2ZW8ETFMDmCMhA6vdhNdZvg5IEIcIiA5YhsacNB33VsHDYXJi0t4v8iljkCXKjdWDsebi0rxFqXImc/47Gxbz34RtNM50AAzuCJ4RdxhN7uTkoF5/9Wc6+c5bmppc0r6De/SNb/26STfeP/G6hs9/rJp8RtXmvVumuo1bVL6xTxfGUzp1dVjTs8tKLy1pbYUkgrz+8Pee1LEj+/SjH/yd3nvnjKrKq/XVr3xZTzzxdQMieF+Lyym7R9jflZXE/AHeOiOAf/AhYpptDAcSRBIAt9QPGDh6zQ64zXtamJ+3fcu9x93JOQ4LwIBvfBVqahSCubW8aP/mudAj8f1mZ2bt3kcOEiSlBUPEoDfgjuI1s0+pi93IEODR/w3ogizPGCbGGFk3UNmevUknwxox75qk/VyvdRxwDzzNApNA3msgDQjYKvyMwMeMWs6BBfd2Cb7W6ygSJqrs/QWSwV+VV5tfjCWK+B0TMBf69x/5XA7K/z4788/lA2hoDheRuS+lUIOXDAVKhVksLN2+f5O++OARVVWUa2vPdmVWc5ZTjHnY+NiwIWHECXKpMNGACghVmokn2eueQb9iyDNFE3RNJjyWc1tFBJab7WFI4lTGsDcrbe1qbetQWZS0g3o7+DjkaIASpcaRooDJEpf2JxfO2ySHA4xiB/os0yMONaZbaRptpAH5guobmxQtS6qiirQEUDemTEYOdDf/EluCgpHN5dNZz/C2g51NVcogdbdVlxKY5tc08AW7mKEkBSwAL3J9+gp1l6ks35O/E9CGuMA4uAFO3G3YkWO78I3uGTj0p+19BRQeLgAuIVgV3oh5UR2O5PXD7/+lXnj+aaNwHjt2j3r69ujdD8/q6Z+9pKmFFTU1NJp53ne++kXdvqVFgx+dVGF+zmJeVnOrWmKCF47o6sSC9h05ooce/opND597/hm9+eYb2ripW3/0R//CmAL1DVz+C4oSb1WKR2HSDmppOlFDod3UhXg216h5rBqTqYpymiZ36qVAoeHBvOiVl57XKy8/r5bWJn3/xz+SYlVg8RY9dPrDD/T//Mc/18TksOlYy6JFNTfX6l/9m/9dbZ2bVcyFFIrFNDF8WQNXL+i9dz/RwNB1bd/XZMBFbo0iOWqg1WJqVsNDQ2YoBWhhWk0opGH0iJ4RPzc/a01hNFrUpo3t2r9/n9ra20wesbi4orraJoWLNMR4PFQYlfl/+V//ta4PjBp19ff/4Hf0rV9/0hqFP//zv9D//Z++p5V0UXfc4R4D7Z3tioa8UWCySAwNl6jp2aCOp9NGRzN9XsL1n6D6gDGT89O6OnhdZy6cV11jvZZW15RaWtSiFbUUqzErhnDNx9F76OagmpobbQI7PTNdigHtsEuF4pwpb0dnh038mH6zz06dOq3r167p4Ue+oNbODo2Mj9uFtKFro4rrRXV2dlhxNzoyZr+HRwLTVCjRJ98/qStXLmlLb48ZqZFSsG3bdt0cGPSkD1yuYwndvnuftvX0K1FG4ZoxWny2AAOg3IuJiTF7PoE5G/vIde0wTXD2RgZUbtQ8u6jXmPoRRxpxE7I1pnMUrD524+zhwmX/sSaJuOOwbmpu0kJq0SRHnGNOrUUfvqLJyVGb4E1Ojdsa5nMhUgvgAKYRl7HrD9ctwsyMVUsGgkG0ZADCUKBzoQfTnEAL7RpbR/8DnT6SCoDTeJKoukpNEpuFyRoFg9xZm31mUzwaTeJMS7KsuvpaAx6QPAAiUIDSbFnh19xqEyG0+zwfNO1QEJk68P8pYjB3pUlpbmq0ohsH/5raBs3OLdhnAZAWGFbBAOCsnJycUltbmxWFrDP8YjhHaQymZibNJRzaOJNF/g7FJ2sadoZNOddW7fvCHuKchbqtUJmyvLdyn1QtpJb00ekzGh4e19z8kuYX8spDuS1z2j0fJs8mGnd6LedlUzMMmYVSLCpTcQpXCnpZoQ2bgmcAk4Y1XV2BX8KMent6ND46aiBRS3OjRcEtAZBj7jk7Y+yH/m19unL5orJraWPJcPbW1dSosa7WQJW+3h5by97wObUU/TWvkTMd2QPPMVlRaVGube3tNtWOJyu1vLKmkx+e1sTErKpq6g1g7OzaZJ47E2MjwhiQ50usHvuYmN6BgUFjj8zMztvapJE0E1vYGGbMGFG4zL0dwoWI+wUUQ9q3Z4seuO+oxsZuGPDEVBg2YSJWrtmZBZtYVtXXar1Q1Nzsim7cGLTpXDS0qmTZulqbGlRf12AT81sjwxqBYZGDRr6uwaEpNbe1qr2jwZ47RTcFOdn0yFPYO0xoaYDZtzwTWIIwYkgcYL8BovAekCzyNZevXDXqPOfw8jIpDKsWj2yhSsbkYU0QL+aSEWdFRqzxxyfCp3TksbuLeuDpw5CA6SFFMdToqclpLcwsq7qWhnTR1hd3tFPCARzRYLm0hWfD75s3gDxPnPuPWEL8UdbSeXNG5ywyqnhp0GDFNZry0mSfxpHXCosIgIp71WLUImGj4vNs3IGeSSaRptWWNAGQx9lgLIQSswLGAs2pxQrGYj5BRmKSjNvr8KjSRWMMAIJGoJaHQ9rR16f7773bwKL2FlIEQnr9Fz9XZnVCX3joHtXVtqqQj5qxcHV1rcU7InWCpmAyHaR9xmYB7KkxDyrqP85m1j61mzEyJPOjcUlnUe9/cEo/f/FNreXSSi2G1NgU0deeuF9VVeUaG7llQBj1w969e7R79x57z0jZaH5h9p0+/ZHJ+rp7+vXaa29Yg3To9oMmowOYBMgbGR9RXUODtvZvU1t7lyJl5ZqYnNPySkaznEm5nO48dswAV85xGG4mWcw7FZo7hzVsBnVJrxNhU2VLXiLUcngT8P4BgvHY4EzHNd5qPsA5i3gD2yMdJGSNtvmYFJy6zufP86JOh4UVUM6XVmgE3SCP896MLEtpJy5tc+apTbnTzhCwuGjYUzlP0aJWratrtO/rNSQsJwxVkwaGAkgQb+rRoAwY+LMKew+z89PG6uQMMtZkKYoOsBKvg507d7mnVMm/xUBtUncWxvX6L57Xay+/aOyvvQcP6Nd/87esT3jr1Vd09sTrasJ1fxXAJazatg4lOzaq74779O/++kc6d2VICgPyZxTC1HJDi77z7a/ryidn9IvXTpiB82OPPq677jxu74PzAikdLBX2IMCOm/1iYOvNP/c1gF3g+cMz5axhQ3N2OEPTB3Q048GAgWfukg2P+VxMpUpATVghY84G2mzjH5Q+E5cr8XdcWlCSwJixo7ON2NfsW9YJ74FzCxCKvcsvOxMsLtDlSe6N5B4mAcjuEejU2W7oHgBBvF72YTDN/8xMkprJa0yPFXcjyoDFYKwmXkcpspf3AEsItjeAib8OH44E8oFA/hqAD/zZPxgNfk6ZAl0bEkVc4ycmocuaoNiKP1ziI8W8+npa9JUvPahkPKL2llbV1dTZQkbHSuY15hYgzwACboaCjsiBAd4yjvPlSaiRmDihty2aqYtFc0R9ms4lxxTL8qQXF3VreMhoWTjdMqmHgkaRbwY9XHzQrIrunGn5vNmM3j/5nvbs2qnWNswJQ5+6NHNQq0jTmTVqu0WLKKTauiabvvDe85gNKmK0HI+AcUpv4JoZgBUcFKb7LFH/bcKFjMBoWqD0DgiwCSnmMCzBDMnlBHkvRkqHClNbppk0IQAkbojmmiDQ9UAWwM/i5/g0iZzabOnAcPdfnhc/z4AAc2rPWqHAZUoD9eyz39cPvvdfVVOV1P0PPKTurTv0/Mu/0Muvv6NQvMaKtDLl9eCRffq1+49o4NRbSg1dVVnRo1BCyUrdmk1pOp3VjoNH9PATX1NqdVVvv/uWTr77rpoam/Q//tN/oaqaZgNYUil3xoVuaxTKQLcacX0ZQA0FTSwSt6kNpoRra8uKhIoqo7giaSAXUhEzlvSSfv7CU/rl68+rs71Cf/hH/4P2HviCwmW1qqptUCGT1uuvPK8fP/VDpZYWFMepPyQdv+uofuOf/DPlMkXNjQ9pcX5Eb5x4VSfeflsD18dsovulJx7Q4SNH1NK8yXT8XFK5/IpefeUl8xCA3ltTm1R/f49NGsZopsJhNTTWm/v8wJWrNknEjGlr/3YDmqqraswor7Wh1QrVts2bNXBrVP/nn/0Hnb9ww+imrS3V+tf/5n/W1s095iHwX/7qv+q7f/Oc+Vt84ZEv6v6HHlAz2nNMYdalqopKzc/NK1nhede+hpn4RW1SZsVtsajZpXmd+PAtDY+PaOPmTeaePDIx7hprhc2tmoaL5puoMaL00Me3tbbaBcDFffHSRZvgUBjU1TXYAc/6ommbmZoxavEnFy7q/ffetzXX2tmkTd1IMWSTjv6+fitIKSoolrhsTRNdci8m0/z8J+f18ZmPtG17v0ksOts3am5mVm+/eUKJsoiO33GHYorq0L5D2tTVbYUh9NrZBUCLBptkOg2Si9m1b36BQtMrUfOgNpa0evyZTz3SVgDV0YBQILNHBOV6Wan5OWvg4tGomhuJX1syoyUm3cmKapOAxGJIFzJmuDU3N61icVVT0+NGG6eJgBHDNAKAS2Ho6XE11DfZOWD7umR6irSH9b+0iOYwatMKHqBfvq5PdjNUfi/JWMhogW5MJU/wKPMpIg0zBTBGcrxW1gPNNdMNgFGXTrjUgHOFyVMAKuF6T0QbPxvzP6aInNdc5rwPzlb08RRSnNFMRWD6ePIDwHCFGSjiyg1DKZA00eiybvxcW9UsbIvqGgOBaEytKIEVBSU7vaypyUk76yk0ORvRlsMe4LkwiWT9AWrwdQYKlVdqaiGtdCZnMpShoWGNjIxpdi6tULRgtOb0Ws6mw3gjQA036Q0SlBCsNnLamfKmrGljUzJFpemB+kkhX1dfZ2u2oblJDU1N9v47mjrtDOe1UNgDANGM3LxJxjaTHGfgMP0HMG5ubrQoOVhsNwdvWexgMh5VTWWFujra1L+1x+jBxTyvlecKLTik8soqrWTWlQeMXUype9MmY8NxJw/fGjEQhkjdHz/9isYm5rXntp3af/CITd6Tiagya0ummcUVaHhk3CaKMDmIXoSyTnEYiTmIxL1MvCPSgUKIaVdUYSbhS6va3NWor3zpC2pqqNHoyJCd5QBEM7MzputnHbHGSVlYza6ruqFFb7z5gcZGptTVWq7Opqiq4lHVVtVJkYR5XXxy8RP3gCgWNTG9qDMXhtS3vVvVtUmTfbB/rb7IrSkazts+r6iotilhiulqU42tp4mxKWvOBkmBKcim3cjUaMCvXL1ue2duLqsiqUOWduTFM5Re9hngjUePOs2ZM6K+ttbODJqaeQwqV1c9hQKfEZq2Ve5V91PC6DCfKRW8nD1RDBw5pYjQRF9cVCxZMqCEkm9xyzRtsOLwv1gyGYaZ7hZoJgrmag94DivK0pyKNFE5d9THz6UCbxkabJ9wGugMewqfkbg3okyFg0kcnzNTXTOlBYHHABk2BC76tVVm/mjsomLIGBiA1yjyI7EyY1cAggOmAgy3NLdoZnJK8bKIers3KRIuaENni7b2blZ6aU4Dl07rwL7d2rKlT8lElYHnyC+IanVGBlNjarW0nWnz8zOKxT3CkJqG150ohyVTZ9JHPB54fzz44ZFR/exnz+nKlTGrCXp6arVlS7f27OjR+PiIyRtoSA7sP2AsDhIdkOHxCwbXBx+8p+HhQR296061bdik64NDNmllLZACQ9IVJpy1dfXau2+/MdOQFeEdcXNoRAvzKXW0dKqhpsHYdRjBkpDBfjKafOl/Tg13GYkDbQxyssqtpb3Jj4QNcAVU4r6FIQe7xPTqJZo/wFTAPoUlyVnD+W2eDOxL/LlMjuQ+IEjcuANpotlXnNk03EjnXK9OZOesPX8zA7c70X1iHEj3epralak16VzUryZV47Jhc5WmxXxO1AEkjnD38xqoMS0dBvPNcGnIQ0pSiSJOn+AxrjVWV3ucKyatDAqXtZqe0ysvPaeXXvq5ZmbT6tvepX/2J/9M2dyaTr31lj5+4w2VreRUHZKqk3GTKqo8qf4jd+vFAz2xuAAAIABJREFUDy/q5++f1VIIlhkmtXlVhcP6ja8+pqnJQZ1875Q9669/9Wt69NFHrK40tm+RCTseJss2ZLM6G8+uuANzzt51PxvWBENB6hg+BwACY+xZVLknBzHc4Vn6Z+JGesEgkN+nhoYhwx7m2QOucMm7Lh9fJCbsJaNSSybAO4j1wl3s0tDArM+n70QLJj5t5I0pAsuuFJVoyRkkFRC5XPImov5hAGEME1h6JYNv7i1nDODxgHFj3JhTQRoY5wfr02VLLvENIpt98Eif6IzQKOBNKS7dmFNBrDPDrRzJCA4+BewU1ljvnkOfy0H5f/dMgY72siKurLNzRED5tNwp62TiSps663Tk0B7ddeSgab45JPziAc31CQkaaGhTpnmOlqm6CjpsmUWn8L1AxGnEKHzWMtD+K7y5ZQIXI/YDJBOOEBFb8xq6hXttl5kNskFIHzCktFS0gj6ipWORQSWeGBvVJ+fPWbwaBzeGU1niFYkYNB0Lm4vAvqJRqRPlFVakoGerqm4wqUM+7420u7X6WnUnfEffgqadJ2QbyPJMXSrgUgZQYHcUtfdjRa47B6MGDZA8vl+gy4FaFjiF0yAEmadMFDgIeHZsugCc4Pdcu/v/R+AcjfOpB5cJB3RmDQpUUk8/9bf65S9eUGZ1UV/44iPaAijwyms68e4pLWW4sROqralUS2WZfv+rDys/PaSB0++oMpxXjoit8ipdGZ5WOhJVV/8O3ffYY8pHInrltVd1+ZML2tC5Qb/5nd9XZTXsiwoz0IMuzSO0uLbMWikjfdliwtysNmJTfj7DeBW60azlJCeZYOR5pp6dffGTs/rps9/XysqkvvnrT+jXvvP7Si8mVQiTUY6RT17XL17QG6++oomJMVtnPb09uuvYHcZeGRwa0Gsv/lRnz76vfKig8YkpFYsxM6S8596juue+B5Qob9D08KhRCKVVTUyMamFhRa//4jVNTY/Y5djY0KSahnp19/VaMz44MKCTb76lBPqzaFS1lkcs1dbU6bY9+1QRjdsFuqF/qxZWVvWDH/5Uv3z9PY2MTioSyehP/+Uf6947j6uhzuUyf/t3T+uv/uZphWMJfe2bv6avf/kJrWfzlgZCNrk3NcQkrZoJIU0hUpzA3Cc1n9KZi2d16uJp1TfXq6q2SleuXlM6s2Zsm/aOLn3yyRVj5lDwMQnnQbNvaEQ2bdhsU5rTH582xk/v1l6jAvpkwmMSyacm2vDc2XOampzVwvyyqutiamqt08CNW3rk4YfM0+PmzSGbxLA3R0ZG7fPGkX7vvn3OBIpG9Pa7b6qnt1uFQthSF4hlTEHPj0fUWl+vqbFJ3XvsPvX1bLczgkndfGrGKPWJWKU1ihTYrHn2FZcOly3SJqLjAGTYIwFzh+1BAWVRajh5x2NKVJabhhTt+KUL5zU7M6FYJGKGcBTNTODn5ufU1NyqO48/oHiswiakFNUwncxQLbNs37eqCvDP9+zMzKSWlue0pafbQATOFAAJzhSaUQoBfFmga9IAQwHk7zKt5KzAKK2mrl5TU9PGEuFCR9tOYWEGTWvufwDlnwYNeQPO6qZrtGLMaciBbImvHR4e9sINe3g7BYtm7BXo4GlQamvd5M2MBleQTkD3Tdi64Je5+0u2XlmPvBfOWQ4bo13G48Y8CFyYA0okRUZ9bb229vWVvA4y5lVAAg2FIWcc0y9eJ94UOG1zN1DAAHwAJPA5wjhgajo+PaMzl26abwD1lw9B8YuJ2PvifdAIG9hM/nJJMmBgbUXS1hBTVwcso6pkQsTXUBjGSgaQZWXWpGTX1xViira8rB1b9ggZDAyN3q1bdOPGNWNcwBSBvYamEzYAoBKgwbbt2+zZ8NoX5uY1NTmhwRtDWs+uqrOtWe1tLdrQ1WHsJKJWoZgCtvT29Zv3PDrq8dFh1VZXWVwc7B4+p4pKaMcVunx9UK++fkp9O/p124HDpoMvFLJaXUkZW2F0fMLuOgpcwJHK6lrzRTn98celWNOwNZNQ02lEC6Gw+R0UsuuqScZ115E96u/ZJBW8IOY85aExDQKM4v0y2WxobFCyslpXbo4anffddz5QQ01MfRvr1N5YrXwW0KNaXV2btLC4YGavsCOqalt0dXBCa+sZ9e/oV209EXt5m24nYpi1ZTQ/S3573MwVp+fnFU5EbU2SEFNZ7kZpSMsmJ+e0lnG2EOBcmSkkwoTRKIdpYikSa83YdPjxFOx9+4TWXdsB0L0ZgvqbNd8jn5DljF3I1uL7mMGgxUtyUXl0oMUMhku+HzFAbSb+znbJc+aFfO8zzBBQZC6r1TQMtKzW1kh9YBhQpgzAhmQAMHch08Ha2mqXKoZknyP6fJvCr2LEB8jOEMH9FbyJCEx6c8qQDFIWt/PDmFgl87gt3V3au2eXPQtMGc+fO2/n9CqND8AIgIkZy7rm2ZJQmPzlcspyBxWy2tTVpttv36uO1galiMO9dkW7du3Spo2brBYyX5esTyddGukGZLwPGEnsbaa/nO3Xb1y3RhyafH1Ds1KptBYWSAaRTp48qXfeOamlpay27+jUnr07tXnzBp079Z69182bNqm9vUP1DdylM2bwRzPDnXP16mWTK/T2dqtzY5eWsjlNTM8aEwbG1K1bIwZWbOnuUYpYz6pqAwZg2QyPjFkjt3v3XnW1bVCirMKaWRrKYBhjyTdGiSZmEYkHCTMMRvAMwA8ibGAzAAlnN6CAGeLOzamnp7eULpSwSa8NTzI+iAGUB6jjLuBuA+hgbwAKBUMlmFOc0bB2Mdnkmbs/SZlN8QNDwsBI0EFpknzcNyaY/gK8mUk1YDQeKMZ4YXADjuQME9gHvA6YAICr3K9mgreMdDJpqVfUrgCtLp/hs+a9BD4CHr9LM4sskfcCAI73yM+f/4mee+45AwI6N3boH/3RH1qE+PXz5/XWz19UZDGteLag9sZGVVbELWuy58ARja/H9TevnNDF8f+PvfeOkvs873u/09vObO8du+iFqAQpNhAURVqkKEVWrNiy1SM5tmzHufckJzc39eTmpN8k19eOE8uWaVuybFNdothJkAAJEgDRscAuFtt7m53dndkpO/d8nnd+pP6M/9HxOVfwoYWyOzvz+72/932e7/MtCwb2m//GZkkfOLhXbS0JnT5zWrF4rf723/6EHn7oQccqRFbLZL7iO2SfuRJbymeEbWsRhYWikqmU7T2wO2FEucQz1xjzy/P44vd2zS2Fw7EDvEGFG0i4gSBrw03bmfwDkrl147EUnAEgXmV5AzDMV8fnfM5YO55235gaFY8Gj2HgGfs5Y3TqHs5PZ7RqUo0Ko8EZJTo2mpn+VTyUANsB5vBJcXWT61FMGvVeP+iGL15/Q6/nJVtYv+N34MVPfnbXvzi2JNfZY3d6IMOOgz+TD/yNREV27awvo/+anYNu6qxxbfJmswapp7NKO/vbdf/xo+psb7MFa/SjGDrnjEXaWAEXJa6KZo1mO2LpA+aUa4cySBNOnWhzHIpqmr0C03iHNLHB08QS1XTnzrDpenEuh4ZPYQ3lBroT782iOipRUGxC87PTunLpojo72sxV1zlvBsw7gI2MZgONvYsqjNiB2tTUqlCYwhZ9EDQ1ssydOZnTF7ppvRFP7WFw+Z0excZDBSkoMIWxyKDKhmupAZZryudk8sf7dq/DYegmSzHRzLmcZhfhYTF8JaKUnHkHP9NRf0DYAVKcoQy/vE2ei+FQffRaAAiA/zz4ZdPCv/bas/raH/6uqpNRnTz5qBnonLt0Vd/+4Y81t5xXSRFz/G2vS+qDxw5of2e9Ri+9qcLStJgdLK5ktFb2azKzpd13H9WJn3tCRZ/08isv6fzZs+rt2aZf+fQX1NbRp41sSZt5fAqCRk+nWLa8XfROFGgFAIugEpGE4uGYZT8XLY1i00wkq5MJ23iL+S1Nj4/q5ed+oBvXL+rI3Qf1+a/8utq7dsrng2bLXB+UXvIVpIWZWa2vrihVW6W6tkYtzUzqytlX9MpL37XGqbNvu26Pjli+8GZO5pTuDxR1zz33qbW1RwPXbtj0N1UNfZXsZei1WY2NDVkhn4wnlV5fV3tPp+rqa61ZmxkbtxwOKMV8vvQ6kpis9u7aqwM7d+vo4cMqQRuNRHRnZEI/fPYlvfDiq4pFpS9/6XP6hY9/wuiyiwtLKvrD+tf/+j/rxy++qtbONv3B7/6+FTbEHWH+5FB9v4ECefR+W7hhFw3h5kBnYja7NKurg9eUK+YUjkUsxomJGQZbu3bv1dTkjHbv2attvdt07p13zHyOSDv0nqiId+7cpfm5Oc0tuNx6EGzWrxnzVSVtYsIBkV3PWnHEZ71y/bIicWccdPLkSbW3tlVMeCiCoeAFDGRgfwBln5uft2J54NZ1NTc3qre3X35fWIvzi/JtlVRbXUX3aZPKx04+rs7WHmsSAbmym0TloTd38YA8I85/wkU9WQxPkD2JSbVrzPh6njdqcabOPB8wKIgRAyLks94eHjKQZD2TNso3a/bBB+9zz+cqVOUlPfjAw9rWs13FvHMHhwq7tDhtYB/r1dH54va+FhbmtJyet6QGBxIsmu6VYpJfJgXxBVVdXW+FKNfF6QMBCpx8C1AAvTGyDAo/inlc8AGkLPfZ6JklmwgbXdich4M2pYb2C2MAUAcpj+fXQoEJMMBeRGwbhSp7G88HQAcSBwpcV/SwnyAHwzSOSWTYwCQc3Gma2IeYshhDSU6nyM/35EA8E0zGOCvMdCuRMDYA5oUwSJgwo5VcWpqrTB+iqm9osrg9QEUaJGeWF7Li/PKVAdtjMR1cXklrLcfphH6bPR4AjsapYKA0Rff8wpL5W2zyd2g+0WAT+WbRGpxBLs6wKhFTPBpRnFSKRML+4zPNLywYKBAhFSG9ap45fR17NDs3aw73mLqxNpCP0HTQvHHrErGI+eLgudDTu838Pyz7uogJ2qby2Zytj67ODi0uzGllZckkTMlUQokqCm+nOaWR55nEdC1GBGA4qIU5AE03FU+m6pQrlvXSq2c0Nbek3r5d6u7p0zqMkHLZ1tvs/KzGx8fsOeNzX7s+qFiCNKCsZqYWrYmFYm57Mk7UTE5zG9rIbGh3f6fuP75fsZBfqSpXMLopUsAAOffL0aa379ih9FpW6Y2CJqamNDk9qdGhEUVU1J4dXUolwpbYYLGYqSpLQTHPkmSdxmaWtbS6qT37diqacFpvfBoyKxnb95aX0vZzbT+bmdbc8qqaW5rMrBO6PnuRJYaUOWfLFn3c1t5h5/jg4G0bVmQ3nRcL4BT3wCR7TO8T0IVLFWd0ThQH8DP4IPIyUYV5o6s3KCf4jz2ZzQh5A42lA5dwGGcaz7QfUoPLMrdosqDfQBaSBzijuQ80wvASMZgtFwtaWFiyPYH7urZRsLhJqh3qGmosnlOLC9wqKpflOXOxyoCKfHbPFTwQcixGr+Au5KghrFKwZt7kA1RFEb+aGmutsYbddfnyFQNWzJwQjTlmZ8WCYlVOfhWPY+q8bt8P6AWumAYwDPvV1tao/t4ORXxbunblgpoaarR79w61t7XbXoKPENeeM2p93bEGqAPwYwDAlWAxLVksXBRWlFGSQ7aXwjgcHZvQ6TfO6tLlQbU0V+vhk8fV3Y2sKa+LZ09p167d2r1rr01zPcASwJf3SrIOgC/yGYBNHyzT0pbOnjvnDBgBKGCZxJPau2efDTJOnXrD9o+1jQ3bD/v6t1vzDqsx5HcSAT6LNUPEwtl9Rm7qGKBuguxqMfYu1tLaKmw+1haRpZi/OmNUhgYWfb2B1wOVEJGXOP77DLw1ryobSBXtDOTs8ibKliu/RVShSx6gVmFvR2rA/k6sntdkegxWzomfBIqpOXmWjf6/uGheJqwl51HkooKpH3nfLsEmbRJAnimeL9Y8oIBF1lrCBxR/Z6zNmcFrOUDJyfV4P/V4I0Ridg04xzY3VnTh3Bn98IffN2+Y9q5WfeW3ft1kSqM3B/Ta93+krYWM6ug3AvQcQdU01KmcrFXXkQ/o9O1xPfPKG1pYy6gM+6Owpbv379S2bU165bXXFA6n9Imf/7hOnjhh4AV9BOAJ5wbXxRI3KkM8nldqFfZEk1LAnEDKCjugkppgtWllT/AaYjdBd4bjPynTcFIAJ0lirzRGR+VrvYk/98OxavF1cZ5mmKvasMcP2ODM+7zYd16TX/xsj6JP/eASI1ykID8LsN+L8jYfKmOXuDhEQAfPMJ3XfS/tgpPcJE5uH3F1Q8muFe/biyn0ZAXOS8V9rclFSk5e4BncemwBj33I6zlGs2Md8L+7Dt/3N7InrhxwP5X/+Rt5AXbuaChj0rS0QjY3KQHuwEdXzwGQjAd06ECXTQ327NrliqdkypD1peU5LSzO26ZAs0dBg/7fx4EV4EDbMoOltfVVm4RZrEvMOZGCGqLbrvS4FYTbZyZYt4dvW1PChg7yzyGOsQmbDZsLiL1pRIMBK+ILuawunHtbvT3dZlyEEVAkWqWyjyK4REqb8pvrwtTJjHowGUkSOYK2qlo+P86iNPw+W/xGoao05oADjhrrKIjeA+NN712R7HShTr3onESdWywGJm5yT8HvdFU8cA54sROyAjY45M7RzPh6vs9p7qAOO/2sA0+cpolpoHNydRQg3pc5zJfyhvhi0Ogrb+nPv/EH+t53vqmqeEgPPXRSh47cq1NvvqVv/+gFreeDStY0GY037Cvp3v079eT9R7U5O6zlkesqra9Yzv3MalajaemuB+7Vg489rmgyYTT7s6dPq625Tb/6a7+l2np0r2TX+u0Q4xf0OYAgDnGaRCZ4oXBUiXAchjVaAQFL+ENl5YvETIWseYMS/eIPv6fL75zWoYP79cnPfFY9u4lCbINoTZmjrS3n6Av4hKEREy35c7ry7mm9+vKzGr19Tbv7urXvrrs0t7iqP3/mO8qXiHWhccyaZKGluUWJGKZseU1O4dC+aQU17BWa//a2Rmsorl0Z0NCdYX6UTY36+3rU19mp9cyq6e4yGxldu3nL6agKBR2764AeOfGwDh4+pMJWSRu5nIbv3NFrr79hzcPHnnpK2/t2GLWcyL3apla9+dY7+lf/5j9pem5Rf/Q/f18tzW2KRhI2iaLA4gCHJgitjPgkJ8VxoBETiMX0oi7fuGwyiuq6WotWGpucUGdXt2rrGjQzO6+Ojk719m4zF2U001NTE3bgtzQ2q6213RD3m7cGbBLo6OENlamOc7+myWHqC3UXveOpM29oaHjQDoIdO7br7qPH7LmmgICSii8Ihx7vDynQ1atXdeXqFaPWdnZ2qLGxRdWpBtOrd7W3Kbu2qtGhQR3Zf0iH9h5WfW2z0VtBvqE805zEYzQy6DfdYesxdij02Hs8kIAcZICBQjFn0zZ/2ens81tFbUEVD4c0Mj5mmlf+A8SCDv78c8/qwRMPGDDC9G12elq9nT3at/uANrNFraZxi4ZoS8MAQyFuBW4hD/BB/NyS0qtEtfqs4GNvgCmAPMpJgrZs0uf3MX1g4SItcPnH3kQhHKMgT5qmHv8CAAE+SyiIDKS6ov1fs8aYBsv2w0pkJFNYY+dYbKqjkfJzKdr4PDSFk1MT1mDzOQAroUnzfDbWN9qfOcBdIsP7Mir2Y0BL54zs3OBzOaZjcaMpAuACXMEc28g5XwcAFT4vRTnTL8t7Lji365X0ogqFrAEJNDrkq0MVL5Vd7vnC0oquXB3QhYuXNTe/bEUwHh/miI0RW5BmGYlDlTVUpJXQgC8vp21PzK7n5Q+zP7ipDkWseUIEMYl1GlWmwfiY0Hh3trVacQ4TgucqvbZukiBo3TSa/lLIQBnM7Picpk0lMWCTKF/nHA+tZcf2HWppajL/BHx0ANKQbzBJ5J4AZFks1uqKhm7fssl9/44eY9LRNHOeIISvr6k15sLqypK9jjdpYb1xjQLhmBbTG7p+87a2fIDBYVUna9XegidI2dI/5hcw7A0oVZ2wfPg7d8Ytxg6/n1wO2RYePyElbCpGJGFG2dWs9u/u0kP33aXalJtYm6zDUjEqk0u0xJXkj9qGRmXzBYWjVZpfmpMvUNTli/i3TGj7tnb1djWqlF9TIorZZMKctyemZpXe2NRqtqjbo8s2aUymiA3NG0OK+xAJpZzRKbyJiF+L6bSKW0FLEClsbbqGBtAdfTXFPeenTeX9tiYnp6YM2DNglNhbOyPLxr4qmfTQmf1Sn7CWmVi7RsGZwtFEpNNIfMoK0ZSXkBDkrPnnWcFQDKqKZYZTPIcCRLcbMwIQA7CK6+krOb8Bjz7sCzgd6e4d29Tb02Ug3vj4hJlJFrmvAJswZdj3aWRzWTuL+Cams1De8SOwqWAlPpVhB+/bYi1N276l0iYeKiFjlxgChgQFhlkImSJ7lXuW+ex8Lpssw9+hAPTTPCEJpYZxMkczDs3m1NLUaFIbzltkHrCr9u7qVamwrsWFKaWqYjp+9zHVVdcrEUsa0439m+afhpPozHAorlAoZiyZYsnJQZEhWUoEiS/hmGZnF/TO2xd05swFe54PHuzTyZMPKJVK6Mybp9XXUa+Wlg7V1uINxGTVOebn8hsamxi1RpfzC6YcrFEGQXfGxzU5PaVoLKbO9i6TRUxPzpisBqnXlSvXrJm/7/771dFB8hVrpKzW5jabcDtGGlNxQGAiYVeNQedc692E2AEzzriO+hSgDZYPzxD7stGxTfHnJGPcRPYlr1EyhoFFartGzmPReoADX+eGRMhpgwYas5+yP0DTd1I5B5axL3u1IV9v50ClYfdSdrykAJtE+2D1kojhfGXM6LgiXbIkn2LRpGEWyQnAxJDMdOoRW8d4wvDeWH8eG5ZrsbS0bJ5gsDJg/xpTAX+Y7KpuXr+o10+9aobFqboqfeZzn7Y9eXbkjs4895LyM0tKln2qxkwv7NMGEbqt7WrauU9LoYSeOXVGwzPTymaKaqqK6VM//5RC4U395TPfli+Q0FNPPqFHH3lEVfGknTPmZyNn7uc8OFyCiZkjWuPqWBE8B0jPMCZnDQB+sDd7SUV8v/fL8wXwZL5OWhWtDCuQU9J8O/aElwDAv/Nnq4s3OC+p8V2ULc+wxYxWBgseQ9itIQfAO+kyZ7sDYgwcraSYWAx7hTnMOuRnMSDwZAd8PcMSTxLAecR65vn30oM8LwCL2HRN4XugowNT6EMcEMJahhXj/d7rjTygjPf4k//mDTf3HH3gb2RP/FNBAyo/5G/kBejtSZU3C8S+FJVZzbs+1eQDZZFihGLg+NF+dbQ0GbqN6yyULbRuK+kFa/h4iKA1sqmjd8Q0BLSXWgnkH2oQxSgxUGw06KLJdwVJ5nvdInLTeQrjoduD9hAxXWIjgZaNoz5I+XtUGZAx9PfFvHkKvHP2LaNk0ohQzKFJ4wAyLWmJqbIz7ODPzkylpFgcKmaVwpEqO4x5vx7qafFCBGJXYlRY4B4Sz/306ECguzz0FGJ8Ds/QhYPKkw8Yrc/iZtzDZRTeCg3R0zR6LAQOeEPsTI/kdDj2jCNbyLu0AXTFTFBAhD2NDxuzM5JBw83ru4nE9777dX3n219XPBrUBx95VHcdOq4f/Ph5PfvK68qVIgrFqpXN5xQLBdTb1qyfu++oWsNFTVw5o2jR5Z3PZbIaWirpyMmTOvnkR4zC/tLzz+r0qddUX9Ogv//b/0jNbZhd4ZvAdNH5LjjDRreZQIlkEkTh70Om4cPJoIxEXNGqqDIbq2LaQRH75huv6nt/8XW11CX16c9/Xkcf/KBCsQZli8RpJRTgRhU3rElkEg8FmPs7eO20nv6j/6a5pRk9/qFH9fD9Dyq7ntMPfvSCXjz1pjLZklpaOk3T7fOXbBrV1NhqG+GdO7c1MTli1HAKBBqm43cf0WMffFQ3rg7o7fPndXN4ULn8pmZnMvrlTz6utiYmhsuaX5rX1PycNdUriwuKB0Pas2Ondu/epbuPH1FtfbXmF2fsWSGZoKGu1e6hxfeF4wrHYpqen9O//Y//RWfevKSf//jH9bGPfdzeR26DTGDSDBwVmWeJSTUGSRQB6BeJA4UKfPvOoK7fumFeDTSk5HI3NrcYJRRdMVOghsZGtbQ4PePlK++aBvvuI8fsngHGbBY23fS44jDb0dlpGfIUhEyLKbrRXkOtnpqf0Rtn3tDt29P68M89pPbW9spE3GcMA6bVTETGRkc1MTlpNHbe74GD+9XZ1aHBoREzcEOnmc9uKJtZUSwY1L1H7lEsFFddTZMBES5GK2a+JEVoKmU0a5sOJPETc4QJoKNOUsxCDQXkmZwaU6mU1949u9TU0GQRjDPzc/B/1dzWps1SwRhHTJTYb3iOX3jxOT3y6EkDPShylufnFOG61TVpeGjUQCJnnBpVd3eX6upo/qpVoPb2k7AR1OzcpL1fqIM8jwAFFFNOdgULJW80YIqAElnLxhYA6MKBPmGAJfsw15n3BBjANDoY8BkowAHL31fX1tg1BRRgH6LRwXHbmdjxrLmIQyiiMK9oCKZnpuz9Lywt2n5rrII6IhLxFkjZdXR6SSbvDoz0vAna2tpsP3LMDNzKM9YksZfz+bz4PYyveNahyToWWVTxRJXtjYAYFELopX3+suJIyfJFtbd3qrTl09zCkgZv39HwnVHdGhqzySkg6XoWwK5axcKmEvGwGurq3jNWs2bSIrNY9zlt4JxfgWgdC8vtvbw/XgtwAaZCc3O9wkRGlUuWaR3y+zU6MmLUc1gLyMyIMsRXwRqhsjQNK2kdUzCz5XX55JGYM81dz6qzo8MaVe5TbQrDPJc+wzWDRYDUg6ncwK0BA6MGbt00926a2r7+HtXX1SiBIWhzszWsFl0Yc1nUjgkW0trGpoKRhHyBiALRhM5fuKSNbEE93dt1+OAxYyHMzyODmtPS0oxJ5wCLYa0M3Z60SMbcJpKPuDKc1SanCSuH5jnsU09no+67+4AaaokLRT9dZ2t0NbNW0ami/a8xT4d1MssTcTVMhNSIAAAgAElEQVQ1Niuzkdbi6pxmZtf0ztlbigR9ll6wuTat6kRQjfVNllu/lF7T/EpG64Wi1jakW4PzCkUK6uhoMso4LPfa6laTENLoFbbyJh8IhZOampmVL+joxzxH7GPcF4seJrYRyUcl8pfpqRfzxt5ggIgZNsKKgKbt/C1skkcDZ5nxTFSZ2GFailFhUX6YAEzQkKPkXMyy5bpTt2yVrVHnzGYP9mj8HNk06pj1mbY/Qi3imj/eUyIWVlNjvY4ePaK3z76jiak5uw/BcKxSQ2Vsss/nxweD7+Gs51xdX8u+13hi0khjCNgFMEhDwX4AeGQmfqZTd6Wnx9qjVuGxyK7lVJVKWCMOcMc+QZIB1wcwxqQJpbJ6e3o1Mjxq+2xzY5PCwYCxzGCOLs7PKRHHqLRW5a1NbbI3xqt07/HDaqiptyGSGwylXdMK03PLgR/GHvCVzPiNtYQ3FWAfn29qakbf+taPNDG2IB6hhx8+pocfvt8Arq9/48/06AN3q7auSZRoNuDx+zQ6PqKFpTlLEti5a6edfQy6btwY0iQJHbU11sx2dsFgSdmgaXhwWJcuXTOgG+nD0aPHtH37TvMN8PYU5/vis2fA1Xfkwm/YZJ7XsFjPn9CTG1C/tu4aej+mksRDOz22mUn72SFkDAlo614TbzVhxUzak78ZKIa8xF6fde9iBt9vBl1yBQAzezWSJjyHPFNrT9LqQAQXremmxy4K3BIN0P5jKGnTZgcMsBa8FBMYNqwPE6eZOTasX7+qUpxfsCX8Js3j+wEP+ZzOTNatOzw6MOzlvGAoASvDTDRzGV259Lb+8pvf1PzinHm+fP6Ln7VEn+WpKZ1/5ZTys4uqKklxvKjKAQXCRcVq6hRpbFHT/kN69cYtvfzWuwae1Ucj+ke//RvaLKzof3z1qypuRfXEz31YH/vIU4pbTDoJZphxO98bz48LJo5LhnApAwAgSMaMNcyDwp5gQJCj8lOr81m57y4xzJlnez0C15zX5/7TbAOie421sbDNYyNSMed1P9etq6DtR/Z6pOYg1LdeAc8CBwa45tpFlHum4vy9k0W5KTzf5zXmyHDoVZxXmgN4zcS64IAs9z3IDenT8gaEeD2Wi5N3kmXvPbrP7iQBHhvAUgdC7/csng+B96ywBjwWgQOmqF82deCeh/9G9sT/vwcFdu9uKS8spbWaIUPZNQ4cBuRxh3xbqq8Jqa2lWq2NteaaDHWuq7PTqHqbm+taWV22aWC+UDJklokFUUXQ2xwTgEVdmUitZ0wiQJPs9C0sUKfLZqFQRGOYcunyRZu00OCzMGkMKIbc1NBR+BJJ9LkUBTll19d0+eIF1dfVqr+vzyZHeVgK5JCClKMXx+G+VDCtEJtUiMM36skHKnEsppOJWKPAxmvT/IpJmlfYeYiZh9RxWLN5sv95D5kZeEQwc3GlqVcI0KxbQWFSCp/FW7ExGUppOZ9On8tnczExTidsmdyVyR0/g2LdaX4cmsyGw/ex8VNos0ESfcak4VvPPK2//IuvKRIK6aMfeUInTj6ub//gh/rxK6c0v1JUJIFLPYaHSSWjMd13YJfu2dGh6SunlZkcUmFzQ+vIB7J+te0+oCd/4e9oI7eud8+/qdOvnVJtdZ1+8VOfU9/2vaYdXc3kzBQStNlNYxzFHcM5zL8s8mWzoAAIOZsRqHg0rLmlBTvwN9YW9fRXf09jwzf1tz7ypP7OZ7+gWE2j5IupVIbCigmTOa7ZdfdHQgr6ypqfua0//eq/1eXLb+rzX/4tHdh3wGIGc2ubOn/hqr71w+c0twwVvtYK2xMnHrSGbHlpxSLYRsyl+G2LgOvs6FR/f5/u3BnUJz/xSTXUNOry9et6/c3TGr4zrPTKmnb1dehf/NP/U+vZdV2+dlnTC7O6eeumUXirwlFlMxlrGg8c2K2jxw8oFOI64BjfrK0iTSxNCrpKzNOi2ixl9dbbb+vPv/kdnbs4pn/2T/8PbevtVyyWVCREhjeTGaedAxzGm4OJF3RJikm07fbfekYLywuamJo0tBtgYGklraN3HzczUNYdU2JkOujKd+3cqZ7ObpvoQDsDTOAQw2AK2jSU9MmJCVujsHBggTA5Qn9X0JYuXHrX/DiOHrnLioOlxSU3ZWIyHCIqM25pIoBL0M9pFJtbm9TZ3aXl5Yzi0ZT27Nmr5cV5M46sTSbVWt+s/p4dikdSZprEdNUfLFuT66Z3/kr6hmv+bBIccHF9PGO53Lp+/NyPtLGxakyBcDhgDAdYEwAwV25c153xMd19/LhNHgFYAD3evfiurdlDRw9bMc69TsWjyiwuKqiQmSLias0zfe3qJdXV1pjmtFwKaC3jdPmOTQS9Hs+HjAFBUMY5tJm2A5KgOWXtbWxs2p5JRCGNJwUdzAH2UIwh2X/oRaGHkkLA/eFn0sjzevWNzmGbQo2Dn0KdAg5jMa9gAYxhHbJncM8piJAFzFVALKMkOtTRmk9nIusylSmA2Ls6OjpMJsP1597yOZg88Bzlc04zzV70nja1VLL9HDomUyUkXHgfWOa7TVj8lqBBZncimdTC4pJRwqdn5zUxNaOJiWVtFjaUL0In9itklFvyl6OKhIKKBGnGo3YdWY80q+Z9EY1aUQd47OJ13TTDo/qW6TiR9BC7GyZu0PmpECtam0qajMJROp3nTGadZ8wx0nbu7NXM9Kxu3LjpppIbTtPd0+1kAkwSZ6dnbfqI4SjN/fzshBkOsj9TDCG5oLEkBWJ8csKuATp7QJrRsXGbcj5w3z1KRELau6Pfvm9masp5XVTMvZAWJFM4/vtUU9ekeLJaU9NzamntUDaHQWVAKzSJgZJmpke1c0evrt+4pJlpnP8xhcxpfGpBC4urKvuc7IUCGOZvOODTnh2d2ruzV9t72xl72/kK2E+xjyznzp1RK15bm1s1PDqiQDRmcXLlUl7TM5NKVFdrdmFdb70zoNnpOd19ZLe2spPas71dmeU1JZO1WsvlNbO0LF+IqXhZ166PKrOW19Fj2+06+BVVc1OXNQ800vFkzJhPiao6Dd25I/kBOQrGmGGtUphbAVsq2cSSvYAaBtNUrq1pgY3J4eixBrAWXIoS+ypgAGuTBs6lbWStaXNpQLiHB83EkNcxD4ZK4e7pij3XeJ4Dz7vDPX9EHGP+yDPpEjCQFFBAw/ciahSwDu8V9jWkjax1pIeAJzAlYC8RX+dFL9JsYrzMv7losLCBpfwsaz7ySCF8qqpBSrRuTZut+/KWxccBDHL+YsDIn4sbefmiIWv2jQVVhmHAv/ntdfmsfAai94zhxHAiy1Anofa2NjU21mp84raO331IQzdvGigQj4R04v7jym2sGgOsJpm0BotrXUXiEAyozZzzo6pMxW2CGg5b/TU2PqlTp87onbNXlMvBzPDrI08+ooMH95o88pVXXtbBvX2qrm6wdBF/IGzMkOGRYQOQ6hvrbV/PbGR1e3hU6+t5W3ddvT3WBCOHAwSfGp/Sndt3lEykdOjQER3cf9D2Y84tngkPHKWMY9+CuYlUDgCQSFFActfwOAaBi4srqL6hQesZZxJIfUfdCYAE+ErzyRnO+gAk4d/N2K1iUM3Qyozj/BUqvhlHO3aUGeVVZC7U3Fwri6SLJWwLdwxVQMgt+zmc2e4ZcOZy1JT88qbhrBP2eJ4fzn0Maz2DbX4WZ4WZfcZdvB3nBq/L/ujR1439lSdSsckxZllnBi64JpHXTmcyBjxRe1P/8RzxhoP+oi5dOKuv/+mf2HkEg/AXP/VJ8/RZmp7S5dNntDE5r1p/QMFCSUFYXxied3XJn0ypef8hnZ+c1g9PvaHVtYyqAmF9/ld+SYFoQX/09J8pmw3ovns/oE/8rY+ru7PX1nK+InPwADYnP3I+aTAhnEQkab+nXqWwpydiT8ErwTX1zpCXa8frOPawMwp3UgAkXNV2ZsKE84wknaTATdaNoRB0gLHHEuaaMQAyyZIxj128pAGaJqdzbCaLeA8jzaGncVGpRuGv9BUeq4x15AAt2X2jj/AGl+ZZUGEYOG8BgAIXr4nMia9jyzQWDElXFR8K936dGaH1bJUoVQP5K2lp7wMlTlbheSW491zUyMiIDY1+4bN/72egwE8Tgfhf/Vk7djaXoWpt5LZs2mViQ/6/D+fasupSfvV0NqmloVYxy8RuMqZAXR0bCEY5LsYKTagzuvCrqoqcYaaK6E4o2v1GWYbGS0HrdFlOQ+gm3Q51Yrqykl4yR2c2WLTfILEsVBYWEYdmbGVIGs/ylpn0YH7z6ssvGWjBQ8V0M7dZVJANiOnRWtom5RQIIHhQ1aC+xhPVRj+jMQsEKSgxJFtTa3ubZUmDXHumHqY3NLMQZzrIw+hyzh19kcVPfc2hYVSyABM1L43AxXo5uhK0K4cUYljEw+5tLIYm/sRmyubLdMcVHw5N9MAIgxvKNEpVFVMXN8EwZDnoN5PHaDikZ/7qa3r6a/9TjXVJffSjT2nHrv16+fU39OyLr2pzK6FANKW1zQ3LJU8lkmpMRPSJk/cotDyqyetvKxEJanRmThNZn3bf84COP/yImYS9/dYpvXv+vJKJan3mc18y+UBNbbMSVTVOC0rGsjUysBuYfgBYOId4M4AjMtFMASTo0lmceKMBnXnteX3rG19VT3eHvvK//UPtOHDYIshyS8tWICcbG1Xf1C4VWQv8J81ND+mH331a16++pd/8yq+quW+v7ly/pmtXL5tB3AvPn9KVgVs6cs89am/r1MjImCYmxq0ZBWTiUGtubtK582/rzvBtA0j279+nCxfOqberV5/42C9ofmlJl69f1ZtvnbGs8bDPr3/1L/+5bYxXBq6q6Cvr5s0BjY2MqLYqpfnpGXOmJTlm7/5eHTm6Ux3tjWpr7tfYHSJ8MPfxqau9xzTotfUJQ2p/9Ozz+of/4mkdPrxHv/Ebf187d+y2GNCAjzXntMnmTLyWVjASUjngsyKLmKcwmrR4xAoais/ZhTlNz87p1u3bOnTkmBoamzQ9M2ORgZabXKGmz0/PWzFDIcDEnGIZr4zjd99tU3fu5Y2BAZsYIbkYvj1sz9/oDIXYqBVP+/bt0+5du6wAvX37tsrE0lRYQMTzHb37mB2SNCaAFs1trbozMq662ia1NDVr6NZNdbc3qy6Vkq8oHdx7WB0tPdZ4mca94PKeIyE0zi4yjCaaCSG/OIQxQePgHB4ZMr16e2ez0ulFvfTyi6bd/cIX/665usMWmMULwszSytaQc1Cdeu01W0+hCPnAeTU2Nym9OK9idkP9vdv1yMMfUnNjszXPQ0M3NHhrQAf23aVgIKZYNGX7HdPobI49gPuSswhL9h1rECoGfRQeyaoay5fHVwFNL473XGeolvE4bupbxlQgws6mP36frTsKBQcKOloyGwr3zSY0oYAlYpg8BtmCPX9502FzzTAC9FB8PieFB3R5mglzzQ87fSjNAf/r0Rp5H7wmFH2K5q6uLnvdtUzGGh72P+4119H98hntEg8JkwqQf15da+kusLdo4FfX17WwsmIU1NdOndP6xorS6ZwiMSYWLh6X/ZgoMRp9Gga0w1yPaMivtTRr3E1dYJE5M05n1rS8sGT7GWsRvbzR+ytsK/bXYCRgjSX1IPpqWEbot7s6Oiyho7Ozy5zdiU/kvTPZO3b0gG7dGrTp69rqmhWIvCwsidYWmD9FTU5Mas/uPZqamrK4yIb6GiuoAca4zs1GnY1aRCfFM0wXrmt1TVKjo6MaGR21Igw69qG79pqsA2YezviwRpjGsa/DdOJ6kpjT179DmfWslpbTmiRCLcvZlrW0ID5Xa0u9ioWsLl+56DLCc3mNTc7o9p0JbQKCc76SErSRUWdbk5547KR6OpqUWZlXfW3S/Awwo2tqbrUGc3Z23u5vbU2dRscn5KMmaGtWcRN5UVDzS2vaKEpXBm7r7FtXdGBPv9obpES4qC1zlPero7fHANq5pbRNeheX0roxMKcjx/pN2jAxOa/lZcx7Y24qFwpqdmHZzDsBwapqnNkoey9MDc54AEHqCIAqngmTilSc/NnfXeHuJvfWeBvQ4qRkrA9P/ge47sB55Hg0qWE1t7RYkzA7O2vsPDchQ97HYAGGnpvS8xwgVeD85e+tEVvnWcR0DZZAWYGwi7+1hiIUUHNTo+2JTOSZpiara2zN5zfZ4zFyc/4bnhmY0XrLfuUxMS0TZ1hlALEDMAARndadUsIGKHLeHhgFRmwgA0vJmSfHTM6xCZVPLe0dtg+xzxirYQuAzNGqmZB3tHVqfnbBAEzWPp+Veq2dFIOVWbW3t9jUvbG2RsXcmmqrwwr7i2qqr1Fvd7e6OnoMxKcxnJoe1+DQTdPvd3f22P2gqeZaDw7d1quvntLAwIh8ZbxuenX48EGrB5D7lIo5Xb58SaXNVaVStcrmCpqZm9d6NmtAM+xDfER4biempi2FqqenT/GEY6aSggKz5/qV61pbXbfY3H179pmcAKBlYX7RakjqRJiI1iCWYOhhhu2mxRbd6cNLhaaQJg4WgNPKYxrIemOdetI29lrXWPuMOcH+bV5E7GmV+hdPBc4FY78UXCwz+wbPMuxA1iKSIzcVdgM1rh/1KOAPgA01NR4nDOGoJfjF63tadNaFM5lzRpkeFd6SYnKYPzpgzXOJdywDzL9X7L1QyzFR5qwFLPBM70hRYq8yUCKGhNXpzNlvAGvYuwG80OojxXJ7J2dayTwF/uD3/7udLYDEX/rVz6upuV7TI3c09O5Fzd4cUnijqNpwUPn1ojo6GswsOJhMKtHbr/o9B3Tq0rt6/qU31Vwd16c++fNKb8zr63/xHW2Vwnrk4ZN66smnDBQAOOGZwUAY1psbRFKnEEUatTrqPVNMzFWra+z8YH9xhpIOROFzOi8wmvz39wP2FFsDm5vWhHs6/PclyJjqZq32M08126NcL+FN8q1nKDnDYepmzmYz7TQ/MZd44KQnMBHfN/AzlkPFC4DPxb3GxNgDrGjCOdNt0ABTxUAJmHvLFT80B2y5hBAnTfGaefOAyJFU5JIXjNFSATQMKOU9ycUWepIBl5bmhp+e54IHhnjeCz+TD3gcrv/Vbv2n9HX92xvLU1Pz4myA1mWCJ0oyQAHMmGLo39oUtQKqQa3NzTp08KCh6hS/JAWAAjc0NtsGWme6VAoSzHc82gsmLGhOoP8WzAHadFAFL7u0pKYmCs8No/LixMx76OvDiMwtwrW1rLmwQq+yBwTqJoglerXVFb17/pzp3djYMYfZNBodk5myttAkMx3yyx6CZHXKCgR8B0hJQEKAlIBCkoMU7wEzdrNJmWvGnZM5D4pDBr0HwB7aOFEwboLvmYNgdujFB3rNvDEPjDlQsvdB9JYz+3AGX8aYwJSq4GiGPNSeaY1n6OEhtN5Di3ab60CBysSKiD/YAkwmCF17+o9/T3/550+rriapJ594TG0dvTr99jm9ffGqltd8ypWCampt1vjUtBobW5UK+vTosf3a3xI3CcHqwrQm5+aVDiTUc+CIHnr8Ca1lMzp96mXdHrqlcCiq3/rtf6j2zn7JF9Ho6JRNlPiM6G3RRdnBVInr8SZ+AAKsL24uWspcvqBExK///t/+g0ZuXtAvffoz+tgvfVb+aNKmv5mx6xq8clZb0bCO3veoFGmRijEV1rN66bmndf7SKX3uc/9AbX27NDNyTnNzE3rmme/p9OlzWlsvmLs2Rjc0r/fdd79+8P0fWX43f+Ya79ixw7JlX375RZvInnj4QdMPr6+u6YkPP2lxOLduD+n69eu6cvmSqiIx/ft/9+90a3BQt4aHVGcRZAW9/tprmhwZ047+fjtkZmbH1dQYU2tblY4d2ac9Ow4pGW9SYXNTdXW1CgejWlqcUnFr1Tw3Bm7c0r/4rz/W8kpRf/onv6M9u/eb6VJAQQN5TDOeJ30jr1whq6XVtBaWne4YSrVljgdx3i5pZnZG45NTlr/sD0VMqw0okFnPqKurU9t39Gt2ekaTo+Pa3r9dAwMDNg1gMj03M6Njx45ZgTs0NGjT4RvXb+j48ePWCGbW1zW3vKTFlbQdcvv27LVCkfVI5BgHP4URAAHfw/fDXqDQuDpwTTWNDdq5c68GBm5px46dGr51S/FwQIf379fc5Kzu2nNI27p3qjqFsz9SIJzP51Rf22AFDbWx56PBNI3nxSbY6WWlM8vW8KUzCxa7hykmNPRHPvS4YomEeTwsr66+R9tsqKvXzPS0bly/bqyIazeG1N3bqscef0wjd25rdHhIHzzxQW3v22X64VQyru9/71va3r9NbS1tikfRzlabu7Ed2An2D2l6ekYr6bRLK7A8aBcnxeFMogV7Gt4RPO/8u+nmw1E1NrS4WEL2SosaS9s0nvhEFzvmihIiq2BUwdpwQK60srRQmRhxv50rNXR+j0ZtLtgVx2mmooODg9q3d6+Ghm4ZjZf7RtHIoU7xyaHOPeX3JADg88IvJlA8LzAsuN8U0TBBLFqRwpJ9uoDRX9neH6AxZ8PGRs727ldOndab59/VwsKame1xzQALiDlMI0uouL3TTFEsU7AgrWBqsYhhpcV4OYaD+QfSNFcio/h6CnNnzlLR+wN2bwEI4OWQky8SUDTmDOqI8gv4ttS/bZtwqO9o77Sfee78BZtssq/v2r3HUkfYd5nwQh9uqK9z+3cEl2fHsGltbbUiGilGNByzRoI1sX37DqMbsyZ4LjGJBEBif+Ta2nmTzWpifFSLK3PWZHHWVsXiBgYk40QZdiiTzhhbhaYRE96pqVl7/kZGx3Tpxk2VmTaHw2ppbrD1EIaNkYhpdmbafAXmFhctQhC6EfeGqD8o5oW1kg7u7dGXv/gZtTZWK7u2oq3ipu1JNIUWZ1b2GbjGfYpFYlacr+dzmlucVVNtUgtzywpF6xROpjQ4PqrTpy9oZmJS9x/doUBpQ1Vc51BAsaoqVdc16OLlawYUUwhfvjKh1Yz02OPH7L7NLy6Y4RuO61x/HOmzmwDzPlUl4wb6c26upB3Nl0kkwAVmskiuQhXNPOepPStGB9+ylAkrBAplWwNEFABgGpRFtGC5bIkKXtoGAJAhSpRGzgdO0XjYGCzZzKZCMeRLIWMpku5AsT46Nmp1Dvsk3hYYF/I9AF25jU2l6lL2DCOtdECfsxei0UNKw1mJLMm5h6+5/b6wac+YJZAQZ1hpULkG7AuODu6oys4gFi8SZGMurYhC3Ca9G2tGZbfPg8SBJgbGUmOTSnnqsAa1tDRZ3DRrk+9jMNHTs80AAb+c/MklNkQsYaB/1zZdu3ZVKpbNmwOdeCLm095d3bYuYPW0t7Q5xkEhp4GbV3Xt2hU1N7fqwz/3lE3uoa8PDQ3puede0EYWdlKzHn3kUW3fTg0I6Ju0ifnS4pzGxkb14x98z2ql6rqU4lVVlhLT1NqupeVVjYxPaW5h0aRyPdu2qbGp0a7J2MikA0pgnOaLBuju3rlHiWjC/gwYAOhn98N8JkIuCtr8TJBUlA0IXV9bt33XPITIhA8TNemM3tg/vaaQ/0VCx97OOUoUMN/Pa1Jl06jBxoPFYiBVosoZ+ppszNG7W9ta7JqZsewq5xyZ9m6oBoBMYgNSNGjiHlBe2qJxdOAxTBTeI+/FATwx+xkw1rwULfZsmAIuqcBNwfnZnK+cFbBUaHL52c5bJmSeKnw/zGHq/qWFJVerYrRZOR8AUvh8gKrU0cRLIiOjruVcQ25y/sJb+rM//pomJ2YVrwrqN//+V9Ta1qTM4rwuvPa6xq9cVxJZUDqnVNQZWPOaRYwVt21X5/EP6M1rV/St776so/v69elPfVK3hi/rme/+QKurRd197F599lc+I99WwOR6tfW1Jo/kXnlAlDFOTXq7YXsdACOsMxrfsPml+a2XgZnkSQf4X5fUg8mvWyeerO49ZljIJZp4DbvXFDsZoZODuvXjzlmef2Mbb5VVV19n62ZqavI9AMLYZiEkIOwZzk+Jr6Gm8n6+1x94bA1nROh80bxUAdfYu6Q3ACGLVQekNrYKBqxu0OIlo/H6nimh93N4jgDGPHZ0sfS+vMHz1jCmc0UuwefzmAQ2NPX71b378M+YAj+lPv+v9WNqan12Tm4WJGOLIRi3bNmSFXtNdQH1dTdr985tluNNs4OpFNIB4nWg2TJJaG4hKQCaWNK0iuWtgJll8SBlsxQWGGtkXWanNb641AeMcutNKDEHY6Ffv3HNFg2NCgi6M+YKGlUKzRmbPNRUiigaGHSmd4YGzfiNRqa2rt4mJ2SMm7lfqWCGLzTsHKIwDZgEoQEmKQGzQRzn8QGw1IBgwCZtFmVUhm5VoYbZQ+w2cA81RIvonDUdnYf/nI6W5sohZx4y5yF4TPhAm/leJxNwDwyv6wERXAc2ftOLVdxpPdqSxywwt96K66klF9iEzRkFsYmRgf3d7/ypvvWXf6xUVUSPnPyg9t91TM+/ekqn3jqvgqqUyW5ZcZdIVWtpOaOGqiod7u/Qpz70AS0NX9aVc2/YFP/m9Kr23nNc9zz8iGJVMb199rRly1dVVevXv/Lbauvs0/oG5igpt7kZAuqiJtlwuN6WI7+ZV5yopq28ATplc3h1qQM3Lr6jP/y9/6rD+/r1z//9f1aovkNlf0Ta2tCl5/5MQ5df11Ysog9+9FOq6zqq0qZfF994VZcuvKwTH3pYPXtPqLi+qddf/XO9cup53RwcVyrVos7Ofpue48ZNUbRzxy6jzQ4NDlnDSXOEzp4pEhO7rXJBR44cNjR/eGhIB+86oN379mhyZlqDQ0Oam51TbnVd//tv/wNzVJ+amzWmQGZjTaffOK2F6VkdPHDAGBDvnD+jtpakErGSHrz/mO6/94SSsTorCGkmVlfSam2u0bVrb1sEYzJRpX/7R29rYnJR9z9wRF/+0ldUnawxBQxxeWZsmEkrEA5oYWXBZAvY/lBsbKzimlujBuiTyYS+/d3vmpHYgYOHrAFgUomm+4cw5EoAACAASURBVPrADTN9ghFxc2BAbc2tFuXEBIBpAc33xPi49u7ZbY0lhx8UV08bh1kQU3SovOcvX7YsdXKiaRJZw+gxaWIpSDhQyGTm+6GQz8zNavDOkBZIi0jVaC2TtQauvaXZzLdWFxZ15cJlffqXPqftvbvNSNKKqhCTkZSya5umB8b0jcKaBxQQkf2ACDBy4dc20qpvqLHIwPmFGb386sta3yzo/oceVn1TkxXdrPmL715UIsqU3zUNGLtRxL300ou6Mzqie++/zyZUZGGTBFFX02CTnqnxUUumOHTXfm3v61d6mUI7aEV4rmJu2N3TrZWVNdsfKZz5hVyD55SiCGmVTfGCYaNAA+x5xQEmcEgd8AcwevAmGuKyVtMUYk5WxLWAPg/Vr629zSIM1zJplQr4wmxZ087XALKylzF5oChkr2XiaXtNNmtfx/7DVNCZkCGFcI2YZ8bkAFD2cxd7ZRMhbwK1tWVJFoAFaMChlNPU8ZyTK54igmt5Rf07dtqUGa0wINdzL7+mDA7pFWdnrg9NjRVUFgvF+0WP7RyQuQ6mowUghoJL3B+NPyeW6fZdAeKkWgFt5QsK0GxXaJ3sh4Vs3pInmLwCRAQiSNIoXOOKkJZAVFQ4pIb6eqMHM9nCO8NYakEirUI25SUV4MiRQy6212ITl8yk6/7777PrTSFXyEPfX7AGhHVPI08zDWDAtXWvFTZGQW1NjZ2P7JXzC3NaWJnT7TvDmpme0a7t27Vz+3YlYjG1NDQpFolaDCz0ZFz9zbgymTRZzsDIiLLlLV29cV211bVKVSWsSbl29WqFwOHT0sqK1rIbWsvllNnYUCIZV3pxVb68dP/dB/Xbv/llba6nlYgFLdWH6875xyQU0Jz7Q1PBfcFfJRQPaym9ZFLDlSUYMXWKVic1tTSnodvDeu2V8yqurenA7jalqmQSKrq8rp5+S6o5e/a8amqqtLCwopGRDbV31mv7zm0q+YoWX8okGENJGFJSXguLixoZWTJ5nDX52K5yRpJwUuXc8lk7SKYwMORae00O1479yFF6nWcPjaWb6DrGTSIet8YF1pHJoGJMz9Iql9000dN683vYCjTOFjmKVjcY0N69eyq03qIlSExPzGp+Pi30cqx1+4+mE3+BIp421D95a0gAt2AY0mTweQCN02kMLZ1EgHVtjt+AXpUYVpgzBw8eMOBgaWnB1pdloStgzEpeayWdcUU+e6bfZxI3TBlDROH4fSYrC/pDyucKxlwoFl0EKh4YgBwwFjA35IzevXOvNQicEZxV8aq4Lly6qF17dmpibEy+raIa61K6deOaPvz4w4oE8dmZU293p2qSCdujhoYGNHJnwjyI2lpbLAUBll12001H29vb9OBDD5uXFNcV3T0+OtSH+IksLi5obGRUhdKmUc4Z8iyvZHTh3auaW0gbW7G5tU2d3d2qrq024I+94fTrbymgkPYfOGCfA5+ZGKkxxN5WrjvALmC2NxUlAtPJSB3l2/uPr+Fc86SbvE9HtSZH3gEDrA/AI4vbNg8Kl4BBY81k3SFRjunHmQSLgucM4132Zec1QM30/hSftW0AsDnRO5PahnoSOTLGck0kGMBgipm1Pd6ZwrlIWf7swA4XVdfY0GiAr2sGkWa6t+Q1lvw9zwDghQcKeEwF9mrem7GwYBpZjOyW1R2sDz4TNZ89J2trZuaIz4U5/KdSDhRQXmPjw/r93/1/lc9l7d+++Kuf0/Yd27Q4M6V3XnlNk1cHFC+UVOMPKmk1bt4Gg6mmZm279z6VWzr0yvl39M67F7SttcNAgYGhS/rGX3xH0zM5PfLw/frlv/MppZK1laFZSU3NTQZ2sC9wpnES83urr0vOeBO5CLIp/ET4M5JVj0XBPeC6cO0MRKx3EjHvbLSUo2zWAUol2B+bdpZy/bkPrA8HArjpvmcmbrR8P34gjuYPk4y1432f65vcffQ8A2joYRE5qQuMJPfv/DyXSuDWI5+X9el8LRzrlJ8Dg5BD1TGbXLKQF5PIe3RrxXkk8NpuXTlfAdiBTh4QsvQw75kxNlPFR4D98ifBEK92YB317b/7Z6DAX6tb/yl9caraV+amrq2zeF2UHxsgDX80IrU0JHRgT69RC4lv6uvttU0ts7JszT5UW1vM5uwZU21tg+UoE/EHE8DR6ss24aqtRSMIAuq0ekw7mIy5w44HE21LUGPjY7bQYAq410CX5xILcEAmM5lJpRlxlEtaWVqy/GMKctMJV6VUXVOv2XkmhSXT8FHM8UA5+q2jZ8kPXRbUNW7/S5EShA7GJopzPuRkcxh2a9c16Q4U8JIAKCKd1svRDnlwuT5MBfh709HiXszUrEIX8gxIeFUeNI9eZLnJRtNxG4bpnSzjFyTx/aLXAwc84xAeUMtTNsdhdLhuGEAn+aMfflPffuZpiyQ8duweAwVeO3PWmALZQlQrawWLulvP5hVJpBTaKuv+g3v02ac+qIlrZzV5+7oWF+c0PLugvv0Hdf+jjypaldDp06f05punTRf/+S/8qlrbt6muvlXpdNZQaHfFKNCdzAEDk2CQgrykcDRs2j+MCKEyGpVqM6c/+R+/oxsX3tbnv/BZfewLv6ZSsFrlQFj+UkZvf+f3dP2dFxRrbNKTn/yyko17NH77hl76wZ+ZJOLYyScVjiV1493z+s63ntbzL7+gqromNTX1qr66zYqP1cySzp07axSpDz36hBXd165dVnd3p0VZAmKdOnVK8wtTeuyxD2lxYVkXzr2jw4f36eCRQ+ZefPPmTWtGkpGEPvbURzU4OKRwPK6ZxQUruAdu3FBgq6yO9g7VNjfruRee1T1379Xq8qSS8aAe+MADOvnQo5qemrDIovqaahXzGb15+kUND91Qd0eb3h6P6i/+6iXV1Cb0b/7Nv7M4vAjXLrdp02Oa4XxpU1duXtXM8ryuDgxYk0D8FV4O++/aT/2uZ575jg4ePqAHHnxIwVDU1iWFAw0Mz9pqJm1IP4BAXV290YhBj5kaX7500Zr6psZGK6I9DR4HPhpzWBFr2axuDQ+rt7vH7jfPOo7zJA2Y3jeft9dobGwyUyUOV+KYRiZGlEOvXNwyfwZ02K1NjQoHyrpz66b8Jb8+/OhH1FTXpuYmR/NbTi8aldbyMG2y5pzk0RbTiBGNSmGEPwOxaM3NOE83amp6QoNDtzS/sqL9Bw8pBD0eKn06rU3M69AmNjaaTpapMp+T6flzLzynbX195n/AxAlfB8CZ4mZew0MDqq2OK59b17aeXrW3dKhc9NvXWPEX8ll6wWbeFWC8V6ifGIJR7PE8QPlsbGy2yZQZ1aWq33MJxhCN6ScNI9FNFJPT0xNWwMAUITWitbXF9oSaulprSvj94uK8gXEu/pSsbgwUndu9Hdx5R2t0jYNrmFyRCMtp00AVUhycnMu5CXtURwofCmHuP/fUoxHS3DC1ZyrU3tlh/gDsuzRk7EGhSNT8ZuQP6vqN27p5c1CjY9PKb/kUTSIp8htrhmbFM6tiHyV5wUyViHuqVKuuIA+YvwANChnwTJpp/tlH3BTYxbuadICJhy0Xt2bYk/k7XxjdZMmeEefjQMal+U+aTAcKdUtLtf31/OKyCnmXUw/7qrYWx3BYKdCFiQnLW0460z7i2JjcjYwOGS15fmFFY2PjNgll0lgqlAyQYb2bYSeGc/G4TYvRuWPIVtdQr9VcRu9evmgFY3oprZ3b+3Ts8FFjMkQBKOQ3cCqMsWYCL4MZA37mVpf17o1reuPMGYWCMdvzACWmpmdd3BtMtFKBIE1z8caPBJB0ZSEtfyGkj3zoXn3xs59WoIzutWhxam7qs6UYpls4iWMUmUiYFAS2UoZY4sV5NdTUaXp6QclkoxZphqJBM4999tnndfXCmNpbqrRnV7PCIeevQCJKTS2ReBdclna4StMzyxoZ21BPX73auuqVqk5VPACC1nCrnLNpZk1NsznK54tbWlpcUXp1XdnNomYXYBasKRAqa7VixmdgO+wEUjM2Nuya8380JsST8tlgE6LFd1I2hhckBjndrIsygzGRtt/zDFJ/MHy4cOG8TU95T4D8dbXVtqczyeNndXd2qlwkyaisldWMcqxbqwvyFptJ6oXReX1EehWt1mE9W1RzJGheMZ6hKuuXSbaZ/wGGVJoU3g91UNwiFguamUHu5SKhaTDZX9xnhL0TsoFHJr1qgx8zweTncQYroFjESbWQjDQ1N1hzTtNBQ1dbg5EgbFE3eV5ZJoYT9taCMU9IXMjlMiY52dbTqdmpSZUN9M+qt7tV1VVBqZQz4BtJDGDF/OyKZmYAkmE+RdXe2aL77rtPjU3NDtQIALRi7uekEQCXmQzPIxI6n1YyS5pbmLF6cXx8UvOLMP52avfeu6B9mDQpGA5oZXlBw8O3FfJH9egjj1mdSmpAqsqBs74tnwF01HewebiGgAE0aDZh3SraPea60ugjp/LqP6+roRajwfJqNpowfg7PvVHO7f7CWEXO4YwADVTCiNFkPTTR+Engn+UYJDTe3A+aTwwlvQbSS4JBKsPPQELjZcEDeDKMoXnj6y3hwOpM573B93p/5tkwzX961VirMG7x02JvhW3E2oT9xbCAxtBq2Aoo4RzukRgHDQgB2OfMs8FYJZqbwZgDovO2f1gUKYkiFc18qiauSxff0R//0R9qGePbLZ9+7Te+oP6d25RZXtKZF17U6KUrqsGYEoZNCD8pojOjCtZUa8+JD2qyLJ27eUMDg4Nqra7T3/3cLxtTAHPpyck13XVgj770+b9r8hWeB6Qg3FtPOuDYuy4OknvN+yQ9yUwvA0HlLGYvVAFgnSzCa8q9ybcDWxxoxOtZtCPeZcvL79Xu3td61HmacF7fav6sl17mEshY88g/WPfvRxnC+HEMZQ+Y4Vz3GC2sE+/f3CDRvW9+htcneIAm95xBwPsAKSCj8zXje71ho8mRK9fHG4J6zAaGGSZTwoMIgDHs6gUzRi/zrDoDTC+20ANAPFCL19t//MTPQIGfUp//1/oxDY3BMlOQxSWmQ2Tn0VHSqG1ZBEg8WtaxQzvU3FCrqnjUGoAaXGQxeitsGi2Kzam9o8uauygaYMupp3jyG4VuI5sxah1INhk9FFPOwTRgpnQsPh4kaEqOMjNletfurm47HJwhG26dztGUTYcMV1YU0zPex9z0lEZH7ujEiYcr0TZk36K3o/lk/0LzsqlEVdwKTlgBmNQQJwZTIBxNqFBCE0XkE4aLTpdIZesQQOQKVbbg+c+LHeHhY1rk9DzOZdPKUKPOoOlyzqYessfD4DmJsqECCHimRLyGgdIV2g1/dgij24h4bSuUy+7nOIMlR/My34UAEwWmgsg0tgwMwVPg29/6E9Wk4noEOt6uA3r1jTf1xtl3tbzu05YvZgfn6npW/mBU0UBQnfU1+tuPPaS2Kr8uv/2aJseHNTm3oCP3fUCPfuSj8oVDevHll/TG669aI/krn/miduy6S8EQ9w/QJGTTK2d8UtksEZSQg17GjAkQyWf3kKkmDvHTY7f1H//lP1Fjqkr/6Xd+Vw39B5QvxxWMxBT0rWv8wo81P3xFDX171LPnqLK5ss688F3Nz43o5JOfVFWqVaPjg/rm01/VyPC4xmdnVd/eofqaNuXXmJxWqSoV0ezshAZu3tTJE4+bfGB2dlIHDuyztYbx2xuvv6Hl9Jwee/xDunHtpjazWd1771FzLiaW8M6dEXOgfvShR0y73NDQpFyxoNGpCU3NTFuxtLaSNr+CutZWPffCj3T3kf2qigU1entAvV0d+uhTH3Frq1zSrh3bNDhwVTeuntPq8qxiYb/q9n5M//if/Aetrq3rnnvv1Vf+3m9Y40lDyvfQYGbzG7o6eF1nL57TtcFbeuzRD6m1scU8AIj1vHHzhj1LHNSANB2dXRaZB/sB6mP/9j4rlGj6Dt51yAohDkaaTjwHZmdmNDQ4aF4LTICZFrW2tdpr4UaOdjbP1HB11SYJzrHY5RtjxESRQmFEswtbAdQdKj3smyvXr6i6vtr2mnLJZ/o+QCF0zOn5RT1030Nqa+xQbbJRqSpy2ze1nsWo0oECUOKzuXWLX2QKzyRlOb1scg/o3ovLS2YUWddQq7HxEZ0+84Y1jtt2bDedO3sCOmGKnWQ8qfRy2qiduY2spiYndPHyZSVTSe3cs8uuI0VEb0+/YqGYmZpOT4wp4Cso6C+bj8PuHfu0Z+c+pZdXlTK9oItNJU+e6QeTPvY+J4tyzCMmb1CEfdiqWfHkTMPMP2GT57xkpoKWVx6PaN5y6p1rNEABRSrvC9aRTQNXVlxzW4YqyiRvvnIwF604MarjhnM6JmqMXzSoMCP4NT8/o+qalMtIVsDWhWM2uWKDGFoKTO41v1pb2+3nACA72iqO5gGtbWStASJWLZ1ZVySeMM34lSu3NDI2bZpxc4UPBhS0aKqC7QHsF0xtkcGQ1mDAZx7A4X1mlitCiGVwUwoAWwp/A4nszHLGrDQr5tBd2UftssAiIM7WNLlBA30DxDJVcqTjkZiaG2gUYgYukIKCxwA6f6jYFMs8GzRvFNi1tUk7f5hwr6y4OCsMLaG1x+I+A8IAErj39Q11jva5tmHPBwa61njQhGAOyz3PEqmZsiYB3OvS1cuqTlUrEYurKp5QfW2tsfRqU9XWIDOlTdr34pdQsue6HApocn5W71w4r7Nn8VPx231aWFwxM0ZkREvpFa2spi2hpL2jQ2MTk8osr6sukdIXfuVjuv+eu1UViygaDhr7CHCPphbHdgAjzuXVNFGqzjBxLbtqAGHQH1Z6ZV1rmQ2LAiYXHh+Q23dG9IPvvaHlxQX196e0e2eXncVM5Frb8XCY0u3BO+bLQYzunZFV5be2dOhYp2rq65wcJxo3/X2p4KK7otGU0cVb2zoU4dwubClfLGtucUnXrw8YCLK2vuEc1M1cMav1daIjmdbKNdCWBkyzDBCPTxBBt2hlwwZcAxR43kFlSw8qm8a9pi5l4Nk99x7XlStXKhRsGinWI94UUZt6ogVvqK1VdVVc8wuLyhVKxsbr7O61CELuF40YdQRgDw0TFHBqHUa2E5UaCA8AgE+YLphq8syjdabRwsSTJo8mECkRhT4DF55Zvh7ghBofFhRgh4EeDHFINcjl7Pmi+QPkN/NBPyBT3PYhJASkobBO+7f12+dMxvFyyNieZKzLSFiLS8vayJWMpbG0PGMeHfz93PSsSXEwG+zradXB/f1qqI1pYy1tvjEry6u6OTCk6alF0yMfPnyX+rb3WT48lOco5nkYUQfd0CWZjNu6X1/HS2JTo1OzGr5zS3MLs2Yyx/nC+tnaCqquvkX19U0GhrDnke4BS6S3q0e93dsMhEWWRvwlLBQYq0gvAYs8Mz3WHXsLZyhrg/tptP/KgMjrZthLOcv5eg9E9dhYNPs0xtDTjUlayGt5cdGuX2NjgwHw1ErIHwCDuO8A5Vx/2K+AvOzDrqF0EYb4cDlA1zX8gGAwjQDdMcFkUg8oxf5Hc8v388zwv56U6Scnueb/Ahhhn2vLzivqa85t9ltkOTYVtmGEkxbjm4BfFOsNFgeyCs94z5uWQ/E3ILZCHwfsYD9jzfI+AWXDUb9u3rymr/3BV7W8NI+tnr78a19Sd1+X1laWdObFlzR59YbJB4IbecXY+ssBbRT9qu3tUPfx+3RuYlKvvPO25hYy2tfbrq98+XOanBnSN775jOYX8rpr3z798i/+onbt2GOGjAA8Zo5XkYfY1Lxy/9jD2dup2QF5YQyxJzgWrvOR8Kbe3vd7hr409qwPXo/7Mz09bdN1M5GseAY4zwHn7u+dmd519daPx0bga80bxnzM3Br0jAwd89gNIGHWuGYcnxLn+eBkIhF732bGa0woF5NpvQkyl0rPws9xxpeeZ8D7yQKAZB7Q4d1L3h9/b9cEs8VszjGxQg4Q+cmv91g1nqcAf/Z8D/j99rvu+Rko8Nfq1n9KX4x8ALf++YU15fN0pC4GI+AHBZQaayPq720STEtcZClMcCEHsWNj4IBlY2ITtwYgiK6WhYYjeKVYNDkCVBl0nqBSTn8CKMDXGIXWNk7nVj82Nmb/3tXVbcaF6Na9LFY2YR4Ipl4UpExOV1eWNTUxpumpST3xxBMGUoQimFqFLFceVhTvt7QFFdQZtWAMxWsToRgKJSxyCBCBRgXjG0c7LJiEgiLTXHgN2fO9Z/bhskqJJMoZHRQ0nkPEULEt0gBA8Z1zqE0sbINw03Ne3wy60B5usvE6cyNnqgU1y/0s0GqHuGFysvneQ+eyzUNW+HA4UARQzHPAwsZgQoB51je+/j/07I/+ypgCj//cE9qz/4ief/k1ff/5V5TNR7W5xaEUVcGQzrAigZBq4lHt39ahJx46rpWpYZ1+7TlreB88eUIfOHnSdKuvnDqlV156QalElT7/xV/Vtv692sxjwOQYFWxEsCi4786UKW4UOQ69qNGqCir6fSqHg1rPLOiF7/+Fvvf1r+m+e+/Rf/qff6otf0pbAfRoDDU25CssaHNlQZGGbpsQ3rz6ts6/dUpH7rlXuw/dq7NvvKk/e/p3NTk+qmCoXrmtgMqhoFoa2lSdqFY2x3SkoJrauK5du66mhk7NQ63OOn39zp27FIsm9frrryueCKhvW6/OnHnHCtITDz5gDrrnL14wGvyhA4d0eN8B3Rkc1uOPP665pUVdHxrUpSuXLL6vtbHRpof17a165tvPmJN4V1urRocH5VdOH3z0Ie3ft9/c6WtrmPSNa3z4loZvXVVrc7WOfvi39E/+6b/Smbdu2rT7N379N3X82L0KwuIpw+jZ0NLqkq7fHtC3n/2+uvp7ta2vX1URF101MzNlDSQbP+7zK8sram5usfWHRpdDBfM5Gkv0kSdOnDS9Is02ZnSjd0aMPs2aBsDDeI0ms7untxJ75Iav+VJRSyvLNnkyyprRVmliHfWOZAfWLFNjYthofPE0uHj1XYWjTBeK6uzsUVdnlwqbOUucmJua1md+8VfU1dqrVLy+Yi4Kg2HJIpBiYQr6La1trGpmdlIbuTUrhOYX511uN7pQA/38RhN8880zlmu9vLqs5tYW9fX3WcMAuEjkKRTS9PKKFcojw3cMOMRTpK6hzmjpc4tzNh3dt/eASQhGh4fV3dGq5oZqbayuaHx0TBurOZ144BGF/GHV1hC3BFsgqLV19z5whAbIWV5ZMjkGBSlTC1hSFKUWgZTBRRqKtnOzpgjhfhBDyHui+fPYToA+rjmK2D4IqACllsbdwA0DBWatWKDRxOgRUJbUCYo+fp5Ha6RA4WtmZ6eUhN9tpbEXnYgDtWMZAIiyBwEwsPcADhm1lszneNzo6zR6UUz1FhZ18fINTUzNmzxrdm5Oa2tO1gAQYJOICqPB/q6i5aZpw58FwImv4RpQUHj+Buyd7GsmF2AqA1hrgK0rdkynyQZUKpt7unNddwcpYApAaSqZUHt3uxlgrZNWIam2JqUDe/aor7vT8vDWV1cUClIobaitDUYGpodOI05MnU2F6+o1OzNnDcWtwRE1NTervp5UgRnNzac1N79gRSTpF3jb0NBEYyE1NTfaM0TBvgO9dJkGLWsNOJ99W3+fNbijYxN2Bhy665Cx7BYX5o3NsnvnDnV3daq+FhPDqMXO0kAYWOwrmzQAcOXtc+d09doNW7sQNQDCevv6zXiN52NhacmaqeXlNUtvaa5p1D/7x19RZ3ur8hvrqq5CO4y52aql+XBmwgZxmdYABmlrlJEEwv4heYapKyBqLpvX8nJayzANwiG9fvqcXnn1ghobfervrVdNIqo8kZBtrTaZHRsZ18jwtJk2hiIJXRsYV3d/u/bs77cGCkZZJOBTNIRWPq1UTb3J1qCI0/xRswDyI0shRnJo6LYxMGx/twY9p5GRKZsmk0iysgpY4FM8AUi9ZbR1gGqYkpidcU4BGmCORrG/hRtiRffNuuKZ7uhot3MZ6u7a2qrt5bA3IpYswHXZVE9Xm1TaNPCZe1BdV6/Wjk7zPcBbg7qhsb7BYizZm5HtWE0UDOv6jRtaz2K2SCrJlsU4R6JxSyWgUeZ+8tzTDFoiTcBvjRaDFQYsPCfO06noYhQjIWN1IhnjXEivrthrFLIFNbY0a3Fu3kALQIZAwGe+GdRkyFbwyRgbGXN088UFe9+pFGdN2eRzkVjKnvn6ump77gxw4JwPR7SBH8pWTjv723Xs0B6VizmtpdOaHJsw8zbqAqaiJx5+SIlkwgBkS2ABHKnsQ+zN7Kekq0QiQZOIPf/G6xbvSX3BftbW3q7ebf166813DAwBDHOGxxHt339APV1digQCWs9gyldtEXUkhiCbsCg4H0OXohnlsTea23qpaPsr4CL3n2b4fU21AyXNMNqc353jv8fA4hqwZ0Kjd7Ue8W4FW8uO/UXTx5AqYfsm5pLsqzyfnJ+rq0vmJeDJYZA1OOo5cgbXS3Gv2I+9eEGTKRgV3k2JAYq9Jo3P7IZOrh4zYLrilG/eVdn196bSNPCOlUvUq/Oj4PM4iZNrVgE4YHbxnBFj6VHcYbrydZZKYICKY3y4upkEi2o7U2DSJKrwRZjV//N//xdNT44rEg/rqY8/peP33a3xkWFdfPNNMxqMbGwqli8pQPRnKaBgdZUSPf1q2H9I3z79ls7fuKFcrqjdXS36zS9/XpmNGf3Jn35DMzM5k/j98i/9ovbvvcvMxVlrsIS8Rtt6AYBpzBEtccex9PgcPP/u/I65RBPOpArb16PBe95inE3etYa9AyjA8MXi/cxUEAtM+ipkAc5HwJh6FXai1zu4tcQw0JlMvt9YO48IzkNjKxCLaaxiB1560hDWABJD5zuEn4DzS3HMYydncINNd2ZaMthq2u69Bz6xPjhLbQhbSShwngTFiqTFyZIAd/g7M1wsOFmjB4p4LER+FmvBYxxwrT1QasfBe38GCvyU+vy/1o9B3lpdU6v5xVXlNlhAMCxmGQAAIABJREFURHA4RDASKquhNqKezlo1NdQoEvRbDM2e3XvN5ZopPZs1i4hcZxoBHJFDQZBMXsKZ8EBrY9FR2FMYQU10iBUHICYtlQbYpuF5Q6ehFGJuA5OAB44CmgmTPRAsSJpvI+OVLYJpZmrCMp0xNWPTrK1vtGxr3K6tcCyBZgXMxZlDkUPfkPRyQKlUncKRhAEb2XzBCls2QTZxG8tX2AE8fM7cw7l78l7Y7NGH8Xt0fyx4DmmHRro4QafhcX/26DWGPFciRtjEPaCAg8ib5LG5uCgSF11i2faV1/A2C94nxRtTDPMR8GGw6OQDiURUf/gH/1XP/NXTVgw/8eQT2n/gqL7zw+f0vede01YwJX+oSvktR+/invm2pLpkUtWRgI7u7tNd2zv09hvPazW9oO5t3TrxoccVTKb0yukzeuWF51VTldCXvvQVAxtgmwAIcajjvM89d9o3l//K4QBY5AdtDAa0tlVW1r+l8ZGr+tp//w+avzOgj3zkY/pH/9fvaMuXUtkfl4+IJN+mVjMLNlXz6/9j7z2jJD3P88y7UndXp6rOOeeZnhwwAAaZwBCBCATBCJEiRVO0Ze96aVuWz1mvfVZHG6QjryVLomlKlJgpihRJAARAZAzCDGYwOfZM55xzV1VXd1XtuZ63PkK7v+w/OvzBOQcHwExPhe97v/d9nvu5Ay628/rht/9cZZVVOvbwRxUuKNJrLzynr/7F/2MFcU19h2ZnV8y0bGmZKU3MJqJMPnJyHUWrq2OP3nzjTfn9KbW0Nlm02NZmRqdOnzLqMA3P3OySIgXFaoIWvbRowACHxo7Obvm206qrqnFU+vSWTl84p9NnTlvxvm/XbqOXTizM6sVf/MJAghySM7ah9c3ZJPGpp55SXV2d8guCGh0a0NrigpbnJ1RRnq8D939Z3/n+j/T7/8fXrWH71Cef0mOPPK68IM7HrBWDfnT26nn96Lmfqm1nlyKREq0trdl0mQ0fnTRab6bwNEbxmEP8HZgExRUNIjGGq9qxs9dN9tfWrGlNJhI2ua2prtbg4KCt597e3Sq3CLxFa6rNaAt3/cV5TU5Mqru72yimNPo2yTKaGwY8uQYoURzhaUDzePnqBa2tL2thflG9vXusMEb/XFqcr9dfflmPP/yYdnT0KuTLNyYPz4zp8qG8BnPdVCyQ0fjkiBaW5lReVWbuyRS5NDzR0nIzruRZHR0b09DwgEZHh2wajlkZqQR19Q3WRAMgopbiO1PU7dm716bISGq43xuJmE1WoR+iP12cndX+PbsU9G3Jh3v/1IxmJxd05ODtKsovtiIaUAAcEbNTpg3GZkjEjN0AAMjEhOkmxo/RCJMx50jtZEIOMHQHeVpFhfnmuO/izRxAYHRl2EEBnzX5FBEUWhaJhiwLFldWZsLeg2wBxgf71tyCAxQozmhMmXTwnFJssz/SBNHMUhjxc1wfnh3WDgwufGMAZdnv2PsxqjOzIgwYI1GTDtAgvPf+JV29Nmz7kC+IORs0+S2LIGWNMLHFCJU9HPDJm3YYIGJFsjOYdamwzusAVgUFFY2bY0g5x2MrcEwykVFmiwkPE0NYXk53DsMkHHYSg129PZqamTENd3Iro4WFJbU01enIoYPKYSKXTKi6slR+k3wsacfObiu6R0fG7Lsj/0AOAGOI54rrxCQYwAwTSzxHADXW1mIaHRm3JIXZuWUDpNkK12Pr2tqm6XLaaQwJAX9otGgwieGbmpxVQUHEzAnJx2ZRQK8dHhoyAKW2pkpdXR2mR8crh9hAGgko0HxHlPbE7t4cGNTl69csJYDnoThaasA3bA1Ai8npWbv/iY1ttdRX6Pf+9T9VXXW1udGXRKLOTBBdahBwYM32lHh8wyXc+DOmd2dd8l5I8cxkLRHTZiyhrURKa+sJ5RYV6ergDZ27eEVnT19WXVWOmuuKFS0tNGou8iClArp+tc8mpUXFJRqdWNTc8qbuvGuPmlsatJlYU2J9TZktUjuK7UwvLI6YZhmzOvY+GmYM8Sjgx0fHzKgLNiM6epoXwHNkRTCbSP2YnFowwARDw1icOkDa2ub8ZAoXUG6eMwY0ECqrnTZPC5hvAZ99R6OKOwsmhfNzDYRnH4MxQJpHtDiskC9hQGsGzX4qYz5H07PzBm5wdpC8QrMJoEqywdT0jAG31ABOgugYlDSn1AN4NuE5AmjEs8k+i6yAJqGgON8mhE6jjNkmQ4qU4uxxTPdzYBVRQwV+WUvR9HBvASJcTHTavAyQatmkMifPPhtNLHGP7EEN9TU2ucevhe+xlfaZPG1pecWe3UhJiT0XNJrwL+Ymx9RcV609O7uU2YopByQsvWVsFxoX7hUgdbgA89SYq3GY4Ge1yzSQMBzw0kGyevPGDV2fGDWTVurCaAQzWseyJNmDhow435rqOtVU16ura4f5heQF/VrNgppFhRHzYCosKLJ/YGex1rlGppOmiU8TfemaKiROgJbslewzPDcAkAB83oTUi/czGredtY59YpGtAQdsW9Q1BoAV5eYDkw/wmwMQga4fwz8kdgkFAxkDFFkT+GrBKuMM95IHeC9kDJwFFkhh4KqTTrFX2nOddcp3DF4o855/hmOreXUs5ySyQ37RVFrNann1NIEJ+x4A1sjH7IyivSWNKw8WLD5fATtvPKkatanF5zHMwm9gC/kFTSMMJwc2WrJKPnv4pr76p3+iG33XDdh75IkPa/8t+7QwN6OrZ85q9OIV5WwkVJz2KRfGAH1DcYnqDt6myUxQP3jtDU0uLxpbqiI/rH/3lX8uaU1/883vaG4+po62Nn3+s59TV0e3gT+wgHi2POaueQlkm2ZYM0zWWbtmOphPT+DWIf4fXtSeq8md0aDHjGDtGfiTHSjyXMBEdGkCnhTY+TVwPfn7Lt3ByXgADFwD7aL+PLq9p9n3AAcv0hCQiJ/j3Gdf8Jpuzn6WAZJFxzrAm8wNXf+/+v4siJ4dfjqWNqCvkw46I0THRvH8Ej4AF7gLzqn0l0NSuffzrovnS8HfARTwwAgPROD3u/bd9mtQ4H+oW/9H+uGKqmAmFAprZhbKkTM+sbk4SFNuRsX5Ph3c1ym/tlVUkK+62hqLXSLT2TMeY+HwAHFgMQFzBn4UKNRqUPaYXuGK6zMTN0ABR7UJGTWRYo+FyK7O9Itccw6G7u4dBgqgSbW0ALQwITagLNXWaPwbBk5MT47ZlPjYsQ8bIsjEwY9hFfm3ZuwHrT9jGmLee22dBtZnTAGy4DmEkA9gkohvAZoDDsJsAKybeJpLtDNv4eC1h20z4aiuln/qJuA0F2wINCnuoGVS5fwBnB9BIqvNolGG7ufQOwp+oqo8WYCbRBQYbdOQ26wjredp4G0ujhpLygIUXucpwJAM+cD3vvs1/d0P/9oMeu6950OWEvCzF1/SO6cvKx0sUrSsWmuxNXNkxqDHr6ByA0FVRQpVWZSre2/Zrbnxfp0/+5YOHTmsI3feo6Q/qPfOntMbL/9C24mEfudffEWd3bsVyilSLAY1yjE+oMpCmzPGgwEbFPo++UA8QaHz8hX3pXX6xIv61tf/k/L9G/rNz/+2Pva5f6lwYZUyqaxFMui6HWgh+dKbunTmHb326nP68CMfVXfvAV27cEbP/v3famRsTDX1zQrk5Gt2cl55wZBmFsc1NDWgoqJSlUbKNTE5oqO336GiwnK9/NJLys0L2jSwvr5BsY2kzp49K38ANJPrV2D08J09XZqenbXJOJOtqrIKjQ8O6cihw6YPRp978swpvX/2fZuoP/XEE+ro6NBPn39G1/r61NbUomR8y5zrMyJibl379x/Qw488ZEyB2akpbcXIVmdanFF+7QEtr27qd//t72twaEpdHTv05S/9lnbt7LVpIQXe4tqS1pMbOn76LV3uu6zunp0K5xaa3ps1SMFusY9+IkILbSqD/pNGFAR7M8l6DmlpeckyhvFGoIjAXIpiB/APmdDrr75qReXd99xjr2MmnXl5BgpAsSNr+sKFi/rQh+5TbD1mRbSLsNk0ls7K6qpp+PkcPTt22kGKPn5tY1lzs/Pmpk5TWFyYr7bGevVduaqHHnjI4giDPvSSjoboYpsxkstoZW1VCqTVP3hTo+PDChfmqbyy0ii4FVVVpldeWcOpfz2rjUTKsKyBm9f1zHPP6/EnHrMEApB2d8hKU5NTam9vN28Jpl1MrQaHh0yrCAjBVAmWQk1lpfkf1FaU6eb1azp3+ozKIuW689a71NzYaoZETO1p8IqjTGe2Td7A3mdZ0zZ5wnBoWxMTU6qqqs1SX4NG+3SmRHl2L4j8WltdsWaSCSypGICm/LmLUEqY6R73nKkQM0q/6UDnbfLJZNfFTbG3O3MynP2hqnId3f2ucCyDYkwEMWV1kyHuoRkNxpwZIVN1mhBiB9mLKBYZWDFlnZqdUxEpEemMrvbdVN+NYS2trBtgwZmSoQgyPxaf0tCUQzkGCAQwszUGWcb2quRmSuECF2nFnmH7sBUoALtu6G8SAfMqcUwB9mlYMej1uU4kcGC6Vm3rYdHASYvf3Fgzn4mKijL1Dw6ps6vLzp6B/iHF12Pq7mjXVnxdma2EHrj3TuXnhRQKZOznAcu2Mzk2PWUPpoDiOec5wWwMcIVnAfCIqTkyG2QxA/0jpg9Hu899AoDrHxy0vbm/f0bEkJWUFqh3V4e9DteLmLRkfNuYQa2tbRaR6OnGr1276pqe6Qnt27tb+/fvtkaURom101zfpPKSMnsdJstINGbn5y2SlO8MSICZ7EZs2wA+1j/N0MLskjraKvSl3/qc0W3TW9vGtiDGDr07aTL8rHOrZx+nAEQrHBdQDd8tv7DIJtsF4TytLi7bBDo3HFGMrPbkigZGBvTd7/xM60vr6u2OqrG5ShuJdWXSQbW3dKnv6nVjYJhfhD9Pl69Pqr6xTnv3digayVGK6VeaOL9cAyGI4kP3W11dq5raOjPow40d5kbMJrYY1JJQQUa8GwQEc12jz7NCDYEBJmkKk1NzGh6dMNkB8o/VVdZh0NaHuWzDasF0C00+NUHWewLwB38Zfw6WgujSgyosCNs94dlqa6pVU0Op1pA5bae1sLxm6QI0zrxve1ub7cVLC4u2DyK7oglEgoP7OQBbSUmxZmfnVVdXZdISapvKympjRZA44eRJecqkMooRC2m1jvMm4LnCiwmZAKgHn5M/J/6UusMB9k5GBBuEB9piTrPO5qQywLYBWM4N5Wh8bJSgUN1y+IAqKko0MTFme9DCMoZ6eZqbX1GkpMwaKaRIxOPlhQJamJnR0sysogVhdbbVq6muUhVlJLY4R//6hno7WwB2MZGDRUERg9yNRoZGB+nV+PiohkeGjI5f1dKkCMOcUJ4Z1t7swwfngqW+ALbv3LFT3V07FPAzyc8zcC2djNuknjUNEMC1hqlFM865BkDB84uXg9V3UKyJ8eMeZ2MuWUc2Sc1KlFxmu/PdYP/kXsBk+CXDMwvC4BdC3WfNN3F8AZdJT8NJSgtgFMwC1iVAeyAAYIHJpatTYcYYgyJ7X3nmkPHxmmYUa5G3SHnX7bvBPANMYfrNnm4yB8BW08S7IZwHbrC/WzQ2AzxPHovXTR61PJKNDQPVLD0n4YAJ/G486auxxcIw3/BY8dIbUlb784sz1tI18NeyqMVCewYL8mGNbenr//XPzMOIxuOpTzyprt5uLc7N6tr585rr71doLaYoKWSwtJJScWOj6m65Q2/eGNKL75/RGkxbf0bleTn6P//D7ymTWtd3vvM9DY3M2LPy2ac/rd279tqAgevNfsovN1BzGnh6HkviQKIpx2oAfGRNeNfQq/u9Rtj57bjpOPWOxxpw/QD1atYwMCtpM8VSlmnssXw5n70BgNfYc49cqoEzMfcAAhuOAP77YVg7rwA+q8nqsg050dQhPNv8zq/M8wWgxvEkCK53cZN/z3TQ6l28efBXyZoDOtanMzGkLvG8EzymAn/uNf+kD/Bz/38TRSdP+IDt7A1T+fevmQK/opGENXWhzGaCQpuD3mcHHhueUbb8aXW2lqq6PKyighzTlOHM3N3daY0fhSKTMWcuVmGFIYZ9TOChjfp8RPiFnJlSbN2mGgYI5Pit8DPjJ9v8822jpTrnYL186bJRNXft2mMTAHN+xiQEVA9n/YxD5CjALYN4O6mbNy6badEjj3xEJdFy5YWLDHVm8u5RYZgeBdExy1HOVlc3snKJgDXEGfktz5aizWJ3oIZ5lCzLLXZ0Go9SS6Vq+cY09FvQRDHbSBq1CudclwPrkgqcHMBvTQH0P/6MBwbzHG+j4AHjwoPeexQbM+xIgVA7cMGZJbpfPFgUqDQYbNZsAFYsm6sp7yn94Ptf1Qs//6EVp/fff586e/br+Vde1+vvnlYiFVK4oMRoagWFEeXkF9sBCr0vkhtUR22ZPv34w7py/l2dOv2S2ru7dMfdD6kwUq4z587qFy88o9xQUL/5hS+pZ+d+5eZx7fzaWI9n2RXE57gsZwoso8Jtp22aSdEZo/AM+vXNv/xjvffO83risfv19Oe+oKGJZc0Mj6m1okp7bntAmYJybXMdM5vypxf0w7/6quVrf+TJT2liYkYnSBq4dkGlZbXq6Ngtnz9fY2MjunTljFZjS1paXzGHePSEFHK33XabGVQ9//Ofq7au2iaJUMWYPAwPj4gNjsIIpsDYOOyT3Wb0Y5KSrW21NjZrbmra9L4d7e1W9F/tu26UTzb+pz72pE3av/ntbxpdmCKJ6Q+vvbVFU16g0khYX/7iF1QWKdHq8pp8ab+mpkeUk5tSsLRK5eUt+tlPXtaf/MnXVVRYqa/8qy/rttuPanFhRcmkj/QnbaZiiiWX9cOfflNbaWKcOmwCzrPG2qwoL7NiaceOHpuG9/XdsDVSWFxkRnsl5WX23BaGC43iupGIW8IC6xdKa4Yc381NTY6OWVpCQ0O9KqorVVwWNRAJDSeUYSiMJBIwoeHAAVGhyWG90kgCPFDwmOHgJs7WYYVyAhoeHFDf1ctqb2myfOv4+po12N2duxTOLTazNH4WBo5Nem0akWvUZ1zhFpYX9c5775rfQ0VVtWZmZ4ytUFFZaQc+TAjuN7Ta+dlpYwpQ3Nx1zz26fPmS6hoazHl7eGhY8/NLampuNnCPqLmKynINjQzp58+/oLGJCbW3t6qlucma8xKMGYui6rt8RaWAf2hai4t059G7VVTIc4+0iskvz66LGqTYZuJun8eKo7BNm+sbGmzCjqM7n5m9iqac69jT062pqQkz8uPQ3lj/IM7K24vYK9hfMZosDBcYDXN5ZVYlZTQTjsmlIO7WAQ0NISvxmb8E18EzE0Rvjk6aaTau9aQewGJCTw4wZAWkDwpvyGLioO+zf8PE2lKORidmNTExqZHRCdPf4ydAQ+q0qOxTZpRiRQegljX55qyMF2rKGqucXBhgziQR8NeKnyzDyqJrLWUgaGA0D5k/yEbpDMqMXh3fNGr04UOHdPH8BaPoshe2t7eova1VE5PjCuXl6NyFK2pqqTdH7JXlVWsMAOuOHNqv6fFRVZeXqLWhVv70lnbt7FJsnSQNKVzWYM8TsgwmphE8EJJJY9Own5O8MTo+ao0NzzwgXF5OgVaXV63Ip1mE/TA7N2vgwdjEnGbmFzU8MaOtdJ7KqqLmgdHR1qmyoqgKkMlQOHV2WJpHI8kOg4PGRBgc7LfXvOuuO1RQmKPFhTlFokWKFpeqo63LGAPO26PITMq4rsSBjo6Na3BoWHOLS1pYXtKd99xtXgMnT76nkeFJ7dzRok987KPavXOHNmMbZsTJPt3T1eNo6Gbk6KRDMAaYGIZDQZv6MbmPUxhjFhwMKg4IsrJqHg4Ly3O6eqNPI6PTevHFE4pEA2psKFR9Xal9Np7zrtZOnT11RlMzUyqMVmphLaOZ+RXt3tWh6sqwwrmYbuUrgMQt6NfE5ISiJaWKlpaqpbXNTAthNIyNT1pTzLmIwz4DA2QZTOCYWxJLyxQPgM2B8WljC0xOTlnzzZqemJjV7NyilpeREDpAkpqAmEM8iWKbCeUVYLQI0AZVGxf2LJOP/2d4QPOltJoaiFresMZvYyNpJrv1dTUmz5qfX7GY2QCT3u20Gb4i84IKf6Xviu2baLqJEybtAi8kJE54syB3A1y4OdCvzo5Oe7++m/0GcMAUgTlCXcD+bAzHnDybflr8sU3V06bhJ2Xnm3/zbUsboMHGT6mkJGq1D2ddfW2tAWtjoyNmfpdMxgwk7+rCBDqhoeFRXb42JF8gbPsYaR1IlWASABgvzs8pw/SSZjy9pfxcv7ram7Sju1Vrq/PCHB9mGfUYg6WSaJkBujOz81b7cS7zzNy42afZOcCLApNucL9p7pGfIne7eOGS6mrqdMvhQ6qprrE9EYCIBgdg2TVXaUvOmhifsloOVg6mjWYoGXaSKvZgq9eyE1tjXMlnbAqAXs4xwD3WFyDWCoAgTT4+Hxi1xmK2F8C2Yr8HnHNsWZeM4lKnXCPKfYDKvryybPuja8BSJu3wZQB/8aqifmUvpu6jdvU5sITJdW6enS3ufWGruoQG15xnTVo5Hwrw3UAu6zyuADqQQVFDAwjAWADwgh3JdWLvZRBFjQ/LZgnfCIC2ME1zwhgkXEtqIjOKZWCTB4DszBhhk/BceKlaTq4G2Ix7PtGYOP47GW46tam/+dZfqK/vsmLrSR27/z4dvuWIXaezJ9/V7M1+bc/PqTI3oCCGw8tpVXT3KKdth169eFUXhoYVxzx1K6mWmkL95ieeUHVpqV564RWdPnNZNQ21+tRnPqGdO/eqIN+Zx8KE4fUBvGnsea6o7ZxOPmXRtgwU+NzcFxgEngkfzbpnNOlMWJ1xKvfWPBgs1hAZ5QeggzFG0mlbW6wfq/OziQfcc9abJRxwxgYxP3fpFawF6hHuGWCUGTVnKfuACZ5fA/0a4Bw/74ED3rqh7+D9PcaHl/DDvWGoy5kM2MPgg9oJzwfYR17PAqDEZ8bTCLNh7zuwvh0jyQ1DYUN6nhsfgA1u2OnJWryexskUAAV+zRT4laRK1NbnZDD5mZhkc/Nhv2yAQMCXUWY7o+aGsNqaS1VZFjHNbEd7m8rMJCxoU4biwiIrkirKAAWYjuPuWWjgAMY1GLywkfDggRpzQKLPZBK3EY9ngYGs2RZmF+m0xaHF1jfU1IzxTLl8vpACFFkW2wVdcc60/jlBDriM0ScHB6/oet8l3X77HaqtadDiAvqzPPmCLo+UQ50iDjo2hxwPHaZITLdgCiAdQPeXm5uvvHz0dE6XBZXYowWZbiqr5TOdVTxmh69lwqaS1oQwzeZB3Np0DzPv7VG52Aj4e14+qocA8vs8YPYwkV1d4OhN3nQPJoVRF7P6Hn4OcICNAbo3D73LGyWzFD2RM3zk0P7ed/6Lnnv2+zbBOfbhh3Xr0Qf06vF39b2//5lmlzdUUFhixkjlFTXa2IICBTskX8FkTI/ce1SPP3CPXnrhRxoaO6+yqio9+vhnFQwRSXhSr732C9O4P/HkJ7T/4O3y+fESKLT8dXZfABUmgWxAxt7IyTWZCdeQxgA6JUZB3/z6H2tpYUh/8md/rKrmdv1ff/CH6n//lI7u3KEnf+tfq7LnVmWgEvriSseG9dU//r/1G1/458otjOrahfO6cOE9o6M3Nfaosb5LqXSOVteXdOXGWV3tu6LNrZRNYprqm2x6iq4cRPtP//RP1drarLLyctNb9/TsMHScSZQVB/6Azpw9r4mpWTMWq6suV2V5ha3R24/cqovnL9p0uamx0SjNA4ODVnh1dnWqpblFl85f1OUrF1VVV6krfU7fyxQhvZ1QU12ZPvPxJ7Svd7c1JXOzi4qUFNuUejsstTTu0quvvKvf/Tf/3uQ4jzz2kB586BEVFjHJp7lYUrggpM3tFfX1n9HLr7+qgZEpy5tubmlWfV2dRT3Nol8lz76szJ5TCoT6pib37Pl91pguzi6Y035Da4uGx8esuY8UFWroxk211dVp4Pp1nT3Vp6aWqFo6W5VbGFbnjh0qK6k213DYOv0DA+rs7LSJok2amV5lMsaYgaHAfzPJp9jEM4RiiGJ3O76m+poKzU1OqLq82pIWQgHMEassFYQChv2CBpKYVNgPgDBjU5M6cfp9Xbp21YyyWjs6TPtKEYPMhM9E4W8RXBtrGh8f09Url/Xoox+xpAIO4/wCMqJx4U3YvYHlxL6CRwFu/O+8/ZauoFckFzyEBGND9XW1ihZGVZBbpDtvvV1l6PDTCV08975Nplpbe+T3kWMPC2FZuTlu0kLB4QCOLfNxMLfq9Q1FSqJmPAcICrjqvExSNgXisKYQpviiuTGDpmwRQjNsxkeWMgIGlFYuzKhNZBYJDY3cFGDvBvutb83SP+bmNwwwxXDOORGnrKiluQI8tSlTYb5RZWFWEdGI9ADfGJ6F+cUlVVRXmy8AIO3i8preOXVBl671a2MFOVdGwTw3YaV4ZQrHMN9yoIlxNSTTTY+sMOBvEM2GtIt9L5xncWmGrBk1kYIsYIaWMAF4gQIyqrO6dvZa4kTR3POOOKPznFuBxyTFpnGYXBapoqpc88vL2kgkNDUDOMRZkK9NTB03k+pobdL2pqM27+zqUGNthXlHbCUSmp+bU0Vzl4FS5LjPz82qqqJSs9MzRoeFNm9gLSagprWXrfUDBw5roH/Afh9APCcUUGkp3hpJZfxBXevr19j0nEan5jQ4NqmtDKkCRert6NSxe++zcxMWAo3M2NiYi/7a4lkI6sKF8wrn56irp13z8zMqKY2YIVxDbbMxGFgL9bV1ZjxK0UixjnkdE3ZiI1967RX17t1j4ABNx/nzl3X9er8K84v0iY8d0/333mN+Bykm2+TXV1Qai85kLsRRBnxaWV5UOhFXWWmJ1QNpmrB02s7BeGzdfBk4mycmxg2EmZhZ0PX+UR1/55TqajB+i6qsosQAy93de3T2vfc1PTvvUfFOAAAgAElEQVRN962N7aCGRpZVVVmuXTtrINIb0E90XLSw0PYyGEOAgbX19dYk5hcWq6iIGD+8EhaNgQQ7h1QJ9gOGBJyTFN+sC/ZFilkaHs5aCucYk/r1mE3hkX7QdE5Oz2llDQPNmCKlEc0uLRH8azUF98RM1QwA3bAaiCnuNukHvow1lzZJTrvIM0By6gWACqa5XiQqk36eDWoDANWhsQG1drSo79p1A2iJxUXVDIX79KlTZpRK8050KoU+TCmm3GMTM5qbX1IyKW1vplVY7HxebAoNU2hlxZpb14A4OQHMQp4DpJw8nsiqkBdxDnR0tBvTaWxkxICtCIyi1JYOHdyn/HCOTp85r+t9k9rc9qu8otT2amoiBkc0j3NTUybrDPpSamuqN2+j5cU51VSXqqmpUkVFIduziaYmnhZwGQr95OSMMYXGJsZNxlUcLbY0CowAeQbKoxXGgLh+9brtYU0NzXrwgQctPQQDR/wZuP82vTVjRP4baSaMKORd1JyYXCPLculNnP2zs7OW7MJe+A+BVwZgND3o+Hmm7M/M5Z1BlWOKuuY/beuJPYF7TsNOk8XagJXlHN+jGhkede9jUjCXAuPo4yFLAdjeiim1vWnf15s6M7Cx4dgmYELUufkXFBorjLQw1tXWFrVX2u4fzXwBMo5sohU+MHwPakOvmQNwNb8AZAy5MHwDVo/wedbX1i0pgnNmZXnZBnacwwDbgCV4CcBAoN7nZ1uamzUxPm5gpPkObGPI6qLs8NGZyZrfGuMrQCQr9XtS3/r+n+utt49LybQePHZMxx54yADFc6fe0/uvvaai7biqwlJgO63N7VyVdOzRarRSL54+q4GpKWVscJdSS02efvs3PqmOhlZ97c//UmNjM6pqrNbTX3haR269W5txZKvIfR1zERYM99HWiD0jBcbMsGd4HbYRJoo+u5YAouwR/DwmodXV1dnUMVfTez4U1PHOENLJi5yHAz4szl/No+QjdTJWZlaT7xk+xjZcow1Iz7DOm8R72nwnLQQYcqAxCUMuztiZtXvJCM7I3QGCxtbAjwEZSL7rx1x0uvPjMW+iRMJkPJzdzhPEfV/HGMTkM2SMOU86yJTAM1vk9VnHABfOHw1w30kmHACSNfbJyjQ8AKX38K/TB35lQYHCghLduElskQmgnKmOX8oNSA31hWppiKogL6j66nqblhRj9AENH90XiB/5vuF803dROGR85OFCtcuxqY+LLEkoaJSrpJKYzWysKzcctuYBkxUQO9BoXJaHBgat+MVEqKyi2v6cA7gwErWHH60VhlpE8FmMj1IaGLiqd0+8qY8+8aTycol5cakG+CZCiTKDO/KWs/oaQAd+0Rigczc7QlITcvNN1whCb8YcxgZwaKBRB7M6GvRUTnO7boe+xSz63QZA8Q6DATMqN5FzdCI2C6cDclm1ngSB3/P0ShS+fF4PFEDrx+SHA90ztLEIEHKu7RBCHhGyjYrGg38obkh/gCnwn//Tv9fJE6+YCeGjjz6ifQfv1PMvvaYf//wFJTJMjUuNPbG6nlBOAYfpmkK+lLrqavWZxx5Rb3utnv3Jd3Xu8jtqbG3TJz79RYXzI3rppZd0/PirViB87vP/RAcOHVUqHTSGCPnIxAY5anDKNLNQPaFibkA7ZuqChjE3R0PDN/UX//n3VVoc0Fd+9ys6fuKUXnzpTeUkNnTvgX36yOf+J9XvvNUm0770mi6efF6T42P68JO/qbWlFb3+4nM68d5xc/ItidTqkUeeUl5ukaZmJ9U3eEX9QzdtaknRhYZxcmJCHZ2dNnH40Y9+aIgwhnSgwmyaeFIMDAxZ7rplimdSev3NN6zxiG8kBaWSDfHg3l51dXQajZgpHvez72afIecPHDtmueTTYzM6cfJtVdSVaHltSRcvX1I4r1jry+sqLghrZ1ezPvfZJ8zscGCgX4VF5Tp9+qKCRbm64+iHFI9t6Q/+4A91/vygbr31iP7dv/tXyg1TBORZQ5lKb2o7nVD/8HXNzM/pSn+/Ll66pN179piLMw1W746dWsL9Oh4z7T7TRjTQY1MTVsyiocN8qbGpWY8++YSm52c1PjFuBpIxpp83+5WKx7W8gEu0X507WrUaX7fG8I6j96qlqd0azBdeeMEaDnSyprOEekYGsM9n74nBIO9HkQBwBV2VPWW4/7oK80IKZDI6du8DihSVmrdJcXG58vKKbNINM4jmEG+SeHxNi0uLeu/MGfkwxwmFtLy2ptr6OrsXbLLsIXg7cMhR5J1+/7SGhwbsID/24AN2raHRA4RQCEOzZaMA2KysrDDACFnQ93/wXY2Mjmr33r2KRAv19tvvKehP6f777lNbY7tKI1EV0XRoWwuz0youiuiWw3doeGjG9KoL8xMmTwF0Yi1ZLGAiYdfcjJ8ovDBFzYHh44wamdwA1HCoUjRYYUnaQnzDJnfstfY62RxkGAdIWubn5q24XllZ1NLylDbiK5YEQvFWGMlRWUW5pqcWNTsL+EH6AHKlLVWUV9vzmc4Qb0T6BDRBJhsuhosLCqhD05Wy5BBMSWXJAufOX9Tg6IRW17fNOBJqtNnFuEGIJT5wkKQ2k3afMlvbziQwS9c0mUB2X01tbRq7hWae78EeSqPCLysw8vCBIUUkqkwa/S+u7CmXD58TMGDHZS27yDY03bAHmJiXlhaYiSL3fGZ+3s4BKNE0B0zSuZY7d3SrtalBr738qjKpDX3onrvMpGp0eMhYE+XlVSbliEaLLaKN2KiqimqbvrFXDw4NOkNIP272GyouKVVFTaMWlpY0NjKskkihRbRhslpVWWlTxOGRcZ1+/5yKIqVaXt3QmfMXtbwcV0VJoW49fEgfefRRS9SgQIUmv7i4bAAnez3UZpqwN46/plh8XS0tTWqoqTG/k9amJpv0YTBaU1Vte9L84oI15hT+Zy9e1Hf/9ic6etdteuvdt1RdU6d8zrNk0mJapyf4e8X6p1/+TdVUVNmUOVpcYg2bXd9stjaN9XYyZjIDAF7uP+cs8g5MF/2ZlBnTzcxM2QQZH+OB4VFduDygM2dOq7EupNbmWtNYh4P5BmpcunJFC0srSqb8Smz71d8/p56ddaqsKDKQp7qiUuMjo2YOi08FYFdNXZ3a2rpUFC3R6MikAXzuPE3ZvUNKRf2xsrpk7JvlxWVjeED5BVzgJlJk2yQTUI6p3ibeHSRCkBeP+WiBTp85p1ffOKVMIKPN7YzWVxIK5LnBB5PHtDjr8nXLbYc1MjaiK+f6bIK8vQmdHxYmgxaptLJYscSGfR8AP+Q/TJfd1Dmturoa9fePqKTExZaRjFNbVaulhSW1tbYZQDTQ329MmfWNVYXDITW3NGpialLxzZTR+BMJwHgHrMHcBEDgO9FAeNp3R4eOWSFv1PIQfi0xVVaj1XdT0/nZWUueoPGEQQTlm6ksk+kjtxw0BsnFK4OC6AngsREjj556zqU8AfSlbd0HLNZ6cnzY/ATKy4q1d0+34jFi6sLm18Fkn5qJFAbu4cjIqK3d7h077F5jHIk0AEZm//UBLcwt2J7d3dWtxvomYzklE5tWbwIYfKCldkAWoC9pCTDW+L78Pz5YTENhtPEZqK24JgCyrAmAG4BcwATqA6RW7EE08tx3fpZ9iWtIHWfG0TRYJaUGpiABQ+JBY8V6Yu+n5jh48JAx7Dy5GH8P4IAmDObr0uKMJXNg0Iu8wtztg3wHGjT2uYAWFpcN7CkGXDe/og07K5FI8PPO1yFh+w3/D1uR9QBjk+/JL0B7kwGSTGNMV5cOQD1PqgH1YGrL1a6zM1MmHwKIJcqUfxh8lZRWmKyBZ4n92OrTgN/2KPNeMKNFx0IBlGMfYki0OL+oVDqpN996Vu+dOqnteEZ3Hj2sp5/+gjW7F8+c1oU3X1dobVVloYyqy8o0Mbehhv13aKW4XN9+9nktA5QHkO5k1FZfpI89fL/KwhG9/MJrutk/qsLSAj35qY/p0KGjikYdgwtZBd97bWXFSVv9jqVhcab4mm2nbD3AfGF/hzlg5uYJrqlL4GFteCaT/L7nJeBdV84Yb5JuHh7GCnYMDo/Gzz5q7LksNd+iufFwQVKyGbfnyQEO6V9KE4zpYf+PNJBECfY3Po+LHvYAJP6eAznWbY2YIXmYc95FqHqAIOuXawGrxxjUgEz0a5bK4/oWvh+1M+/lmR0CorCmuA4mfc7KGj1ZkpmmZ00NPf8GDxxgj+NXx55fGw3+SoICDU15ma0tv6ancOR21EAaX0CBvByppNhnTIGGmkrV1ThQAAO7QiJdUnJMgHjCCjkz+CutMIQd6hcIIqjh3Cz6y03lckCS+Rtft6xfNMfmmR/E3brAEDwKE9DG+EZcO3buUjENegIjvELLRWeTTac3DeHyZQKWH5qIr2thYUKvvPqi6cUrKmqUm/NBQwH6Db2JTZfPY+ZaASdtcGkLAUOnQ+YI7mhw/D/TbNOYWQRHyB4Ao1X9A9d/F1XDhIRq2D28TGpML5ZF6XgIPIoRD6czFHN6b48u7LnaQtE1bZ3F4bipEIgqD6D3cJkxTNw5k1pSRMDFk3gUKD53Is7mk9b3v/tnevaZ76uqMqpjxx5V146D+sVrx/WLN95SLEUUIVR5n3LzipTxo+EOKT+Y0v6OTn3k7ruUjs3o3Ptv6PyVM2rp6tJHHv+U8gtL9Mabx3XyxHFbJ595+vPae+BWraySRhE1HwiSKdjYnO7KNBHOOTUn1xx/+fxcntdee14/++Ffaf/eLn386c/qL//6e7p2Y1gV4Vzdd3i/nvytf6GK1t0uaSK2oD/4j/+LPvr4k9p54G6N3byhH//0Bzp77n3VVNWqIL9MyuRodm7B9LpllaVaXJ3X9OykZqZm1Nuzw6Yf1dVVam5t0blz5/Xee6dNI9vW1mG0sOvXr1sePbGFoVCeKqpxjK61KLuFuTnt3tlrIMDywqLqamrt0Lx06YJNdnnd4ZFh3Xr77drRvVOxlYSe+/kzqm0q17Y2NTg8rNKSGk2NOy19QJv6Z7/zcbW1VxtN/NKlQf3ixXc1PbegYw/er9/4jd/QM888rz//8+8ZSPHlL39RPT29xmqgwORQAFzD6+CdUyd08fpli/HasavXps5jo2Mq43NVVNpYi4OeggUmBAwYWA2steamNpsY5hYUqKC4UJNTExad1Fhdq2vnzuvpT35CVy9dNApn7+5dyi3M08XLl1VeXqveHbvtgOL5XYttWBPDBKO6ptY2fppROxxE0UhzGzdWTt/1Pm0n4xZ1Gg75VJCbq47mNpVFSTrBR4ApFrncaOM3Jb+L2FxcmtW5C+cUA1grLTH2ytLKslFpmWbwfBGFRUY7U26mNEy6KfLm5mZ16cpFa25a21q1urahstJyra6uG2BFscUaqK6qtKzuF154XhcuXlBXd7cV3dMzk8bMOXzwFpUWl6ksEtESLv+JDS3OTBs7pKm+TRvrNCO52tpm6lCgtXVXbAAysodwfXieYUtgBMaByrNshqGkOiRdcUkRyeSNAoOoMMNrU2l7PaoVikpSLriv7BfQbDP+lBKbq0pubmhhcdWYVOECosMWVRwpV2o7YNrKhcUZAxBKy8pUXlJq0zua67r6OqOvEoeVyvBaSWvS8AopipRpczNjxnkXLt60zwG5jIko8gIXN4hbfND2dYor+5VGlx20cwXDLyeRYs8kH54s8235MIFl4ob+OcsUoKEypVE2epDfNoAxP1fl5SX2Z6OjI1pbRe+eUbSk2IGw2QQMZxTrtzPL58c0a9PkAjQWFPLQgCnYTCu7mTAgAVf/5sZ6czrv7GzT/MysrZ/1RVgfOTYNoZGYGJ9UJg2TIU/VNTU2YXM08YQWlhZUWVOtTSLVyCDfWFVtVZWSADvZzPLGunrHZPPBkCgw47iZmTnbfybGRw18vPPuu3Xb7bero6NLE5PTWlxatSkw1F8SchaW5jW3MKORsWGbzN9+6IAO7dltsYX55JcXoN1dsYYISQd3I5ZM6sc/+5neOnFCt91x1FJkaHxygzlqbW7UgQN7NT87oxPvnjPPh4MH9qm9tUV11XW27zXWN1gRCMjF1Bg2gDnvF0U1PjmtmroGY4bQhMOMiK2v2vPLObq0uqpp8zgY0w//7jnl5abUVIN0oNEaYiIGY/FN27cwo8wrLNbU7LrW4wnt37/TapDUlqN3m7TPzH0pjkss6q+gsFjpNP4BSA6DBh7y/CQ345qcHLPvU1ONnr0qS6/2WTQo56tH56UcAOiHteVleReYrC5sdcjZCxf10+ee13piWxsxMuEz5oeSn4/HR9zJdXxStDSi0bFJBf15ZvhnGt9E0kwKQ7k0X84o1DTJQZ/RdvkZolDxc1mcnbHn3RznQ7nq7uoxhsyu3l5jFQGALi7MmmSKtcpz0dTcaKlLS8swfkju8evdd96zPWU9RhPIJBqae5H9Oc9KV1eX7dk0ywlYIVmpj/OPcbJFPuPu3bs0ONBv7CsYIjacVka1dQ2KxQE38WjB04DnmMFGympDGpXK0lIDxVj/m/E1zUxNWuJHT3ejgsGMmpubrC7ju1Kjuefghnp7e9TR2a3yigonVS0qNNkVUZBTY1Pq3blTrc1trmGBlZoXtlhZnn+aVDyhnEzTNX1M2QE9MKZ0NVnIAFUaMbfnbpvsACD1A1f5lIHZtudmm2i+k9HjjQbtJqHe5JXnAuYTXhHOMC5t9HNem/dwTE6fgeMmwd1wwynzYDLN+KY21leVE3Jx29SKpOHYlNriu7kfIZWVVhijBYYXTTr7HzUSsiy2WBpHwETWjnPaD5gUjGGVM8Vzk2QYZkaPDwaUpKZG4gqwYiB1ntW6eAoZCzYnRyUlEWOfcY57EgvHPECam61pLSnLsUX5OfMwsrXv7gfnAvslzA0Yns88821dvXxRqc2MDh86oE//xucM8D1z4m2df+1VhZA6htKCBFHR3Kba3Uf0Zv+Ynn/npNKwtNjZ0gnt7qzW008+oubqBj3/zMt6/Y13VI4E9rOf0m233W2JI6zngnCBDZFgwrlBn5tks68BFJqkY5n4ZIaEJOwwk3L+ApwT3DdPEsAeZBJfjzWSlcmxp/JnAGQ03B5l3ksN8/wDjGuUjbmkf7KoXRgjmKFbjHrS+W0gyzTfEiQlLgKSdejVNnwe3pN16Bmbe5/NxSbSnzkAmz7FyQsc0IHsjntFLYnZI9/HDSodS8STA/ACXqNvfgLcR7/zPQCoAxT3pA/OV8p5Nni/nCGmM8XkO/5aPvAr6inQ2R3NjI1Bl84+G2YWj8meTAdWUix1dVSou4OIsGIzGIGOmRYPSZFRB2ngMWFisfr8Obb5QuVjAwMwYKK9srykEJtGAHPANSsiMQIEEOBhw5AMSh20R1Bw0N6eHb02eeAfmAfQzzlsMsI8KGBUR6Ppbsa0sDCpl195Xvv3HVRX1075/Y6+TOPpgIcs/d4SDlzTDkLMpIHPEEOz5XOxVegOTcMaZDN3GyWbibl5QrkzdI78T6fhR9flpuJOL8bkydP72GfImoV4CBkPifew82+TJSSzFCMrrjG9cfmkgGpM1fk9T8PkJSBwYLBZs6mYbj9L+2JzyQ/DRFjTMz/9G333O/9NZSX5uv+BR7R3/1G9cvyEfvriS0qkAsoE8szUhym/zx9WpDCo/EBcj99zvw51denauTd09cp7mluZV1VDk574xNMK5hbp+PF39P6pd226+KXf/ueqa2xXIVPeTZypYYkQD4bjqWtqbOJiPg1hm+SZSU1iVT/+u2/qxJvP6d/+3r/SfR/9lI6//I7+5lt/q+21JX388Yf04FOfUbAIyv62FkZv6hvf+C/617/3vyrjj+rcyXf09W/8mTXJu3v3q6WpW8tLa7p85bI5jDe2tqi4pFCj4wOmOyyLltqEkGYRo62mpkYzWUJPCoWQQoJ1Mj+3YKY4NOKRshKjp7/+xutmXnbo4EF1tLZZXj201+WlJY0MDerGjT6n12R1bm+ZhKWnfacuXjqvze0NlVQUa2h0WABwW8mAhvtH1d5Wp4amPH3s48e0sDitV145qTdfP29/npcv/af//Id67+Rp/dEffV0l0Rp98Yu/aU1CYnNdGR8xQXHl5RZacsj5qxe0FF9UQ3OjTUMpOpm2NDc1uzip0lJr/vBz2NpOqqKywgrKEydPmoN3PRIItGXxmFHBMBsrj0QVIAZudUVbibgBF4duOYjNmKaJsMqPqLKy1oowi/nZ2rJ/YAUAOMAOiUSjxgZCtwuiDVWeAoLMdqLfRgb7tbI4pztvu1UfuutDKikuU0EeejmodxiTynSZFOuwjN559w0998KzBgqwSTW1tWr/wYNWBBUWFJjkmUIGDdzVa1e1a9cum+7yGnzf119/Xc2tzQZQOTf5Us3NLiicV2ARqExJMFzCxZs9i0kyxXNjc73yCzFUDRuzIj83Xzn+gDEEVufn1Fxfp9qqGlVX1klpDE7TSmWc+zkFhmv6SWNwMW9Mq4gma2xsNIM0ZBfseXbtYdcUFdhaHBzEJJOi1xmfWvSpFYiwAlas4HJmrkHFtjaUVFyzs5NanJvX9mbGmCnoZfFFKK+osqb+xo0BxRNLqqzMN3p1eWmZkjFHPUwzfYytGbsGkGduYcnYAeMTc/L7w5qbX9Pc3LI2E0imUpYs4A/ixo1vAiCnMzizOD4KHCupiFRIK0Clm90PzZk6a0JkjbJZBDjJGs0R183bN41tYJRfJAkhhfx+3X/sHivI3377bS0vc564QoppI2dCcaTI1jmpChS3gETx9bg187t37dbQ0JAVz7V1tVZITTJljbvoWOjVZaVRK9xHRke0srymVCxhTUpfX7/icQycYC7wedA9ky0vlZSV2LR4cWXB2CH8viUKFOarqCCs6soy+dJp85+IFhVrfWXV7mNZaZklcXAmkUYQCvh07doVm6ZhnLn/4GG1tHdqaoJs9lFjFcCO4bMBDl7ru6LRkUHt6m7Xg/fcqYqSMttvuf5QYQG40fwnU2lNzs7qm9/7vi5dvarb77pD03OzunzxMrioGuoqDRTYsaPbpvt4mkxOzOvQgXa1Nrfogfs+pGKe6eJi85LhXgQCbkoUT1CgFhvYA3Ub9/qcIMUi2tqYNeiJrU1bh7z3mQtX1N8/qaqoX3u6G+2cKK+qNEM1mADTE2P2fG9lguobjKmyqkiPP3yPckM+AzVZnxSrJHnQ3GHY2dDQYkBfQQF7UUqbW5tmZmg66M0NbazMq7qyQkUFxcYmDPqZlKOf3rS1xgRtbn5WoZBfJWUR5Re4xKNoUYV8mVyrV6bmZvT6W2/In+OkZfMLKwZ0cVbT5JjJruW7Q1sPZo3zaARZIqQR4V8TtCECdQ/gNew5mBQ0cWxgNlBIS+WREmPg8LkqKqq0f3+PmUqSztR/Y9iMMGura4yK3lCP50WlBoaHjG7f3dOtY8eO6b333rPrND42YbIpb9KHPnh6aka79+w1eQxGdxPT+F2sWYoGEgI+NOAy03szEcshqi7HpuUwATH0ZN+tb2jR0vKq7bMwBWjwDYDIMpqQJ9bXVFs9Gd9Y1djosEqjEXV2NhqtqLOz3RoFTDSR5jDQQDd/9OgBtbS02n7CtSXdgP363XdP6OC+/epo73DeHQxzqM+IrQs4WrjtHVkdt+0L6L/TGfMRcOZrznuJC85e5TUxnr+TR/2mtqOB5bq5QU3SAAZr5C0WFsd6l+LiwLIl26sBl2kGARTY0xmMMaFnfwTA4dnkGTWqdopIvH8YU8dk3WdyNTyoYJk4c+kthfPyVVpaYee7M+h2Bpiwc7Yw1YSyjWEsa3A9Zp8D7xTqVGPPpPC72TRQmrMDFgCvASgbQtKyvmE1AmcK348puoErGxt2z2FcuWQh9z58rrV1vCoAEJwRocUUrq/+slFmEu0MV51jPqad3AskBKlUQs/89Fs6cfx1G1zsO3BYjz75lMVnXjx1SqdffEmBpQUVCup+jlIFFdp178P60Vun9P6NQa3zGUNBbW9tqLOhSJ//xOPqaGzXcz97UW8eP6FIWZE+9omP6kMPPGyDQgBYanfqTyJEbUhBFHqWxs914Z4ZoJKbZ2AdAKSr/10t7w34zB/BWAQODPEkx6wNj2XCZ7YpfMYlj5n8KhvZ7XwDPPNHzApdaoWZEJp/h+cThh8PrKGANeLO1NJFIJq5ZTj3l9N/1yN4SQBEgrtpv+dJxnPGn/O9+YxecoX5UMAOMGNf55FgTAYbVADyuMGvN8jku7KeTNJmhsAOMABk92QFzujQxXV6181LV+La9Ry441dyUP5LFOMf4T9+JS/Arj1VmcHBWaObufQBh1yxseX406qpCuvAvlaVRQpVUlxq0Xbo8v3BHEUimL34rAkuieC0TeEWMr0TRnBsfDRabKQWp2VxRpjzxI2il8M0oxB3bIf+W67t+po1MSym9vZOo21BmeQ1oSeCrie31o2OhIkOtHAmXon4sp5/4Rnt3rVHPTtwZYb2lxADKpoSAxQsFo9FD8rlkDIAAwo8ug4OCmQDJaVEcDlJAf82kxEOGnOadQcED5ZHGQLRs5zTbMSgM1lxDwcPDu/He9NcGHKMvtiaeKcP8mg19troy7KZojzw0P49B1GHZtpZ/csNlwcPOtvWFoeSowvymn5fyICdl37xA331L/7QPAU+/ODDOnTLvXr1rRP6++df1NL6lvy5heaMXFRcpnBekYry0qos8unDR25TYzSiK2feUF/fOSW0rbKaeh177ElFyqp1/K13dfz1l41m/eV/9j+rq2ePyQqI27L7QkQOtC6Ta3CwOUNJn11PruGW5udG9a1v/KlGbp7T177xl2raeYuSMZ9+/tzLmhzp14fuv1PtvXvlC+RaRNiJF5/R0tqCHvr4p7SxltLP/u4H+rsff9cmd3t2HVBzQ4dS2xkNDg2YfnZ1I67Glnotr82r/0YfAKluOXyLZmdnLOubop2piRnhbL2yyk8AACAASURBVKc0PT2jmzf6TfvX04251qaFpr17Gs+CdT326KMqhb6c2tb8zIzqampMBwo6v7qybGAD95QGeGx0XL09u9R386YZOgVzcQKf0ftnL6ina7cmJ2Ysdqi4eFvHHrxd0ZJ8vfvu+/rFi29rezOkhuYy/bPf+Sc2Ifz9//1PFQhE9ZlPf1JHjx5VIMQEd92ePaTMK6ubOn/lvLb8cRWXRSwmDmYNzQCFKQc/hVK0uNgaJKbdeHPQtJ9876T5PBB5hdEgur/J8WlD7Bvra1URiWpxZlanT75rdNA77z6q1vZWo0VvJSn8wtY80cAyzZmcmjKqJ/p5ptMUAhQ1HKx9N24YVQ1QCPr1FvozpbW+sqSpsTF96QtfUlNtk/JCGBFRgKWAtm36tLK2ookp4gX7dGPwhmaJ1sukNTo5YQaBR44cMRYPE1abUCU39d6pU7rllsP2nhRMGDp993vfVUNjg3bv3mOGezTkGGMWFUQs7owsbiIAYQpQjGNqdeXyZRVFiyw2i8cVEKm5oVkDfTc0PjykIwf3q7u9TVsAiyRmpDGE8iuvAJrlhoF17BV8DtYUhTbPhcupJqIpZFN/Xpx9MBaHtp+xhpK/a0ZAa6u2Z/EPv3g9im6KDe4p63huZU7zq7M2fcEBfjsBmyqkaKRKc/Pz5ux+4+a4Ll66qnB+Sg88sF811WUWtzQ/NevYEmj0YxtG/U8Qb+fDhCipkdEpzcyuaGnBRVtmMn4DKzN+aNNZEzr215DbLykqrejOmgqlKdhDTt9oBbVlFTr/GpBPIwfw/iYXQXOdr5JS9rUtS4rAqM2YRgEZFTkSKbJ1i5cFjSdMEYzf8pjoxhIKF+WZHAEaM1PciopyrSysaHpyWm2trZqanFRRETKzkOWdI/8CyFrbIKeaqSLrjqzvNdOi7mip0e1Hj+jVV94yLxomo1wDFz0LQEJZnrHzxt0hKeBk4gZyoL+urCwxqn1zc52dWzVV5WptadbCLNKvoHp39qq2ulq93V0aGug36crA4BBef6qurldJWaXqGpqNpXfx8hVduXpFQ8ODWttY0dTUmHxbm7rr1kM6cvgWW8uA29Bg8eXB0X5lfUMn339fP/rJC8rJD6l3z06NTU4aK2gLp3Kamcpy7dlL/GipTp44qWvX+k32kJ8b1ofvv193Hb1dkcJCY67gHi+fa0DQf8MMpKmnAYDxR6MPq5BGEW8M7uvc4ryu3+jTwOi43jlxTen4mnZ2VCoQSNr9jhDRGQppfITvta5N4hOXMhYv9rEn7lVRYY5ywpjguex00CQK1/KyKtXUNhggTRzx4hJReeTMJ7S4gnGmT+UlRUptJuxnlQkYowXDWaaAFNo0x5bcEfCpvbPN1oBFPQYLVAQLjeYoGdfkzLR9Bkz+MCllmbOuoO3DFkkkiRZcUJq1TzOQE3SmyHDs0xmTIjEdn5qeVWFxsU3neTYtDWVrW6nklrGdfKm0aswIN6Suni5jFADMMommWRu82a/9e/aq/0a/+UesrmyY3JGIXaIve3t3mh/B2XNnjdkBKOrRo4ngHRoecWcyexU+LMmkrQebSFJfEe62tqHiSMTWkXkyQYffcJNiznCAVSjH+EvVN9RqaMhF2HqsGmSaMNV8mbT27e7V6sqi+m/esOjcaDRsHhwOQIzZsKi9rVn1tTV2RrEXYhrIeuJcx/yRf8OAeejBB41VRKOCDwfNFFR5GliGEVYrZfcYaj4bvgQ574t/Gc3raNIuccUAx1xqRDfF5P+diaRjizqjaEx1F42qzd4LGEAd58z5MIEjfnLJBkfIQtjrXWJEwrwgaOphy/HzMLx4HybnXhPF7/MesCxhepmBKhN3jE7N3T/XGGgAI2ZsCcuMSMq8XMfGSZL4k7J6l88HIw3zOBpcAHPbd7OTaO4d18yjr+fgUcOej38OmvBUys57XsfOpHUSCFadbJUkj1C2eV1HsuA+H+vSTMqtJ3CmlsYoCNK0p2yN2UCLcyUjrVpKSFDvvvGsnv37n8ifTmnXvv167JOfNEPOm5cu6viPn5WPFI6cgDX/DXsPy1fZrL9+9iUNzi5omyk1jLJ0Qjvby/TJxz6s2pJKPffML3T+wlUVRML6yOOP6IFjjwiZNMwsS1QwOr1rilmv1sdktfScJWaYiAwlnbbzANYA/Q33FraHx/zjtTzpL8AV15Sf59y26MIQa9sBRo4VwIDRAfue7ID/p8Z303/MQRlYkMZBmpNj2zJsZCHwHp5JOesFkI41AuPTzC+tiXPMZBtihjA1d/IV15e4tDNPsmwjU5+LRTT5lDFWsiBalunHn5lfgcUUOlmOnW9WB3DOwzxxsfPed/IYBcZGyQ4CeB33ubbNMLF7/+2/kj3xPwIW8AF74h/zzf5732vf/trM3PyqZmbWlZWRuOg8PAWCGdVWFujwoU7T/+YFyYQtsoKstLzK3MdBtTnA2JzZsCiGaeCh4qPZ4vBm0aFHY1qCeUYisWEIPMACeahs8mxobFhsLBywHDx79u6zjZzGhqY93+Kl0E6tOk16MM8OAqQJy8szeu7nP1FHZ5cOHrhN+eGIHWoYABo1PxvhYYeigRRugVP4mTOq5ZDmWXGJeYoHFEBhds8zBSyIrT9r1uPcatmdPcMO9wA4IICC35MAeLEe3kPpOYR698hD/QwkIO7IjDpcGqKhuNncUH6Pn3U6I/dwOtDBfRcedrfJgzwz8crVT//+r/Wdb3/VJjv33f+Adu+5Ta8cf0cvvHZcC2tJFZZUaptgKV/IkiTqKwrV21KhY4cPKbO8rLMnX1V//2UlAxk1dvXongcfV36kTG8ef0uvv/qSTWb/yZd+Ry3tOxQtqdb6Ok7xxN+Q/wo66kxHqIwxbklS+OfkWUMwMnRZ3/jaH2l1flj/8X/7D2rqvV0VVW2KJ9JaXsRBvUhpvjvyBn9KP/rG19Teu0P77rxbG2tx/fC739bPnv2J9u3Zr7bWLuUEwyorKTf688TklPr6+60xq6ypMF3v5NiEWlpajJHCwc5GjBaba4r529DQuCoryvTpT33GGljAgfnlRf34pz9Rc0uLnnrySStm3nrzTTNja2lqtHUKewamjAEd8/PWfBpSH4+r78aAjh69y1zb48m4jr/9lsUYMuEgtzgWW1J3T7MOHerV+NiIzp45p8mJFX3+i59SfUO1iAv94z/+mi5dHNXjj31Ujz32qEI5NNloe7eViDNh2tLNweu6NnDJHLIDUJyJ5VvfcFnP/qAZJLJuaJYpuOYW5pwezCctLS7LHwrpwqULprtOxtNqbKjT3t09KgqHLdpx4EafZqanrTEics055Yfky4Bi59nUl6aKDg2wgTxwogiZCrD+K6urdPr9951OHlAAZ+kgbJ+wcgJ+XTxzVkcO3aJDew/KnwkJXjpNKlOrlFLmmXD52kVVVEa1sr6svv6bYg4N+ENjduDAASvq2YuQdQDSwQ7Z2bvTCvN4Eh+TNWukenp6DEiy/OE0Ex8SMUKqqa41rxKKBEwJa2qqrBDmezc0NVhTW1qO5nVZZSWlunzugkYHB3XHbbeqt7PLssv9mYBNrpjCwTJZXUPzy0Q+L+spsOk04dn4H++wZr9wekK0mOQpb9keaVTpnBxn1oUuMUtXRL9J0YkpGQUfe8a1geu6PnRDU1OzWiPWCppeCoPOQjPLTGlTE5OsTeng4Wbt29ssorL8GZ/mZzCD9Jv2n3+SaWkjmdJ6YkvjE7MaHB43J/bUNhxAQFIM1gqV3N7UJvt/YdiKdBhWFNlUfUyw4EBzBlhhANgcwNQLBhR7pzMh9Qf9BgjzXXCuZ4rPlIZYMzTePEfcQzPEyss18z/350VaXHIJC5FoiRaXV7S+QuoAgAxnDXTGHJNwcE7gpk9TTqO0tLho9EwKMMcOyLPGlmY/Whq1/SqRZBIUtgLmY8fusDV25v0zGh+b1MLCstHHuRamv6TQJGFnO2ZnFhO9ZDymeMy5OSPXSRo4xFQvpc1kWpUVxbbmMIcsL48YM+nA3r3a1dWp5PqGAXRM+on7u3DhsgGKjU2tOnT4iBXWeJjARAL0YLJ/E+lTYb5uveWwOUXDkiktq7BYOq7jzcFBPffCSxqfmlF7Z6um55AejKokUiofWV+ZtGnu8/LzrImn0GQtz0xN2/SwobpGd99xh9qam1QWKTZ5ANNhwBAXmcvktEDxGPRjRydFH01zTTrP2gZ7wopFfU7MLemdk5d15cINNdcXmHfRVnJDtdV1am1sMp8VkzER0ZjO15lz07rjaKeqqkpVWMz5HLB1z5pLxDbNyKysrMrAULyOuNZEp2b8GU3PTVvdUFKEKWhKpSUAYU7CggEXmuGl+UVj8ADt0MwAjgBmUDuUl1Vb/B1MgWQ6ZekNNDjIjsyTgsnrhktjGJsctwQF+UPaiK+a9IY1qLRfczMLWl9dtXqorLRaIyPDtm9S26QUMHq8L0hzG7NEE2W2LDGBExBQEnNmM22LYNIa1fUrV0y6wLWGxcY+BVNm3/595rkxOTmhW287oitXL2t8fNy8AczvBZ00VDT5LTGCRhvTxua2Vp2/eEHLK6tOW57E+DjH/E9oLHGpx6eFfZ01754bGE2uDqEx9QwVaSZpZjCga29u1fTUpLo7O9TUUKfpqXH5/fh5zFvjMzoypmAwrX37dqqluUFlJcUm1bvRd9PqrmhxROVllSYLxdsjGomqugpgx03rMReEtcf/M/G0oUnW4R1qPRNQhi14vjjvgEK7Z4BBNNpcYYdNuommGeXmYmC6ZtR8alOaL8f09Nlkn32YxtIMX7PTWfYn85jK0rJxuWdPp6b0ZALUHM43ot7WjnkIpFJuAJEirYl7nLC1RC1MFCPgsIswxDSS8zZs9a8N3TBw9Tk6eZrVAuMxm3TFOYPpovcLoIa9GcCOWoW/A6Bv4BoDMryX+H42zGOPZ38EmMADCwp7zCWE4fmSdOeVudgnHMsVMAYWEWwBbgZ/xvfm+pRES43BYuAK9a18ZvqalxvQK8//UC8994KCvrR27z+gj33us8by6bt4Xldef0Px0SnVFoe1HNvSoYc/qgsTi/rhy29qjdjt/AK7H75UTDvby/W5jz+m8sISvfvOKb3yylsKF+XqI48/rHvuPmasykAILzA3AQfYpIaiJvLuu50d+eGsaV/QegEADJcihlmuz+6Vq8ndoMsDkgBpaN7ZC510hMvF/XdxfvzyvMG4194k3QEMjhnJ3+e+wLDj+jnPiXyTATqZgTP489aLA7JgswAo0ZwjRfRkAu7Ou0EhTEsHEngMBc9TxMmZYUbz3s7Ql2Gu18x7HmY8a/bZsk2+DY+thvKYALCtXKLBB88T180lEHksAye12Po1KJAdCf/39ur/aD934GBtZmU1obHRJWVjod1EnWI0kFG0yKd77t6rcMivoA8tU1SVVeWKRMutiMRllSqTyQ4FEvVgMCfPGABm1LftJugcdBT/FAfb2wmbTJIowGvw4FkmLNEmOSEN9g8YitfU1GL0fqNpYtRiWaAUhH5zITa33G2oq2RoL+jUqXe0a88+1dc2KxQqcPEdaSi8DhRgIzckdtM5g3o6fT6nc/d3Olje0wr5MHoz58zr0GOnO+IXG0KeoXTOyfMDp1H3394Enz93G/cHeaLezTUUOmsywgNrm4vPmQwaO4DaOu0ohw4Q4Ls6sMF8DLIHn/dQuo3NsQ8o2nNCPv3t3/5XvfDzv1VO0Kf7jz2s7p6DevnNt/Xsy69reWNL4aJybRJFKZ8imN+11ej+I7u0p7FWA2fP6PqFM1pZX9Dg9LIO3rVfD370MwrkFeq1N97QSy/+3Chf//Irv6umlm6F86Py+UDOHfCCkRKFuYs9IaN9y8AijChpFm5cPaUffPvPVZSb0r/5N7+rYEG96pt3KJiHm/M2snIXj8IkfmJAf/fNv9IjH/+0Grq7NTk9ob/5+tdt2lFeVqH8vEKFAjnmQkzxArV5eW1FI+Mjau9oNyBg4Ga/HboUKBjewNxYmF8wCioI/9Limp7+zKe1f99+XblyzZrHcxcv6NkXn7c1/ImnPq5dvTv11b/4CytaKOBZEzeuX9fRo7ebHAE5B40GU6pnX3hO6YxfHe09VsxDeyWNoLQMB+yMFUyD/YNqaqxXTTWTar9y81KaX9jQk089bgUJsg7yvb/xV3+vu++6V1/84m+prIzoGLSwfmvoo9Ey8024dO2sBkYGFWfSlNrW6MSkFcdon2nmm5uajMZrjvwxKMirRgWtqqwxujNNO5RAJudQ3np7us0AsLigQCTAAeoRS+gAFdYghnDbwkl3bQOK8LJ6d+22Jm7bcttXNT0zYyACTAveF80sGl58JdAuwzJqrKvV7MSUaaEfuv9BBTJurwGsQ7oB7XhobESnzryniqoSa/gmZ6aM2QDYwj3A2AlQALkSbvI0u/g84AeAwRb7DZFx3B/MEMsrKu0Aw0+EoptrQIwojev7p94zwKapiRSTBds3MKcERfejmQ34FSkq1urikiZGRrS6sKR9vXvU2dpuxSlFERRFpBjsO1A4eTZdFBqTGAoHzxfE5VW7gzJlhk+wOHLDzoCIosqa6FRKJdGIsQK8SRYSCTPpwkBzclKvvX1S775/SVvJdRXmphQtDFmzvZX0sTWrtAJ6b1rT08tqai5Tc1OFIoXFKi4oNmMnwLpQuECxZEqLqzGNkd8+PmOmgr6Ay3hn36UwgJpqhQY6w80t5UeLrXjFNTppDK2AMXF+ycgys1cmKQEDWiw9Jsy+axWDFZokZjiGgYtzgorLcwzoQ5HkZBN5FmMI1RI9JfcEsDEUyNXy+pppV2Ec5JKY4EOK4IBJiiXOGUymMNCCwouJGtNx5wztGGWm7Q4EbNJcV9dg+wLRVbfta1drS6u5eU9NTFn0HZNmzM2IK0PWhoHu6joU5yJjnIRDBTaJZu0RzbcWiyvOWRVL2HlGU0QUJUwHGhOa1damGu3p6VJtRYUZDbJ2KyqrdPnKdX3tv/2lAT47d+4yGVTvrh16483X5PMz+UlqeWlVly5dtqYR2vWuXbuNUg6gQhzpufOXdPnqddXUVamrp1PnL5y374zPCtGCGHRWVlda3CONO2cirwMoC5uhIC9Xu3t2mFSmsrzEvDcqK8ptnbJG8QGIRspc3BneMUE0xMRdUnyjw4ZuvmU09uGpWZ2/0q/nf/6WkvEVHT5Yr2RsSZXl5Wqsr7e/Ozk1bpTxUKhEV69NaC2+rXvu26empnprmviHtb+xioFaULU19c4HpqpGm0zqkKX4M9pIxFy0F4zANB4ARdkMdpJHnGQEkzH7vBv4kdRZzeBN+4ojbsKI0fHswryu3bipyqpqi5h9++0TBrpGIwU2SFlaXjRgf9fe3VpcWbK1S258U0OjSZNiazGtLa9qcnzGtPHsE6vrrA+XqsI6MTf6jJMkllVUaH5uydZ/pDRq4DUFe2Njve1Rs1MzOrh/t6XFIHfCjylocooKS6W470P3mrwOiQfPz9TUtKW04IAPMDAyMmZrBH040pcLFy+6JhZ5Vxy9cdSuDV8KkICGyaJJ19mXuO/EiYbtebfnGzZQ1nkc9hKpIcWkGRQUucFQYdgGS6S70GSu4jmxGVdNdYWCgZR27AA4qNVg/w2dOX3BmCD79u5SV0ePGuqbjUnCmUfDzbPIXsuzG7bmPptqQjPLBDMr16DWoOaDPTMzM2vGjmbcFwo5Sr8PyrWrrf6hVpy9N1oSsQaRyDdLKjDwm7i6fNvDWPdebeg1O+w1M9Mz9j4eHZtaw2OOsm/CsDCQfgsZSdiAZpo3vhemk7wGz5aZB2Z9CwAwnKFqvoqLHBOWPdf5VMGwgpIfNCmIN92ljua1bRAF9Z3pMvsdkXlZp3wDPvkeUL2zunH2ZH6W707N5F0b1+w7NqoBHRZP6mpc5A5EHLvXdY0x+yfAA/eRs4Lfg1kCvLKGxDA/R8//9Nt64+WXlNpMadf+ffrkFz6vZHpLl06f0s13Tmhralp1pVHFUj499ttf0fdfOq4f/PwlbTHRhgHMuZzaUHN1vp5+6hHt6thhoMDPnnGMqIcffUgP3PeQCvKjZtTsGGo04O5Z43M7c13HEuE5tOjkvLBdDwB9gC+GB84HhoGMO6+5J/xyceDsd3HreRh0MiCk3oDhQ83kegG3hngfr263cy2P1w0YaAMYRT+UtRpwrGPoYtkGn7/Pa/H3nfTY9QT0/jDeeG3v+xhLY9sxA7y6wUsF8IaY/JlngsiZzc9ZYluKSETndWGvmWWy8PsOEHB9jeeT5jEgPJmzJ6F20cQ8k06KzRris3fuPfJrpsA/Wqf/P/BGhw/XZ9bWN7Uwv6nZ+dUs4mQW+MoJpFVS7Ffvzno11lbbBt/V2aHW1kbTD2YyAcvHpvADFCjIh0ZGURVScbTE4nzcmD1jWdtpDqY02ruYTRCJMQJdowlnQfEa/BzpA2wsnV3dpofFnA7EHLfV/Pxcoxwx3UoyzkrDBmDzmda165e0Z88+FReXKRQsdI6Y+bk2DTXDi+wm7ul4TOdiNH8yuDHCchsXBTuVGgUGTa6n1aewcPohnzEjXPana/Y91M/T8NiBmHUX9XwDvI2AjdbeIxtR6B7cDwxGKEhAtEGGvckaTTU7MA+g0yZjgpJrm47bUNzzxWbFRrWZ2DZQ4MUXvq9vffPPFCnK17EPf0SHj9yr5195Q9/78U+0uL5l5oKBUNhYAuGQdHj3/8veewbZeV3XguvmHDvnnBuNHIgMAmAAA5hEUU+JDpJt2R675tULU+UZj2s8zxNcbzy25o3lJFmSRUoiaTGAIAhmgshopEY3Oud0u2/OeWrtcy/lmj9+rnql8g+hCgWC6O577/ed75y9116hE08/+AACM2OYuXUDSGcRiofgS0TQ0t+D44+/AIe3Slyr3znzlkS8fPXrv46+gW2wWD0wmWgYRPSViKXSJfEMoQyERl9khjDfjff/0oWzePWlv8LpR4/ha7/5LejNNTAYnVKE8ptk6ihtWxZ3Pj6Lezev4fnf/O+R1xTwwftv4fz59xGLpIWa1tXRCYfdgb7uAUxMTksMVmWNFxGJo1sRLSxRc2ovWSS9/fbb0qBQTkD5xfjYOJaXV/Gtb31LqL2ffnoBTzx5Gqu+NXzw0Ye4du0q9uzZI5E5LL5++IMf4pnTT4mz9b2Ru6Lt7O/vF7BhaXkRt+7cQtGolSKmsbEV8WgKK6vrsv7dHhu6uttw7949+FaDqK+th9dtgU4bRQFB9A0OSLE+NLQTy8t+/M1fv4SXXnob+/buwxe+8CV0dXULaJbJUKtKpkoe0WgQmVwSS6vL8AUCSOdzEi+46fdjZm4eQ0ODYhK46WcWd0KcREm7I628tpoTmGqhfrJB4HrmZCmwGUVTfSUqvR7JBt+1fbvcVxrTkI4t5kxZ3mOyIlIIhsMi+TFbbdgMBLCwtISJqUlsGdqC0bExVDC5xOmUYo7xpr71dWELMCJ0fnoaWwcGsbV/EC6rS+QOBOa0Bj384aDIBM5/cF7uqd3lkGKS/0bHbUaA0WxqoK8P0XAEm74NeT6rq2skZYKNJfcC/jeZAizoWAS1tLQoIDNXRFNjszQybBpvDd9AeweBRR1WlpalmKTOkMWCzqgXVgglJFlmC+eLCPoCqHRViAklNxMyoSijiMRUDBVpwZygSLwindYt1pLTNKUcEdGUK+YFqfpRMSyzO5UZEp95FgmMlDQZjCoTvUgpk0b8MPj800ySjem5Dy7h3IdXZOLSVGtCpUeH6kqnPINsBB1eN8Yng7h1awo7d7Sjva0BJi11nnkBT8niYSxeOJbG2NQi5hd9SOcLAt6y4vB4PfIsM2KPk/Z4NAEjpSImq0RcUoxFUElYAkyGKOkZuTNlk1kUibvSbFCjhd3FSSVlWFmlAWYKgZa62Zw07Cw4KO0Q40KyGUpeMPx+bVFFtPIZEbd4mbrkkUmmoWXMFcFlq6VkvEWZWEF+DmNDBSCmEZzLJfsMC0KhbWay8voaTj6KkNem4Sz9CbiXHzuwXQAYrtXh68NYW11VXi95Tn0rJIKN+u/xiTFpxsgGshodqognwN3WKp4q9MJgBKQ/GJAGjfpwgg5yRhBMTSVgM5rgcVjx0CMPo7qmBluGtkpE3mefXZY/+QxSavDAvj1YWV1ELBoSNkQ4lsDaRhALC4uYmlpEbW2l/Eyuobn5RSmAOQXv6e2SRuTatWsiTWBMHEE0ggp2lwuDQ73yXFEmQ+8LsoyK2Tw21tfQWFsLr9MBi8mArVv6xbOEIAuNyfg5OPWmtI9rnFUtGz82Ouu+FfGFYawovR6CsSTuzy7j7LmPMTIyhsZaLbwOLawGGuE54a2qRjweEtlMLJyByezBxRtL2LqjDgf27xN5D6eYBHRTiZQAmc3NrfB46OVgQZbTK71OgEOyhDgpZowoz3iaFROQIWuDk2pJ8VH5giIN6WzvklhDr7dSEix8/iAuX7uGyZlprK2HkM3TJFeHSJj3jZ/PLckUzFnX6goy7TcYldM3m2UC0kNb+zHYOwAaTDbUNSCdTIqB28jICK5euy6St3AkJqAUKccmxprRKJPpAZQU5AuoqFYRZvSxoUyC9UyxmIPdYkdtTSV6u7uFNXn71q2S2VwWj556RM4oAsx8LTaIXV1dSjKXLyLgD8rUdNfuXYglIrh9+7YU7tzPaWTHplny0TM5eCsY3RsT5gqlcrLvJxKICVPDKRN1ggus49jIcB2UDdKGBrdifW1Vvq+q0ivXJJVOiFSKrva9PR1oa23A7ZtXRdIUpcRNb8SeXbvlzHbY3RRzgqaPfO74ebjGCCKS/cNGjE0eQUNKGoUGLaku9HJRzS7rLO4fHK6oRkgNKwh48P/xZ/EXzweeFyJ7FP27aqpYdxFUZ4PH/0+ZGn9+uSnjfs29llN1SbUQw1ObGD7ydQksKNM3lRClfKOUNpvXsuyhwv2drsB8CAAAIABJREFUZwz3Jn4r9x9S99V0mRIEhzAnCMyUneq5N8nr0BiuoJgD3EMJMLAx59/JaGQ6A5t8+j7w9cr0dCYCGPjMlrwSOJwr16fl5pPPCa+DqmfJ3lXUcP67uNxbFBuO5xWxXvrvlLX0EvtIs8WSJIOsG4KvLLvP/OwHeP2V10n7QH1LM77+m78Bp8eJezdv4NPXzsAQDaPCbkVL7yDa9p3Ej85+gHc/u4yiRI4bBBzUFROodhTw6LH92L9zD4Zv3MU7736Ioq4gps2PnHwcNVWN0BkJ/GaV9K7UVPPals3DWUuTNcM6hf4D7Af49XwO2JgrCny5sVeSA64FSTojGCPRl8pHSzEKlAGkMhCmx416Jnjvy9N0xfJVxpdi8k5vH4mXVDIYrnPurWQvl/0MFDChwAQlMeFeoGQPKoVAMbQJOnENliUHilnAe6ZMgPl1ZQaBDBNLz4mSJiizwM+BstIZLABQKf5QmBU8h0vMofK6U30SeyuCt6o3UWCFAkT4THVs2fVLUOBf0Kv/wr50yxZvcXGJlDYDQhE6XJJFqJGHmkY2nBAePNAusWGMYNq+fQh1ddWioQwGVJwPC2EihMoVswhvRTUsdoeiwwhtXyfRRAQF0pm40Am5/zLiSsUYKlSKGiY+4DwsefA1NTWrdADqUBhJ6HAiFPRLkeeiYYxORbMQVV1bm8fI6G3s3LEbFZV1Mh2jniubI4rG7ydlyCAbZzQSlWKCDy0RPW7s5Qk7D0N+n0R2GCzI5RXqyoeWD5Ka2rG4MpceqtJkvkShURQz0tiUMWFZg1PW8JTp/2xEyzSe8mFQggIF4eaDw8kLNxsVQ6IOhPLXiqO/IIeKFqRQO4USEozhfSA1i54C3//et0W/fvKhx3Dw8CM48+6HePlnbyBVYOSiAQ6bG4wEq/Za8eIXHkd/UwWuvvsmNuemYIQR4XgMy7F1tAxswYnHvwSjzYFz753F9WtXUcjm8cyzX8Le/UfhdFUhGk0LNVs5UKdlSiTXrkgkngWPEXmNFhq9Fjcuv49XX/5rPP/MY3ju678Cs9ErGdU8HED2gsku8yANMrh09sdYnpnEc7/17+H3reLvvvcXGBsbRzScxeFDR8V0KBYOiUt2MBBDPBXH3dFbsDkdmJtdEPbJ/v37xdmZUUc0Bjx29ChaW1tFQvDB+x/A59vEl7/8ZfT3D+Dv/va7ePTUo+IsfmP4Os6fPy8GmE8+8QQefeQRKSI5vb108aLQ5naXIobEFyKbxeLKIirqqqU4oe50YnwKTocXnV0dCIQ2YLYaZHLJJAKP04OaSjdCoTkkUys4/cxJRCNpaHU2pNIanHvnU/zoR2/i2LFj+NpXfx01NY3itMxiz2ohsBZXkhydVgpgOsKn81nMLS1ganoSk1NT6O7twcBgvzTSS6v0W4jDU+mVxnVmal5NXdjwO5wYHR1VzJdCUfSd9IawmowSMzQ3PS2gCH+xeO/r65emmYXVhp8sBC127Nwt1OcNv18aMTbtpNSySJBYznRWZAc8ADnVZDH3yk9+gt/+xm/IJNKio5SFpn5WKewT2Qw2IyF89wffk0J79949MlH3h/wYGR3F0tIiWptbsHfPHjEqZX48PwebRa478RQh6GizykScbs7j4+NobmmRg5/PCw9dUpBJuWUMXUdnmwAWbOL5OSWyktT3bEaagCKN0VwehP0hLM0uob9nAK1NLcJaCoc3BajktVW0OcVa4GdndjSnm3w/NCCUApUNqU4nz3mukIPZQo8TepAwbz0kew2nWZSqsJnlPlSOVuX7bWyoFz+Mz67exRtnP4TTZsDWvga4bRpoi0k0NNWKT4CnugYffzqOYDiLo0e3IZ9Nwqilv4lNGBl0h5+YnsfY+DzC8Qzy7OJ1RsSTaWF76A3KaZ5wXZRaYG1R9g9KXMgCSqeU0zffG8+E8v6XTzFDuyjxUGLUSop0Ki467/r6uhI1eVP5tpSKEU5pyDhho0EfGRbNLMY5bS3InqwmGlxTBFa4pnhusamXUS0nWhpKGFS8ImO7qM2mhjuVjEtRxmae4IaYN5YMnLgnb7JRMppUWkYiKQ7tGl0Bk+OTSCTSSERIj6XfCzW69BHQo8JrR3dPKxoaajE3PyvFVDyijL5k2q5jckZYmRJCKw03J2j8zJSaSHHN6C6DAU2N9djYWBd6MsGWxqYmoX4TpHC7vJidmcGN69dkOrhzx1bU11fL1DgYTaCytkmYHb51utMHMDx8C1aLSZ1pOq18lqqqCty/P4aFhTlEoinYLHrUVFeCOebBcFRMrgaHBkSaQdZVS6Nq/CPBAHwry/C62JS4sX/fXrQ2N6OpvklMxggQM0WARSy1ycIiyefltQlg+jd9MIo5fwHpfBHrwRhujU3h5R+/BU0ujL07G4AM9bp6WAmi5dNiThdYD0BvsCGlMePOqA+nn9iLmuoquYdl9h+PXfoZ1NU20tNSmCfUA1OykKBGm8ZuTAzxVmPTvyGxlow2JgAnnkgetzyLbDg97krJgt/wBfDmG2cwOb0IPxkw+bQkK7krLDKpv31rUiZzrS31sFt1mJtbFJA0mVI+EvmCBhabqRSNaYDZYMKpR0/iC889jRq606eSEulLNkU0FpYz6d7IHQzfvIMlXxIOt128AWTipgOMjNzUArE4Dcq4viF7Cf1QeJ8IHDY11MHtJqhW8vURQ8aMRK1eu3pFWAL8XgLYBEVHR0ZlL+JQZGJiTMCTxsYmTE1OiU+AMBYpM0imEAorg2gCyDwr1tZ9cn/p5k9WJtejmc8ohz/ibq+Dy+2VyfbgwBbZcwObG/I1TU0Nwqrw+32SnKHTFtDb3Y6LF26gsd6KbUP96Opol33dbnPCbnVKBDVlHGw4CLTyXrH+5NklsdhWm7DvGDFM+nl5YkrTOtZhfJ7Y7KnoR5WsoKa99GSh346KIJQ9yMzGPSmgFs8R7s9cb0piUpqaSpoDpRMEH7Tyb5QPsEmjvIGDHTZyPBPLcYN8T/zvcjQkG0G+BvcQMuj4/pTMlGxPyhgYSa08mNSklSAxTfCswmxjM87zgTR1NpJkmjDVi6zbcq1YZgoIy4z/VhpWlaVokiTi9nDM/HlNyb2NjaTSiitfASVbVayucnPHf+Pnlma5ZIYrbIoYr6P6Hkmg0ujgqfBKvC09NxTtvgj/5jouX3wHFz5+H5vrcbR3t+FLL34ddpcdk6N3cenMWSRXN1BT4cGWfQcR0Hnw8tn3sRoMI8/eQhzyi8jEA/Cas3j85AEceeAQbt4cwZtnzsNoNeK555/Cgb1HYDGVwMZEQp1RAmiQdUaZ1M+Hf/x8ZeYe61WrzSpSI9bjXDNlEEQYaqVziJ+FvzjIkz2PazKTlrVCtizPI3Ue8t+scr0o72DjXTbh4x7GNchrVpasiCm6WZmil1qtEgihBoliklggrV8ZTytjP563yqycwBHr8fJrl6f4CpBQsYEEnRi5LWCHeBf8/N/4WblWuW7JmpRY938y0FSsBabCkU2lQJKy54LItoXloBgNn/c5xaI8U13b9vwSFPiFdfr/ghc6cqSjuLC4jmCARlzpUkaCcrpm5qDbVURrkxODfV1oamhBc1M9XB5Sn7hRGsSAxMJ4INk0raVUAjtIuSMNzWl3StFOqj1BAZvdhGQqJosinVF6K8YZkZJG9JiTujCnjAsL6Ojs/JwpQKMkFu0slnX6ohwQBAUYL0INeSwewO07NyR9gDR2m9UjFKl0OiExQAQGuIHzISF9kH+yUC9r/5V21ySFEB90PhxWqwMgjblQlImC2qg5pVNGX4rKTxmDmopx0VO7Kpu+3aYmkqVccT585e8pa8cUfUxlcZf1NjKBiFCHTJRV2n4lw5DcT/Vw8fX4GuJ2X3KALSOyyqiEmzGR77SAAj9++W9gNevw4PFT2L33GC5cHcYPf/oqwsk8nO4aMHi8ub4GW/vb8ejh3ZgfuYq521eQDfphMTgQTiSwkQ2isWcA+4+fhs3jwaUrn+HDD94X7fevfeNb2LlrPzI55U3A15fNTlOUokvp61NCmaNJVoZUNqMWL33/Ozj/9k/x4tdewJe+8U1YbF4p7kc/+xA1De2oah9AUWeEtpDEa9/9v2Ez6vHoV38Xm2sr+NP/6w8xOzsPr6cBjXXNoius8Lhgt9rEMJH3fH5xBivr67JWSecj9ZJTDCL6+/btFY0wJ66c2G9s+DE2dh8PPngcg4NbMDU1JRO3x049KoZzd27fwrvvvit6Z1LVd+7YiaNHj+LMW2fwxGOPo6mpSe4LD3X/xiZWfevwVHuRTMcxMzkp643MEzIQ2rs6MDpxD9eu30FnRweaG5pRXenG4sIIamrM+NVffRIWsxe5vAGRaBZT04v49rf/HhWVTfjvfvd30dLUCZORjsuM3VqD3c4GMyiTblKVbQ4rUtkUxqfGce/eXTFb27p9G4LhoDA0wok4FlZXBDzwssBL5eVack2VKWadnZ0l+i8PUBb8ekkLoPM7NYnczVlMTE5OSVxWT0+vREHSXZxSAt/GphTiPX29wlCora+VSZU471eStu6S54qTtCuXLuPShc/gttvx8NFj+JUvf0UmlzzYRsZGMTE/g7buLly6dhWb/oBIAqKJKBpbmjExOYGPPvpQzNL6GR3Y3Iquji55tpeXV+DyeKQR4/vnBIngBOUDjJwcGBiQZ49Flt3uFC0ln23mA1+8+Klcu8HBQXR10uRLUcwT8ZiAJKFNH6LBMOqr6tHbOYDe7n6hgCeSUeQLjCbTieN0VXW1inlKp6WA4/pmY88imlpdrhkeokoPaxQWi4bxi2bV9HIfZCNcBmnIChCz1JJXA+UfbPb48y5fv4vvv/Q6Kj0mHHmgH5pcHGY9Kc3rqG1sRGN7D3740nsIR7I4fnIXOtqasbKwrPZYuwO37t7DpSvXJZ5Uq7dIqoXLUyVmkdQ/d/V0YHlxQTTwekV0gk5nRjJF2rhL0YnTKdWS81rFktLE8Chh08m9lQUIwQ82MRarQRpjFuKk/bOw4hQsGIzA6WIkmqLFl12ulbaR03k1geOUkecIZSzZVEYZPRpKNGI2C3YLtCATTdp3FDVKs7u6GkRtrVt+Fgt/An805CIIRokH91g+51WVleLQzfd86cpVaDUErrPYurUPJ4+fwOL8PO6N3MPmZgDr61FhSFVVWfHkk6ewLIybooCgbFi43rgHBP1snopIxACv14CBvgF0tHeKQRWnnPQGIFskEg1JMgXN9pjMwyab39/T0yeyppXlZfzDD19DfZ0Fe/fsQH1DHRLpnETlLa8wzo4THGXsxe+j1KS6ulI+/9LigjTofN/V1V65WfPzm2hoqEZPb5u8d7Jatm/fIWua7uWzU9Po6GiDlWthbgoOuxk7tm1FW3ObpB0wUaGupkbOKU4mWayTxsy9gMcYTR11miKyybg8P6u+DWiNZqz6I/juD/4e0+MzOH5kAE4ro0PXhVVht5nRXFeLSCAgnhYWdzU2gsx61+KZZx6UYp2+FmLoRY8hgwkOJ9lqBJRSSNDszGKSfY9/J9B6b3QcDzywR4AmshZoLLi2tiqyKEYu8/wevnEHQX8EN2/ckfM3lWGSCGAws+HKigzH7aLZokUm2nz+aHbHlAoxA8vmJAWhq6sXcwvL2NwIyLCDX8c1dvDAPnz1Ky+gs60VhXxamB5k32TTCblHd+7ew9jkIi5cuiqeDwQBLDa9+DcQJKekhNR+Si8ZFcq6i14alGfJRkKw1U0AlozBFL785S9J08D7LsksGz6pV3bv3iV1G0FxTrfZpLOZo949FAyJLEzPOORUWuohvu690QnZCxsaaxGN03wuhpA/iO7uHokEvXzpkoAXrFlY11VV18qfoVBEUeTpf1BXI4wBUuMJEDFRoZjPSHxlU0Mldmzbgq72FpGzsLllo2U12aQJrvRWCzhK3xO71S5rl5IlSiAYD8x9kkk4fjJBzKbP4/oUS0A1QWT/EAhQ001ORPnfOeUDwmFGLiP7NYEimaIajQLgEpTkZ/jcYJqePnTbt7HJU1JQGgqyjuVzxnqN+xlBcRkWlCbC3NeVUSNZUQSIFVNA6Ne5giQjUe4gUZJRvi5TVdQAiGCMzcqBG+Rz8P3zZ/C+CVhBSYSDUkq9nLV8DYJeHELxnvMsIThCAFBiF0u1JykJnN6zt+XknFRx1qQEPMhIY13Dz8BzhteSjTPXOj8Hz2kxPDQa5Azjv7P28/l8snfy8xLw4LhMGlXGEmbzEh+ZSERw/foHePvM28im8ti+cwdOP/csPJUujI/cwUdvvInAwjKaGxvwyLMv4IM783jr40tigpuR+oG+RgWkIhvwWrM4/fBhPP/M87h8+QZe+vGrSOVSeO4Lz+LEkYdhs7hEAkTASK41vSbI0C1NzcsG4fQYkX5AhnEFYQmymVdG6oodUU4AY/+gmLuqAeY6Yr3L68X1wOQVPntlhkgZRODP4LPD84XXmddVmHVZBRoQnCNTUYE+FuV5kCFLQwF1ysCb94LaMzVEZHNONpiSuVASw7ORIIaKkOUaYM/285hDmlz+nG1AUIASwrIkgV/HzaQMAnDYpczR2VcpQ16+jkhChHmkwDO+nvKYUMOAcm9THhKoykGDjqGdvwQF/gW9+i/sS3v7bMVcTof5hQgxADlYisrAEhxYWYxFNDfZ8cDu7aiRDd6GmpoK2Sg5WeXmYdBSz1enpu0ag2jx6QNAYIBINilMIpDPM9s3LAg9CwUzp/QaapOV8RwXHQvKcDAotFih/zoYf6gVl24WJzbGOzmYUpBENJoSbTJRdotVi7sjt9DXS+q1U4x8VMRgWhp6UsmIcnFRkyWgCsBIaeKvFjY3LKK7nFAKDUZvgt5okUXOh5QPCA8G6pbL6JnaFBUKKPQiAROsYtLETZobdrnJLx8KZQBBHpySbIA/Qx4gnU7ek4o4IkqoKGZl2k/5e8toLxtWbgxlU0OVg2pCNMK83iyuXnkH3/7z/wSX04pnn/s3GNiyF+9+dAE//OlryGoYtWKVuK2dW/rx9GMn4TZlMTX8KaZvXkE9Y63SBYSSKazEA2jsHcDhh5+Cs6ISn135FO+dfxeZZBb//j/+j6iqaYLbUyNmlaQ2EokldYqIJw9NThIF4DCwcSWdM41zZ17F2Td/im9+40U8/dUvw2RxYHz4Mq699zbqW3ux4+jTcFfXo5iN4Qf/5U/QUF2J41/8bawvL+HP/5//VbLubTYPHFYvkNdJs9LS3AAj84cdDtQ1Nkghs7SyKveA2d2clLz55ht46unTQnlkAUvdO5sAbuyLi0vS4J488RDm5uaEFnpg/14xiPrxj38i1EtO9ppbWtHc1CzTRqKkpHZzMsKNmfeABwHpxLFYWJB+NjZ8Xl557VXUNTWioqYG12/eFLMyTge1xSyCgSW0tVbj9Kk9aG/vR6FoRCanweLSGv7zn/0lnxh87asvYtvQHmTSZK6QVpqG3U5tf0auLdc53cjZcNGF/rXXfoLq6gpxu6YGe2R0DGNTk7g/NYVsEegfHMLA0A7xPiizWTi1UA1ZWrTqnEZ3tLeKvwCbAjIGhB1UrcwL+bk3/SFh81D/zEkoJ5xT0zOYmplGU3OjTDppUEXzsLqaOnR3dgsowP/HPWKMzdXqCtYXl/Dc6Sexe/s2yeL+5OIFxDIp+KMRrPv9OHjwsKD2vs0NkRFQoy251cvL2L9vHwb7B1BdWVOKCdWJVELc5JlbvukXh3NObRlbycKGYI5kEmt1cnCShmmzmgUQ2PCtSRHWNzAojuWSb53L4aV/+D7S8ShOP/YEjh8+gUpXDfRaGtKlkS2kAV0G4UhAjAfFFVuygOkjQbBVL0ApaeN8tll00HyRz7hMhhOMJSNlMS3SA15/fj+169LgRSNy4FI+oiiHZD6FZZ1fu3UXP/rJW9AhiZ2DDTAW8ujuaEOumEJjaweMtir8b3/6tyhojHjsiSNoaVZ56IFgFMOjE1hcWZN7wv2biS+cdPYPbMHc3IKATmwK+b42N30CkJJKz3shkYsEiWhYKU7OjIVUUUgcLXrcDmngaX4nVFZqEmkey31dnMupL07L+ZGO56C3KHkAG1MWFkJbpemZkQCpXqZ6PKfKngssdAgKUN7GnHbZj3MZYTQYjRrkMgXx3+Bvt8uKUDiP2lonkqXmitNymkrW1HBa7sHCwryAG62tzQK8cU8Y6OrA7OwktJoCHjx2RM4INvHUbxMMeP1nH+DG8H2YzEWcPPEAOrp7EIolcW/sPm7fGkUimYXLoYfX48TqMhl2TATRobu7Hs8985yYhykdJxsN6rlj8izT04TXIRZX0+6FxWW0trRJwzI9NYGZmWUc2D+Ijo5WidRkNN/bZ8/h/ti4AAn0zlj3bQqATL08p0pkv7AZ49rhdI9TYzaF09PTYhJKMH5yclrAsrraBrQ0t2JxcQFbh7ZgenICG74VFAppiSOuq67HscPHRF7ItWlmTC/ppZmsMIfoYTAwuAX5XFZM5iSrnrGbLGIZ92Wz4f7kJP7sz76DWCSJRx4aQDGfkkK/porxpCakkwncGxuDP5yEwVyBqdkwdu4axP4D+6TA51nr2/QLs3Bqeg6BQEhSG5jyQSp+IqG0wlyOMo2zaVBR4RZAksyjaITO+mkM9PdhZmYGm760oj+bOeXSwFthQ11DnciHOAWvrK4W1lhrU7NIUCircIqzuhELi3PCEqqtY9OcQTRKx/4KMbidX5jD5OSc1Bish154/nE89eRjcNotyKQSIq8o5rLwVniEtXN/ckLu3fD1W/AH+IzTUMwA5oCu+nzSrNucNmGHcT3S+ygeU9NJRqqm48yGL+LE8aPihs+4P94z3vv5+VlJ0+EeT4+dxcVFAUuXl5cFWOeAhNIcNuKUv9CAdvjmTWG7sKnjRFpFzamkBAIkbAjYyNABZF0kXDbZS+obmkRGw+g6poiQKUCGUDQSEqYA2VVkXoUDQTx4ZI8wUWqqvBJbSIq+1+UVID7HA6sAAfaNJekAgXDxGSmlnVBGxYEMNdmsPcT0OaMo0Aa9MlyjJIRnNvccNahRRnlssFUjXZpulzTU0oiVnNNFI14yjSPYx2dIDYVUo88GWpJTPPQtcaJAw9x8XhgEfA8C3nOIple598qcUJmzkXFXHgCJBCEWKWnE2bgy7lpRrwkGca+kcSLfG88tYUUxGYB7iKQWKM8E7mNqqs9oa72itadIL8+rxABKX7OU51gkxpNACj8/wVgyIfn1BN3KX6umyfTMUuw2fg5KDSlNUGlZkOECa54yW1Yo7kkCW8ooU4wGSZMvEiTL4N79q/jOX39HfIQaG1vw9LPPorq2EtMToxj+9BP4FhZx/PgJmDx1eOPCPbx/ZRhaA+FeCMiuJ0BuKqDGpcH+nf04uPcA7o6M4/0PL0hyxBOnT+H0Y8/CanJBZ1JxfwL4lNz4JdWnZPbIdc/akSxnkXdIk0/GmULB+b4V041sMbKT7HKuK28StRbKcmC5hozyNCnjPWmFCcxkFGW/nPyg6n3lRcYamT2E7NPijcHIQpU8wO8VTX5Rna28Tzq98kIo6/RZEzIhowxK8fNUVFTI66kJvkqCkD6vSGmv+n4lA6CHgpI5lFkeynfDIqaYZJqUfTFUf0KzyZy8VpkpwZ8v3gli4kkWouq5yp5qXHdcw/z1S1CgNIP/hXX7/5UvtGdvbbFYNOHevQUkU+VUaaW1N2gLMGiL2DZUg/aWBtRU1qC2tgoOl5pASDHGZoTUV9JsRD9lhM3hhtHEDS8rB4wY5/B3NotYIoRMJi6bLPObCAjEYkk0NjYLqk0X34B/Q5x0BwYGJbZQ4kAkesuGWJx5uDZpwAt5HfLUNBdIt6Gz+G0M9A/BaKJ+vFZJFPJZMfERIyhqeoyk4lBKYJKDTzVTdOTkg6CVJoCLmYaDdFen7wFRZcq1ZGJFSpRog9hQq7gPfj2bYFIH+W9EGFk8G03q55apVmyglEGborPxv8tGNeXbpVx8CQIomg4PDIVm06VW0cfKvwWI4EYsfgJKJ8eHkk0azeW44V6+dAbf++63odcW8PgTz2LbjoN454NPBBTI6yzIZgqostvx0OGDOP3oCSxPD+Pmp2+jEAzApTcLRW89HMJSNIL2oR04efo5aM0mXLj0Kd57911hbPzWb/8+tu14APk8XWUNcm1VLEvZuIc6UqKIKkWiUGT0ShxvvPoy3jv3Bv7wf/4DHHr0ISkmb37yDvwTt9ExsBst2x+CzuoWUODHf/N/oq2xAXtP/Qp8y2v427//c9y8dUOkD3ZrJfbsOIDO9hbEo9y8jFhYWIJvIyigUq6Qhb/k+M4Da35+Hvse2Ct0c7otsyAiHVEdDDQOgkzjenv7MDZyVyK5du3ciY8++kgKT7qEc7oqhnl61bCQHlfWKfL7uV5IlWXhQyo7kfwN/zrOvHsGwVgU+w8fx+ziqiQEcGoXDW8gn2UkUyOeOrkXTU2tyBepvfbinXffxzvn3ofV5sapR5/C0JbdKNAFHkydyCCVjMFktqJIx1iJRSMtjq7wEaytLuC982fFpK40FkBdUzMKWh0+vngRy+sb2Lp7H6pr62WdqTVVEP1jTW2NrMW7d++gr6cLgc1NtDU3IRGNIpdm4kdQpjJs9kQPpyVTwi10UxblNOLyVnrhrahAIBSQ4sUf9MPtdKO7swdOt1tiC4m2N9bVIx2N4O2f/SN62lrxxWefxczMNBZXl+CqqsBa0I90roju7n6Z2oWYDZ1NY2l1SRrnUCAgOsnjxx6Upps/kx4HfH+c/nldbnhcNNqLS3E+PTst7uxsSEWmoNUjHFKxkpwqT09PIEJmhNGA2oYmDA5sw6bPj2goLNd1fnoS33jxV9HT3geb0Q2txizUWp9/FXpzEZGIH4loTCaIBBI5DRcJAl3tE4wZImUvKs9EWadIqjpZHYlUXD5bOb5IZEakz5NaWMr+pe6ee6QUHMUC1ExWAAAgAElEQVSCfK6R8Sm88vp5LC+s4fiBVlQ5jOK4brRqUVXbjHuTm/jpzz5Bz0Afdu/ZArNJj/sjd3F9+C5CaR2cHu61ippPLTsnXFy7nMISvClLKQimKodpNllZab7YaGTSRZiMNMuyiV4zFkmgtqYCVdUVUlSwgOKfZKuk2eAwPjDJKC3SjUm75s9UFnI8f5QenhYFZJRxYqeTNUmHeL4fNiQsUIVxlVDJB2SY5CQez4yMZGbrxNisvrYa1R6X+GK4vRXSZPv8AaxtbOLGrTvipeGtcItXBhsbFrWkNfPecVrzh//uP2B+YRqfffYxNjfW0drWKrFiDQ0tAlrfvTuGs29/gqWVIFqa3Th+8qRIMT766KpQuasq7ejraZMo1OnpKVkbfC54LTnZ3rlrjzQqZNHYrCaZ6tbU1YKfamx8AlMzs9KQcQJNvbuawChjO0qIuPft3rENg30DuHb1Oq7fGJamMStRiZR9pKSR4OSc5w7ZMNzoqPPevn2bALcENDndY5QhfUsmJ2Ywfn8SrW3t2LFtu+TI89koFDPw+VaFhv34I4+hr6sXjfU1qPC65JoxcWMjEMD6ZhBXrt8Q1sCjDz+KCu5BEm+o4q/ESLWYk4i/V18/g3PnrmNoSxU6W6uRS0bBu0/5ksVmFhBwemoeBY0NS+spxNN6bBnqwmbAL74vFptVYkl//NO3pCYoF7sWCxshMu1yyFCjD2qCSaEmHV9NNXmGp5NKskYXfH4ZZSmN9ZXCgHE6bTKNY3FM9gGfC07tzEajgAHRUEhqGzZtBHMI6jQ0NeDajUmJ6WMkZF1Dg0TV8qxeW1/D4uKGrE96yRAY2L5lQAxdFRhhhN5YxOrqkhgccspOQCMYjGLs/hRGx2ewEYiK8XK2kGG6ouw9TPHgsIbSQWEsJDJCKRf9u1lpqMnYGRzsQ1trMww6DXwba8LiZENbUVElbCnuU/zcpHpT/kIJ08TEhLA6zTarsMP8Qe6NRvk5LjI2LCbxRaAMgSAC8+4tFodIDoxmu6RCUOtO81k2ZfSZIHjIZjcY8CMeDcFs1MHrdqKhpgoel03Omp6ubjE3TcaTwgaQCErWWxZraY9guo5iYLCek4QSkXox2pWGd1ZRE3E98Czmfsmahvu9amY4GVc+TdKwlryZ+PVsCoXJKZGJOQFB6FVEVgAZRZRrKLYn3fnZSBbk/7PW4FSWTRbTqwjq8dlizUdJGD15+PVcd2wGyWrjPiBeCSbVhIuvgJu+VDTozIhXhNQUNGymNCenWAg8T5T2W8kcCIQQ7OJ753pl/Uh/A+Wer/yv2MDxXGRdqjyojHKPXR6vvCeJzdYrAzt+TdmkjhISvhZNiWn0yl98HV5zgkwNTCXiNbdY5N5ubG7INeYv1kgEA1S8H59sLfQMJM6lcWv0Er7zN/8FkVBGTEa//uKLaCOLbWkOH5w9g8imH6ceewzzG3G8/O41zK4yXjep4o75c0SwH4HTlMWebZ148ctfx8i9CfzwpVeRSCfw2GMP4/FHn0ZjXStyxbykQ1EuwN+fmwsK7V4Z4ZEpwOtFsJdrnmcMz8QyGMA/ZfBX0tWXmbtltq6w+kpeC/zs3HtYVwnDQib8WTn7CUCXvQEkAY3PnkVJC3gfebYq5qbS7ZffH/+uGMZKo8/1Udb086yRyPVSLcv7w7XM7+Fa4LPN+SyHnGXjdALGCuTQCPjBn6kYCur6cB2IhIS75/9PSs3Pp4AjNRzlWSZsAcprS2BDmSmgIgyVtwCfte7tu3/JFPiv7NN/oV+2c0dlkY7UC4shJJhrTVdJrV5uKg2rqiuMqPDoMTTQjZamFnFKzxUUAit0ERqbZEmJJWXfIWCAxeoAI8Z5WhH14iIl7ZZGVDREyxdSQvvLlnSAPKAlL5fO3ckUlpcW4fdvoLevT+INSWtShaJeCkKJ6smrjHQ2ZaRahUI+rK4twen0oqmpHUajXTZJ0VppClIM8WeLuYwkFygKvqL/l7K1mbdZcvT/nClgMClHV3FOTZdoVTSvUToyPmyKglQUfTL/FCdXpneXMj9V4650roKQctLK4reo9F3iA1DaSHiAiLMtNcQJZUjI96eoQipOROmGiCAqyhqnAorqo0xKaLql07JZyOLTT14XUMDttOLYg49g567DeP/Ti/j+T17BejCOSk8VPEYDfu+bv46ulnpcOP8KFu9fhSmTg1Nvk0JjwbeGqMYId2MLTj71NOwelzhXn337LNKpNL75G7+LXXsPoVikFpoFGJsDo9BEiUjyEOX9E7pZitS8OKKRTZw784+48NF5/If/4d/hxNNPQlvI4vzrLyG7Pocd+0+ifug4oLcC+ST+8Qd/DqfVjAef+x2M3BrBn/7n/0WmsWxIH9j1IJrqO6BhLnWSLr5EYjUIhTNSpFEPzM2xvb0DY6OjcjCzQRnatkUMxUhB5wHOybSYDo5PwOly4uCBg0glYlicnRbt7Pr6Brq7u+WeeD2VcLnc0tRQLkEknAe6TDjlnuaQT0c59BUtG6f2yUwEKxuLOPveu6hr7kJtUwcWlhhfVcTaygziMT/SySh+78UvSFHOdAAaZg3fuoubt+6htq4Ze/cegtvF4kgBatRuysTPYEJC4rUMyDHhIxtDMZfC/Ow4JsZGpBnhM8fJLv0+SL+7Nz6Bjy5ewf4HTyBZovMRMBFzGZ0OHV2dsNqtopFuaWyU59fECQez3Tc2ZILLxoZO6PMLS1KksCBjvOfKypqYolH/zxz4m7duSTwgGyJStck6YumqF0DNJPns6wsL+PDdczi4Zw+OHjqI+/dHMcf0iP4e6K1m3L43BrvNK9Mn0nhpCESqNSeFnIjcH7uPU488KuZZfIZ4f7yVVQL8VXrcmJvh9DOCuYU5YU7oaRxIQNNsRjAYlhxv+iUEAhswmfRYXVmSFAWXpwIN9c2IhKJoa2yGw2rCtUsX8M1f+XUM9W2DzexBPqcTDfNGYA2Tc/eg11MLvSH7I12o1YTbIU8BKejcZ7lfcK8QM9FUWoAO7pV6k16uGSd1ZLawqOM14r7FgpGGmU4nqbOK6slEFmppb41N4O3zF+BbXUNvmwlbOltgM9ETxI+6pi6c+2gUo5ObGNzei5qaamysr2NlYUHAp5QGsNJAzmKG1WaWfY77Kp8VFTeXkaKV00hNUS+GbJJLnAxLLByp2ARrSVmuqa6WtBlOx6wWM7q6OoUhQPCAPg4j90YRoklbno13Rgovmj1yi2ThyH2VOvRyYcVpCNck/SdY1GfyKWF/cQ9UQKlWzEH5u9JbIZ4SwnQzG9Db24oHjx2W6aPdYITDYkVVVY2404eicRgsFnx68RLe++B98cGorPKKRI4afbfTLhMwNkinHnwE/qAPY2N3cfvuLZmsb9++U+jR9J4JRRI4/94FXL5yR9gJx44ewfUrN+CjCaXXgcOHd6O1pUkm6TQR4+SW0/LllTX87M23sGPnLjQ2NWN9zYd8OokOGhNmUhJ/JwZ0hQIisYQUqvw7k0zYlBdBSmlSYtz6O9tRV+EVYIETw7t372F2gWajYTH/ZEHIhl1Nanjm0C07gfb2NmkMxQ/CRAArJg0YAY+rV65hczOIvfv2ibQhnSEln9O2MBYX1tHX1YUjBw6gv68byXgE83PTYgIKvQEz84sYHZ+SBIFtQztwcN8e5FJJaUyzEsFJvXJBUjpu3J3CT149L1Tpg3vboM9GEA9H0dbairqmOswtzmNlgV4oWvgiWiythWT/kAeKYTY6Dfbu3ylri88Xr0GZys1mhWt5cXkVra310hRFmFigpddRSFiHLPyFikvvm3gG3b3NaGd8rY1TfDISuSatUpe4XIy0oxRkE5pCQWJbGZNJsI97ESm4PMen5vzoH2xBUasVPwgDjelkCqh8RtZX1zE/uy4Aa293Gw4f2I/O1la4nZyoMsWGjETGNathBhttNvyUDkzPLWB2kUauS1j1BZBMJ5DT5FTMs5EMFj6jURRyqgkU+nmRLFDG0NnR1dUOu411QxIDA31y9tlt9CuhT4FVznXWS23t7bJ/TUxMYnllRVgCNKcl6MO9gNeip60FFW6HAAKcOrOpInCSSGWQSGYQCsfgcHmwuLQsU2xea56h3BvIxGEqAf2AyHpj6lUulUFrU5V4VrBJZKNkLtVtZAXwmtAImiCpAIdFNruKpUkwkNeLgAX3EQIC5akquyGCqqxVCZiRccS1wnvFvVnVgwpkpMyCgLiSf6pYbO7NZBIoA0LuLzTUZFNMdqBiGdAfgKwY1ZTbRYLKJpD/nwANv5ZRmnwG2ZiLOafUgsoAUbnYczhFuSVZTwThqEXPIBTwCzuLjZc0w6V0L/E+SSVKEtOcxNkKs7RE6yeApczlOEBTdWPZRV+aRNF4876oOpjPCn0u+PnKTAFFrVd1K1+XzSP36HAkLExHARvySv9O9gzZH2ws2RCXIyCdLpc0vpSQsF4qZJiIANwcu4zvv/RdpBN5YR59/atfU+kaQR/Ovv6arI3TzzyHkZk1fP/1CwgmMsjmGX+p1jZTzbTZGOq9Ghw/tBv79+zHzOwSfvLaW4gl4zh44AE8/eRz6GrrRYoRugQ7JIVBxUH+vNklw4ZMMiXfpfyKzypraw4OuNa4vvnsqmZfUf3LTbpq/CmxUCAR/1QsYjUA5GfnmSmuKpI2pGLFy78EuBHTSxXZR8YR1xx/hngxlVgLZUq+qvcV+4X3jL/4OhyElqn85cl9uceRxpyyC+lpuB7IBlFsGQHENEoywtfi/SYTWd13+mgoSSd/85caiiqWi6T3EKTRKJafxFpK9KSKDVV9D892ygvUZ+/c+kv5wL9KVOTkif7i9MwSaDZI+YA0b3Tj12nAeF2vy4DqSjO6O5olgo2FGTcoIlJc7OLon86irq4eZosNWq0RBqMVNpuLbbw0LdzYuNBikRBCYT9yuSSckm/MRaaHw04jDLqqWpGI0JBoQ75ucHAIVptDjEnIFFBTcD4ASUk6IDJM+iZpVtFIAHOzM+KWzHgxh7NCvk8yN/UqRozvRdw1taQ2KRSMxSYbwjJ9X4EBeuVma7LIb9kE6PbJDa3kRiugAJ2BGbPHQ6NELeILSnyLXjz05fvIpJDpvkQGUselBGKf67mImwq6lpdDk78EIRS6PRt/dUjxdcTokLThEoggTxvNBukiWlCbDK+7RkOzrywuXz6Lv/x//xRejwNHj55A/+BuvPb6GZx57yMkMgW0NrVhV08PnnnoOJAI4cpHbyHsm4E2m4PdZJNNMJhMYDWZQl13Lx56+llUVtfhwoWLePeds1L4v/Clr+LQkZMy+TMaGV+jzEu4MZT9E3hd+d/ljdG3sYRXX/kBrl/+CL/3e9/CE198HkatFjcuXkBgbRkHHjwFa2UbwM9RzODca3+FztZGtO14GK+99Cr+7nt/hYoqxqq1oa25B3VVjTIx1RZzWN9YVuZH2SKmZqcwPjmKttY2WRuRcFSkKUNbhmB3OqRAmJmdFdMXbqycDtPkcnh4GIcOH8IDe/YgHNiUwpDfT4olL3ldfQPvjhRpEllJU6kyCi6Z7EXkMlFxRDfoLDJd1OhyyBRiuDN6G7dG7kNjsCKb16GyuhIaXR6xWBDr60v4/a88hO079uDi5auwuVy4fOUmZufWcezYo+jr34pMpqjo/jmlqbPZWQjlRMPLCWcmFUcosA67VY/ZyTGsLM6jp6sDPJTvj0/AFwhCy3ViMmF1M4Dm7l6sbQZw/fp1WbvNra3SKNMhnYcTD6a+nm7cGR6G22GHnewdDcRRnRM6Fg9sJNQzxUM0JxneTJrgdWJTMDs/LzRigkRMHSBVngddfT0lScwPL+CT9z/A/ZF7+L1v/Q5amppk8nR9+CrclW64KtxY9wfg9NSL5pxFEKOheF5xDYqDfDYn95W0ShbABAV4kFF/v7gwI1rlZsYMBkOyn3B/oPEcDUzpuh0Oh1BbW4P11WVhudCgjRPpBhoIpjIYuzcGo1aD1sYm+FaX8eSpJ9Hd0Yeu9l4Y9GaJK1tZW8LYxF1MjI8iGY2KAavH65WEAF4fTie4jjipYtFJEzRSdDkpunnzlkxELXbSlRtkaiuO/KmkYjq43SLfIPXRTTkCGB1kkqKak4eL12/ivY+vYW11AwNdNvS3VYtRLLXbZkcdXnnzIvzhFJxeO4pa5XFi1jCH3I3lgF9MOWVPR1GkJtzjqUVnY7SxvoFK6lCTGaSZJJCnvwqTFDTwVJAVlBWKNb+PxTlBZTYWLBo6O7tkPUxPz6JQ1AmDIxzlZIusK6YbcL+l9EwHmkCyYONUjkCymCax9ZXXYpwpvQLMYngoTgHCGMsrDT2ZX9SSx1LiMbJjexdOPHhEmnHKCejqT1CAcWt8hm0OJ2xOFyZmZvH6mTP47PIN6AxaNDZUicEdr92Rg/uxZWAAVotDtOfLK4sYHx9DPBHB0NZBWf+MZCNDKhLP4ic/PYM1XwDbhoYwfPWWTMX7eltw8MAetIscQQc7ASuPS3Tu2UIRZ86dExft5pY20fkXqF/NFbAZDAgwvBkIypRVzNBImya11cp8eB0W5ucwMzslgF1TbRX2bN+ChoY6Ab78wSDm58mYIrtO+fZIcxHyS8IDn/FkIi3eBemUMl9kDPDGZkAAx6amNoyPT+L+xJQ49u/as1MMg3NFsuH0sJiMGLlxFx5XJbq7GsWJnyASZQuhSByLy2vSwFI/zOfU62J8YApNDQ1izsoCuqqWCTH0OPHDH+REUwt9IYvmGgvsJg0cNicqqqrFg2B1mV4tScQzNClWHsQEA0gltjnIttiJK1euCGV765YBkX1wv+/r65Jnhk0tp6dkJV4fHlZT1DBTfsxwul2yxhsa68TfoKG5Wq7HQH8vrBYjklyLpK8LfViLUHhDgF671SwgqY6mXeKpwbPfiHgqj7nFVdQ1Vcv65l7EZo7Mx2y2IGknuVwBs7NzWF/dwNLCmmiyt20dwOBAD7YMdqGqgh4CrK9SwoCRTHAxHNPIeognkvAHgpiencPi0hLujo2JR0Oc0jIhC6jJHfdjCWHTKNNNu92Crs42WG30u0iIeTQTnwiO9Hb3YJWSpURS1j0TfdiI8nnh3rSwvIRQNCZri2k6XE9WoxEN9OXweoR6zT2Tv8VcmPG4qQz0RgN8vnUB9ZhCw0EG10UmRfYkaeg6hEMBtLW1wLe2imQ8qpgCnZ3o7e5CPpOBldFwJZCVRntsunnveI/luQCk0SvlXUltJwbTRsUUodafMkDq6VWknJrOspYj848sEJ5FBBXY+JcN5RgpSTlsWWvNz8DGqOwXpSINVcINawuyb5yUQNTUwaBXBnZszAkM0NWfwBGvKUEBml4Ls7Dk5q+YCmQ58L3YJCGD74XSHGWmaC0ZG9LQmJpxpe8v09+5XrgXc1rPoRT3jzKdvQwMsJknWlJm0yivKjI82HhmSo7zpWGOJDUoFq1qotUEmIAaazy5xnkVYRcgC1D6g6ycTQJKpNMlSZS6nqyBhUXKPYExl9kUhseu4Ic/+ntoU0VUeSrxjW9+A94KrwwQ3zv7OsKBDRx68GFcvzePj65NIRDPii8VJSx8DT39YtIhOPUZbO1rwROnTmFpeR1nzn0AfyiCnTu347mnnkVrU7sAc6y9KaVQTAnlM8FrxLXEWp/sQdYTrLeF1cCGtmS8rGpvg/z986g9MRY3ybnFXwSXFEtDgUz8eqHkl/wIyoaRZTCg7C0hfmBSzpOtp5capxwtyDUqYC77D3pTlJgIfO/KiJBsXNUnKGAgJ3UR35eSLKh1Lvsr2a1MOdGzT1DNfdmvTH0t40u5hxCs50CTbADV8CsZlmI8lz0ChFVDRnip+S9fs7L/goA3JT+G8prjdez6JShQymX4hfIA/vkXO7C/s7i6toHFJWajqii4ouhdtDAbOHkxo7bKjgqXBd2cRNTWlpzuiTgqR2xu+r29/aLBp9Gcx0NnYDaFahJOvZU4hGZTSCaYmZsUaj2pjUajA04Hs43DEiuWSuSkEPX719DX34+q6jrJG2YBJJFeQiNVC10WOOkz6bRM+Mbvj6LCQ4f3LhjNNkGTeTiSEsuNm/Q59eCRekUNlAIFePjz56kNTmmtVGNvhJ6oLKsPMWRhg0EgQEWLlA3ERGelVe9P0DFhCxBhVhN9haApdLBMT/un9CL1UKrNiQ8iN3Y299xUuPFKbI24nDITVskVROJQciblZ6JPA+lGAj5AJ40opwCXLp3FD374l9BpCjh69Dh6erbhZ2++jQ8/vQjoTOho6cChrdvwzIkjuHTuTcyOXYdZmxVTJHHG5bVNp7AUC6O+tw8nnnwGLk8dbly9hbfPvCFgzpe/8jUMbdsJl7sSOr0FyWQONrtLDkNGvtGVWgxLDDTsCUnWezQews9e/wdcvHAWf/Af/y2OPnoKehixuriGgt6KhqY2MTEk86BQyODCe/8Am7GIbceewv/xR/873nv/ffT292PH9t1ob+2EifGRxaJQzufnZiVfuKApYjO0ieWVZWlQVlfW0N3VA4fTJSABwaD6unrZ3NfX10QrvbqyLOuV+kvSzJ5/7lnMTExIUUm3ZuqzeO3JhtHpzYjHOFWn867a/AURpiusSYdYNCCfmdRU6mILhRTiCT9W1hdwbfg63jr7gfgoHDh0BAUUMLc4A7NVj3/71f1wuKoxNbOIqtoG3L47iZXlCLZtP4D29l55XcZ+mq1k25CWp5Bl+nOwUdMUqc/cgF6bx9rSPHyrS5IpXltbi7nFRYxNTsHHDHjQdDCFjEaLWDKF+cVFYecMbtkKdv10tJ+cnBBDsfWVZdy9dRMWsgNcStPd2dMtNGpOrsX8SYAzyg+UpjQciaO2rgFaFkb5Auobm8UdnhMPTuPpAE7HetK7V0nL1OiRSqTR19OP7du2yaH2yYWPMDs3icbmOjS3dyJVMCKV4jtn5vaSNK484DlF4/NRW1uP9rYO0eDbzFaJLqVZ0wcfvgOzzQirXZmgBqMxYXmQSm5ilnNYxZ9VVngRCQWEBs0ChwUCn3VOPWanp3B/5D662ltx9NAhVHmrpVHYMrgVXm+FME6Gbw1jZWURvvU1kTSwkRdqqZprormxCfUNjTJloU8KI+r43gkKsEGYJE08EoXBbJHGKbAZEkptlddNCFXi/KorCYY1qQanvl6AWYICb7/7Pq7fHkc4kkBvpwtD3VXIJJJY82eRLjpx/dY08toi9CYNvLUuYXmkgnR4N2IjGobL4/48MoryJ4/biZVlFWXHSSjpntqCRnTedfSOYGGcCcNq14uzNGMAWaix2WSQKD/y+PgUtBoDopEsNoObiMWVoSDpziysVGGn1g0LRjYVHH7k2TTqtLCYTTJ5TosukdROMxoaaoSJwP2UEw6yLAQ01evhW/EJ/butuRovPH8aHW0tslZYjAsdOJ1BKpYQVhobCVLb6aVw6cYNfHjhEnybBHIsOHHkMHzLy3j+6dPo6ugQUyuaI46NjeLG8DWkUxG0tjXAW0lwG3C6KlDUWvHjV97CxNSGRMAyk77K68HJ47vR0doq0396W7B44tQ5TXMzhxPDd+9iaW1dGCnrG37MzC5ieXldYi056SUDhQArpSxi4Ga3ixcGPXfotD5+/z4W5uZgMmhx+NA+VFa5cPPWdWkICIAFNpm37i7pRJNIpWIC9JCaTu8ZAvqUfdBwsaqqFvMLywiHE5IixL2Nniuk6TPeLpGMybl/b/QuvG437t+ZQHjTD2jJUtKjf6BPooppjkefkVgsJIXkwEAnRkfHsLGeFIo8PScIaurNBqQJ/BS0MDps0OR5f5KwGbRob/LCZDAhFE5g0x9FNJ6TZIES6QwGowZGswFWu0X284pKLz777KIApAN93SJjujU8gqbmOnR1dYjpI6eAPJfFRFBP74mC0LfZqAb9QfGa+dlrrwtTh40LacwdnY0wG/XQF02wmhySgBRPRrC2uQSH3SJNcSEVR10l3dXXRU4STRbhC4RQXVcpzRmBP07haZpHwJoxnjxfl1dWpcCnvIPMDq7nuvpaPHTiIPbs3FYCJ83CMHE7XGLyKk2onDHKLI8UfDajo+NjuDk2jZujk0LvT2fITCTQRjmC0i2roYdGIixZ1TS3N8JioglfAcVsTp5rTn4XZucl5re2qlpYBLyHZA1Mz83Ks8ijmb4GTPIhSEiJJfc0PqPiyVTIC4OUezglImTtcJgjbDOTQcBgmiGvrW0K229DGBguYTAxIYYDHjJ1yJzYt2sHKj0uMbOkDtxhs6G6qk7ur9RkWjZ0Flnv5ck3wSk2M2QZlT2XMlI70aSNbv1kEBBMVGAL9/ggaeUSN6iAZvGcKDDqkP9PMQgIZqg4N06AaZKoXpO/eH3J3GLcJfdPsrzE9JiDIU7/UylhKnDqRoCefycwLCxZMiT4nJcadEkjMJZiXbMZFZ8nfi2qWecQg/Rz1qy87pTL8Uzm2pD3LBIHfh6LnM0qQYFTYNPnxorK4FAxCHjfCC7w56m/E/wikyshgCJfj/5JwqBg0kyaRpdkvOhhZi2k0wmQwQEg1yaNdnmNeIaVgrIEDClP2HnfCG6x7hmZvonv/t1fwZbVwWIw4td+49fh9HiElXPhg7cQ2lzHw088jxtjS/jws3sIpgpIQ6sAtkwKRn0BydAqzIUM+juq8cUvPIMNfxA/fuUNRBNp7Nu7F8+cPi1RoBUVtSJlLWv6yz5fKmGBTS9rKQUS8DryfSoPCYLg9BZQZowKMFADO+4rwrAWkz0VX8mzS1INzByUKfZKOYFAksM03Hu4/srRgvQXUr5ilKXyWhHwZF1XlgDw2pX1+WVmMF+3bDpYZhyLxFliCQn8K7mJ6l9UU881UJYvK08A++cMZH5+5ZPGr1dS5TJAws9HwEJJatQUlOtUhpdGozBlCKoRbJOEJHp9CLNA+Z/y3Oczxf6IP7e5d+Bf5aD8n++a/9t9xb/KC9DXW1Gk0VQwRHQ/6rkAACAASURBVNdVirzUlJqgAGWHdLKur3XDZTPCYbOgpalZDlFu8mzySc0l6lhTWw+jkVMTm9DQSO0XDTnNOGzM5abWLibNazabElCgKJnGjDMj6pSRBsqgtWBmegqr6wvCFKipbUSeTANONZJ018zDZlemXaKJKR0+NLsZvz8mefQdHR3SzIubavlh/ida/nL2Jh98Pihl4xg24dwQeTixCWBPqxc5hIooFESR1BiJAlGHEL9fmWco6k7ZGbRsACjIYokSq4gDChzgNS6/blmLJPq0XPZzrZOSDKifyddRm7HSQAuIUHIC5cZPnT6bZzakbA7zWRrraHDr9if49l/8CbTaPB46+Sj6erfj7XPn8d6HH8FodqKtuRWnjx1Bd7UHH7/xUyQDy7CaFYrMpkmjNyKWy2E+HIC9vh5f/JVvwmBy4faNEZx754wULV94/os4eOgoNDoTLFanuJFzLfAgLUtROO2kpID30MwM5mwKr/3j9/Heu6/iP/3RH+Dwww9Dm6G7rgYaqxdGek1Qq2ywwuqw4NrHryId38T+R57FH/9Pf4yLFy9j1559eOr0M5KvPT42rqaEiYRozLk2WQyZbGbRWzc0NIhTeHtbp2gnlb+DUejGLLBJ5yVN+8aNa5idmcbhwwexurqMCrdHnHz57/zNBk9M6cIxOF1eRMKMEzKKHljWQYnSFY/TwTcvRYyuSOCK7y2EZJpT8wncn5rAT//xHZjMNjzy2GMCXF2/cYlzIfzR755CIBwFzdQbW3rx8afXce3aGI4ceQhHjz4Ml6taTOASmQSKlMZYTZLTzWvN4o7TH9rwaIoZrC7OY3V5UUABFr6UI3z42QXMr66IZMAXDCJOPw0DP4MbTrdHvDyuXLsmfiCc/sQiYdy5OSzNYG11lRSoLNwcLqeACCwQ2JhwGl5dVS0GeZy+c+p55eoNzM8HYHOaZBJaVVMr5osdbU0CKJ098z4i4QAyqSheeO558QWYnprGkSOHpXD0+dYwfPM6JqfHsWvvfmjNLtTVN6KQy2J5ZQGzs1NoamzEJuMPNXoxGWP81fah7bBySiZ522F88un7sDnM2CTtlfpQTyXMpHFqNIjFE+L4TLNJHqj1tTUyUSO9lYAeaf0EDKYmJhDwbeLRh05KVJZJb8bi3JJk0lfX1OLe6Ag++eQTaKgZQRFVjCHk5FvMd5KiW+c+Qc12b1+/UFxpyEjpxdzCIlZX/EhwnWQSiMTY6KppkIPTSJNRGgJOkWuqKsVJW00PDejpbpcYzeFbd/DRp9cQjiTR0+nCkX1dWJydw/xKAr4gsBHKAvoCnF4jqptqpXGPbsQFFIgTxCxNnPhzJSaM6SHJqCp8tJB9gdN4ejNsGRyUQ35jY41CKZnwGy0WLCwtSWwb949YlF4eBJu5bxHs1KjYQMkNVxMIGlzxWWSBzX1OClcDEy7UtJ+yggIyMlFnLW51cJ26ShntCqjlGcTiitnvbMSdDiu+/pUvorOjTfT5nDoySYDXmxM7m8mMjbV1KU44OaKMYPjuCC5cuYzVdT9SyRxeeO4RDHR1orO5SSQzBmaXZ7LiQTI5eR+zs+Oob6iSTHVO4Ctr6lGACT96+XWMjftgNvFaGXBw/04c2LcLddXV8DhV/CYp/PSUyAqn0oDF1TW8ff68NG6zC8uYmVmQxpLmlCtLK1J45VJ0cFUUTT5n3GvI2th/6ICcd/QgGGZMoUGLpuZqWb9sDFiwkTlCXTondKS9Eyx2uCg/YZGow/79DyDg96G2tk6A9ImJWaRTOfE1IQti078JppFQqsNzem19VWQF9BB48NBRxMJBRKJh2J1WaUK4L5LNc3fkHqan5/Hg8X0yjf7ed7+LeCwjKUKFXEqm9Fn6YTCxi+wQOnEXi/Cv+aRh9bosIgmJxtLIiDcCL5cWTjvlWy6ksyk57wi4kY1D4GNqaloabJqr0oOIqSo0TrY5bDATtNJpJI2Br21xUMOtoid55nPidurUKbx3/j3MTM9gc8MvZ1ZVlRuNTTWor2qCUWNGOBJEJpdEMhtFLpeC1+lELhGFx24Rfxih8Ju92AiFUVFdIUA4pTdkqJDFVFmh4ps9ngrMzs0jGotJaszM7JwAngQPKjwONDVWwePmNNyAfXt2o72lRa6Hy+FEpVfpv0m/p56cAwE2GnMri7gzPiZ7weZmBKurEWTzWmlgLFbWMKoZrqhyS8FOvwQ2f5xGU9bidrpQXVEhBn/cO2nO2tfbK1IVng/Ms+dvMgUYN8sG6ebNO/IcsWmqb6iH1WYXFgMNzxxOO4KBTUkaqK2rglGvE/C9o6NddOZMbOCEml9Pg0A+Y2woIuGQeB6Y9Trs2rEVO7cNweu0S5xodWUVHDaPortrqVO3wyyNVxaJOM3UVHMnXi16xc4UU7dkUhJflNO/ipYjk4IDA/pAcSBD2QNp+2ShqWQnvUTWch9SptAqBo5+GNTh88zlc6UkKWEZGBEYIABCJoDbXano0pSUCnVfRRaruk7JP/l13AMpaeAezOuh6NxspFjBkt3KwRZNnAlyaBFPJOS/ycZjc8nnR8mB6HeRVtnxpcg6/j/+UpJTFTnHQR6ZMnS/Z5MoDT5lbDIlVmwxkQW73VJTlSfSZCAwxYlAF/d4rie9QZ1x3APYFFJmq947ZawKpBBPj5IXFwEbNqK8poyLnFwcxV9/5y9QCCbhcTjx1V/7OiqqCQ75cOHc6/AtzePwySeR1rnxg1felfpwdnVdIhTJorGYAF0uCmM+jq7mSrzw3LMic3n5ldfhD0axZctW/NqLL6KhTvUoBDrLoIAwPEp19j+txwU8KzF81QCvKOcR7w+vk7AEKHv7J9GWIuMk+0BYsVwrTNOxy31VUmPW/qwRFegijOBSohgBElWTqnhcgg8EWVSyBSf7KqWsPMnnn8r1n/4H2pI/kfKSkMaesYsSs6jSEMo+ZooRrXqVMoigtP9q8EkpopKxKFNKZTrIe8jTW0kbytKEcg8j/17qk8uDS76PssSc/1RmZchAoNT7tPUP/avsif/btfz//E/6V3kBtgzWFNd9fgSCdLMsfQhSSvSUDxRFOlBX7YTbTpTcgOamJnE5ZqPP4kJoRWKsV5Cpvt3ulqhAFhXKZJImN3Tu5LJhJmgMySTNZ6g/p/GcWaiZNAPiARcPp7BKF3LfEvr7twgowI0jElOmXAJY8PXKqDfRLNHpprC0MC/pBZIrzc2PzbHshuohUBTjrBRb5U2y/HApNExRdMpfm84WYBKTHMoiyi6f6sEWnR6pveJAqyJA+FkVWqgeQn6dMhJUcWNlY4+f/7tCzES0UULkyg962WtAZASymaiHmQ9qGTFUDzOpRkRvkxK5xfdAN2UemjzArlx5F3/7N38mDeqxYydw8MAJfHzhIl57/Q2h+28fHMK/efwkwnMTuHTuDRQSQdRUuZSJZB6IxtNYDYcRYgHR2IRHnn0ebk8dLl24infOvgWr1YgvvvACuroHUFFZA52BFCxGOlJXqdxhORYkeEPqGz8rJRnxVBJvvvUyXv3p3+H3f+cbePYrX8H8vXE4vfWoaOoU+momSid2M4xWC8ZunMfS7D08+MwL+JM//GNcv056/zFU19TBt7YpUx5ONUgNZAHCgzCeSgj4sLC8qGJ5XB7xBOjo6JK4OBZ9POB4b4gmc21PTNzH22+/heeefVqo3zSp47SK95UNIwtIHqYEArS6EgUyW5BJBfXQvJ1sguguTm1xkln1pQz3bDaBzcAq7o7ewszSEi5cugar3Yvq6lqYzaSYMvLIhxdPb0MoGobR6saWbYfwo5d/hjfe/BADW3bht37jt9FQ3yEOxEVtRhoygjd0ybaI8zqRboJJBPScuD86glyG0+godJQWFPIYGb8PncUErdmMmbk5REijjcXFRJF5xZxAfnbxM5lETYyPS4PY290tBdnQ4ADWV1ewsDgvbsLUoDMFgoULwRNSQgmQHDx0UK7z/OIK/vIvvy/Z6Q6nRRVfhSx6+9qxY/s2fPT+JxgfZTMO1FZV4cTxQ7DbzaKZP3r0kGjRaRh15epVoQLu2HdICjkyDfi+yDSwWM3SuLe0dki0ZIW3Et0d3bCazFKMkY6azSfg8TplMnf1+nUxqiJLgBFOnNSxgOKzfPPmTWmSeKh293TJ+rh9+5b4nLBQHeofwJb+finsPQ435mcXMDszJ4UTTabISiHTpLGxXnwRFhcWZG8gffj+/ftYX/chEoujtbVNgJOJqWksr/hhd1gQT6TgcLmwtsHJbFQmaRVeqwABRJvYrDNOlT8/Egp/bjqYSmpRU+NBc3MNgqE0bt++j0MHu9BQocHI7WmE4sBmuIAsTLC7aUiZhMas4odMRTM0BT2MNtI/g0jGYmLcRO1xIZsWg1KbzYjWlkYkkxGZRrHxIxjElBMW4YFQBIEQG6U85uaXxHWdz0oqWRC6L5uVAwcOYXV9Q8APTse4N5UnW9QxysSDVNkkXdjZErMIAxx2K2rqKoXdQ+lLLEk6Kv1ltBJrSkq9MvKMw7e+iXw6j69//Tn09/XAabfJXpBLp9R5lc0pnbjZjLnpGZnCs5gORmJI5nK4fW8Ely5dFqf0Z596DCcOH4TTYobf50MdndlXVzA+OY6RkTtYXyNo3SvguMvtRr5ACrsXc/OrOHvuY6TTOWwb6sETjz0in6e2ukbozyyqhT7L45BFba6A67fv4MNPP8Wdu5Pik8Fmi88h1wgjKbm2omHmo6tfehhgMOkFQONEiaDmtm3bEAkGcGv4JvKFtJjJ9ff1YuL+fZn0+jY2BNDmNefZUt9YL3KO1tZ29Pb2CJuCfiL0K4iEY2hsaBVQnhNI/vzlpSVMT0+KWzx9hXhW93Z34unTT+GN11/H/ALlQQPC6iMD5v74JN774APMzfrw2OOHceqxh/H33/se5udXMLSlTwwHyQaZnlvG3HIEGgONLivR29WDkVu3EQ2Hoaeelsk/xE6MWmiFoluA10FfBuqoU8LkiUQJhgNtHfVyfaZnllHhdcszNzM9JxNANquxJL0Ywgq04/NkNMjaoakg6wden/+PvfcMsvM8rwTPzaH7ds45N9BoNHImQQTmTDFJVrBES5atUe3MrmcdZK1n1rVeS7ZlS7ZkWS7JM5bGImlKzKRIgqQAEiBB5NQ559x9u/v2TX3D1jnv/Sh6/viPa4pVa7hoigD6hu97v/d9nvOcwHu5wMl4xq9C2t4MLTbL7UMbjU5TcfkqLQRnpH3eINXb45LsYXVlGUmbA0urG0g7PfD4zTCjoLDIsP2SbB5DWmOLi6tqoBKcQHocanDJlmHTRANfFi8er0P1S1FhHgryvIqwvP3W4yjIK9CeToCIf0FGyhsRhKMrWFldxPTsLKan55FIMmmlDwODY4jGWIfwebRpysyGkL4LO3bswNTslKQ5BNAbamo1ceZ+nibQnUqhfXObjGNZf/BZ5Z48PTOtyFc2RgQ3+gfGsHMnJZ/Z8h2g7wXlj5yuE0SmwSAN7FwuG0qKi6StX5dx5qqa1PrGRk1UadRHBhjBuIT8NWpQV12BzS1NYprSH6e8pFoTWCUzuekzQLDeDG5MTGCWvgsbeDV7HM4qGjM3EyvozdCoDbVfgxm3iV0sKioQc4xNtry12ETSy0FR02RgmjQDM0Wmrwod/g0rlFGIhkVuGkJqXPj6ZAgQuORzY7n5W+79ZAow3YHPN58decnLYX4jM/hJSXJkXNpS+nlOgJUgoJrKsAxIISdgYKbQZIQQgFkQOGh5A5hGnueJccwnQG15VBEoIUDF91UMXUbLzj2IoJmpdc3knGwl0sRN4liGabG8BL+f9Z8BZbhOyNDi0ID/8F4pBcrPBLEAEnHGnaXRP9aJF557GisT8/KJ+OwTv47KmmrMTEzgzGvPY6K/D/WtHdi06zB+8sLbmFgOIxjdkM8KwU+PKw2fPY5sexRVxTn41GOPaB390z8/j9m5IPbu2yumAPfgoiIyTH5l1s39TcaVHhNXzl/GuJH+Y7ynponlPqTmlnGAGZkBzxPeX/681fSL4p/57qz9BSqJkaFORLUAASf+m3V7ZD2se8PPwZpbTNO48W9grLblGWBJHMTGTFJqGtLr8WetoaI1cJR3RgYwMJ/BfEZ+JyMdMPeX999iL/N1+N4ffV0ziDRyEsNmsX9oIGhJAyzGNqWrFivaSmSzTCbF7s70Vnxv6z2btu78WPbE/3or/2/3Nz6WF6C1JT9Nl/aVVbo8Gw28VE22NPJyHPC5U2hrrYEtEUVFeQlKi40zMfVZfND5MMloI5FCaVklHA4PkGKT7NbBZ8y1aODhFq0qGgspm5ewpy8rAKQ5+SlUljUP5lTcjvHxESwszijnl/p1OYRncTpuUCpOl+iEqrgMn1cPIZu+a1euIEvGVs3w+LOFopJiRuTNpCUQEadezEzgLSTQWvwWGkcqLs1RSG8M5BVqomw2Uzq1GlM/S2bAh4iv81HjQePWalIBDJPAGI3wEDH6NvNnlmMolxg3BYIIfGiVZMDIETETTL6tNu6k8VWgTo6HtvUd+DqxRExmitJ/2TghMnrB4aEr+OY3/hAV5UWi2u/Zc1iZ2zS3yskrwa89+gj2NJbj1Sf/AfGFKawvzqjwopdDdk4BxqcXEYYNQXpHeL04ft9DqGvYjNMnz+CtN19HNLqGTzz8CO64815WbkpsoBEcaf+c3PLAZjEkGqEmgqTB+rGyFsLLrz6DV15+Ek/8+mP45KMP48a1TrTv2I+C6hakFDXjBFx8LTvmR6/jlReewme/+lX833/wdcXdcZJFF/GK8ioU5RfB43Sjv79fBQGbVVLrIxtRTbrOnz8vJ+U7br/DZOp6fTL1IqWsp7tbhc+dd96hdX3t2hUd3nSz9ro8ikIi8mkyWU1WOt3+pf9NGWoZDwoDClFvuiSH4XQqBhuBoXAY9JcJrS1jcnYCE7OTuNrdi1dPvI3G5jbFQPncduRlu7GpuRqHd5ZiNbKOhpY2tG09iGdffB1vnDiF/PwKfPrXnkBFeT1stJx2GG8PNuL0NqC5pDkYSNek/o/gBGmccclZFpYWcKXrOgbGRrBtzy4shVYxMzendcjJxOKCMW6sr28Q5ZBrm6ZtNTXV0tezUc4n0NDdha7OThkXVsoIyofz586JWcBJ/ezMmorwz37uMTQ2teAvvvVtXLrcC6b62B1uVFYXw+VOYWtbOwJZuZKijAyNwJZMauq9b/9OyYnuuut2NDQ2qXm5fr1LTJStO3djYmpKRoCMZKMLOg8ZHtBFJWU6vFjwMHaUVNiNCIt9G+xOGniaxvftk7+UozpRfxYPfOY4+ZqdmwMjrbZt3ybknd+PE5Grly8LXCAgQq8DTpxqq+iOPI2rl9kgzmlyIyBPFNANaXZ3b9+OYlGK59Hd1aMCqqW1BVMzs/IPoAyKzI2WVsZPptHXPyDmAtkDbF64RtfX6ebs1TScBztjNEnrm55agN1GnawpwrhG47EkXHYb1kJR7NpRg53t1bh44TwWV+0Yn44h5fDB6XEgZYsgTcyU1E8b4xo9sLnpUL+GSCiCdCyJbI8TDlsSlWXFKCwIoKmpDoPD/coHp/ldXUOtivC5OTYhIYyMziAWTSNppxGsydROEWROAfv278Nv/tZv4Rvf/DMM9vXBRcNLxpWuhw3YygmYwy65wvzEHIfVCPh92L2rFR1btyhejA1TZ1c3evvJIlsSw2Zx0TQdfNbka5GJE/v8r39WbAZKUnp6u9VcsjFhkc6pZzqRwPzsnDxi2FiUVlSgoLRMU+tTp06hrKQEHW2tqKusRCoeVSIF4+fWo+v4xeuvijpPNkI4vIbW5iZUlFdqEk9AtKy8GgNDIxgZHcX27R0y0KRRITPV6SfB6ah0ng4nunv70dXXj8HRMXT2kvJtDAEJunDPp1yJru/cexj5S98OZsrzmbeKc4JglO/43H7cfc/tStA48fpbqKkux52334qe7k5MjI9IViQpjNevaDiCTwQxKQ3Io8v5xgamZxbR2tqA4qJSlBSVYUtbu9bdhfPn8d6776KhvhY7tnfg0UcegsflFEiwZ+8evPzSy/IRoPaf0142NWRUXLp8EdevD6K5uRr33Hs3Tp48hXfPXEV9fRHaWus1TDh3oQtLq2EUlpRjeWUdZaXlmJ+Zxsrikt5bCVxyJLXD7ffLJ6Us34PcbD+WV1ZRWl6KweEJTcULi/PVqExPLyDbn4uyilKMjI5jW8c2GceSfjA1M4Xu7m7VJDSwo0kqa4PBgf4Pr/lA/5AZZvjI0IMYZ9Jar8WRijtQUpKPvMJsOH0OAaWFOTnw2oHwyjKysjixTqJvZAYufwDl1ZUYHBrRhJoSkCUxZxJIbqQFasWjSbEf+GznFeQqLYeNE2NGqysrsBxclA6eyR5uUuHtTtTWVqOupkqA2J7duwRerhFEdjsQCS3B68o0NrENzM0tYmhkXPe8q7sf8wvLmJ6eVeNeWVktEHP7tu0YmxqHO2AibcmqmZyYhI8sCp9PoNa6klSyFevL6SbrOtYpnJgTwCZrjOaNr79xCls7NiG/sBBjY+OS3BSShTUyJGnAxMS4eY/iAjESaHAZDoVluElvE077KbliU0um1PjoqGRwRw8fwJZNTciR+V4KzXWtOnMp7aRemo07BwSso9TsFhbKVJY1EaU6POPIFKIJM2snc1abpCY2u/xl5AEEccIaYhhDQZv2YU5JKQ/lHkkghzUmwQzWEqwHNuIGjOAwIhpjhJ9XNSRZk/ThYqoWK2umELE+4Wc0TZOpEcWiYnOfMfyjBMtqJOlnRAYsz3U2/vRsEV0/HJYnjYZlItvw5wkGGFYBrzMlCvx9fkd+VtafBCfYoPNa8Zzka/H54HtbDAXV2R6Pzi7+b5pNfnRKzPPKNIaQHIYmstZAwhqMUXIpfwUypFxugeZW80wALkUWWCqB9dgCvvUXf4LlSZN28cRvfwmV1TWYGh7BuddfxHhPFwqKq/DAZ76M//GLk3j7/FVEKZVkI0oZx0YYAXcKiKzgjlt248De3drrnnnuFxgbn5X3y4P3P4D2LVvgcBhWg6nZTV3Pa8HPztrBWgt8Rrnv8hqzyeW1MKaANvUfuufy9+BZZ5i1lnE4a3Y22fw5vjbBfzbu/G955YRDMmiknxX7FmnyfYaJJjNDGWW6xBq2kgSUopH5xdcy7DpjUs5/k9HB+8GaTR47lJLIw4yeZ6zFKY82EZxW8y7WSkYqwXrHAhD42Xl9eC0sMMHEJxvmjIBaMpI/wrLmkMX6TJZMwWI1WPJo/rf1WfgZajdt/Vj2xP92Lf+//kofywvQUJ+dDnI6sErnffMlOE2g5q8wz4N0IoYsXxodbY1orKtWgUOjLJqgyNwiE5/HSc78/DKqqupFS83ycxpPNDKC8rISDA0NCLWFjdP6sExZ/Fk5CATYdFOzu6wHJODL0wF35ep5tLRsRssmTh8sd2CXprR8yAgKKCMUKQSXljU5GhsdVo44c5Y9PuMpIAkBm+mMnsZQqH4VC2hRYbiQ+RBYph982OUizLmMyzLrMJp9a1pvRdlYD49Ft2GBa2g7JovUeg9LSsAHjg/hR4EK6wCQVICTMxiPAx4cfH3+XYvGY5kZ8rUlZaDjboymVWR78GFlQU+kN4GhwYv41p//VzWohw8fxc7tB3DtRhf++ecvSK/+xKc/hbzUGoYvn0ahK42h7muioNIEcj2aQmFpNeZCEVwc7EddRweO3H0f3N5cdF3rwksvvYj19SAef/xx7Ni5B03Nm0F2Bd/fMNqciETiQsnZJJiMZGOQRyOqC5dO46UXf4qykmz82Z/+MUaHR+DJKkBTx36sLK2o2beluWZc2AjN4gff+ws89NjD+JNv/Kn079nZuQIGGuqb1cxworp502atz6npSRk8cer2zpl3Nflmcf/lL/2mJtnM7CZFlKgsPQ9ofrdv317s37sXL77wnNzp9+zZLXd0h82N3Lxco5lPcg0Y2iRpnmzEKGfhmpLHxAbvFRMAYlqbpC77XE6sBecxNzeFFbp2z83gYlcP3jp1BqGwXbFpFUVFuGnfJvjdaTRXe0TnLq2qQ11DO0bG55G2ezA9E8TObfuRl1ss4ztSSykbEagUofSEek3Gw5AiHJfmnOAGDyMeMGRNvPrGa1hYXUJFfQ1WIiFlYZN+L8PFwWEVCfzfnLyyMGO+NpuZvr5e0bapRyUVnmucRniMf+OaYzwei0lFrLHZZZNeVIxDNx/GcnAN3/nO3wjA8Tj82HOoAzYHo8n8OHLzcbx14pe4fuW6UgM4/XzggaO6VmwOKytpYEYwzo/Wze0oo8nfAnPXXUoHuHD+nBr94pJS1NY3aGrFwpkO+G5S/OIxNNTVwu2xo3+gVwfjja5OTT8lNZmZlh6OdF4WmWyWOMlmgbQUDEp7vTA3qyJrW3u7pAUsjK9fvYb1tYgyxOkNOsEph8+D6uoS0UirKitQW1GGgvw8sR1o2EVqKpvbg4cO4Y/+y58gmd7Ajp27cOttt+Ofn/m5ChmCGxHlG5sigvnkLK44jeJzz+QGTjBIU66sqBDld2pyApMT89jgJJCFYSqNmmo/NjcWYmR4Ar6ccpy/MmWSHrI8AgU2bDT488CZZJZ1TG7wdh/ghgv11eWoKC5BNLSmOE6a6m3e3AK3z4355SUsraygb3AckYjJfqcXjdsLyc/82WSJbYi1Yk09yDjhnnzl+lWBH2wg2MDzfdV1pdPaw6KhdTG9CvOycevRA9jc0qh4NjZ6NC7jvhmKJjC3FML1G13o7OqRnpmNKGnhJuIJ8gMx4KgpjIwhIdldjMai2M2mqF2/zxgVUs6UzcadcphNmzUpvHn/XngcdkRIBaYZZFYWikuLcPnaJbz62ktqormfNTU0KkVieWnZGMJ6vejYtk2Z9pwAM0qNQA7XMaeOnGiePvMefnnyXbx18iwKigvRvmM7unp6FY9IfdEfYgAAIABJREFU4z+yALjf8/6L1ZZOG1ZAJKyGkecMzwVGo7LIOnXqHT3rbZuNF8dA3yB6u3rQ2tKEkqI87rhi6ZEmTZ8Pgr1jk1MYHRtXwgnvX2VFLjq2bkVFRZVYMO1bOjSpfvbnP8fS/AJuvumAgABGkx7Yt0fF/vj4KGy2lCQjtTUNmJldkD8H5UwjY8N46ZWXcO1Gv1gmd911F7r7unHmzGkEcvyob6iXzKWzexyReBwFRUWGdh5aR5jaVL9XTfDiAhkS9K5IK3qvpDgXX/nSZ3D2vfcxN7+EtvZWgSld3b0CHMnqGx+bgtPhRfOmJjWmu3bsUl5570CvpuHMVbclbMgpCKCmusYUt2TAZPLEu7t7VFRzMsy15/Zy2huHy+ZFMsZ76EMouoKsXII1ZfBwvynIEyhA9hKZDQsrMcwtraJpUyt6+wawvhIxo2oVWKZpl+zFbkdeoVm3ZlrNOOQNTUz37d2Ngf4+eaKwQQ0yhnA9KjmE1nQKyMnx4De++ARaWpoQi6wji7JP1m6FZMxFNYHmcITABOVby8FVnDz5Dk6fuSDGFqNHCdpHkzHEbEnUNdTLe4bg0vLikkx3CU4M9Pdj29YOLC8YgKxt02aBo9yLyMCgJ0D71g489fTPMDo2g917tmsPnaJnAhvupMlV5xlKWjin2PW11cgLZGlCSvYE2QL8Ti0trVhaXAT1QgtzM1iYncTWthbs2b2dIbyorqpAeVGFhjRkhZFVyL1bNRulGw6n9lyaPYuqzIhRTnMdv9KDE0SguzzPAHbUfKaMcaDR4mdn+fSscdLNxokyLgKQlBbMzEwJKGBjaEBo3lTDduLZuBZaUXxndU2N0rj4wciSJHhOFope1+MxPyvKdkJgCBl6PvpqMYI203Tz84Q5eOJQikCJ6gyTJS8vA7uRo3KCrUmwi+Z9BgBg08c1zXVs6Nsmho7gvmjnmc/MfZqAI9kGSrtyOCVnJHuO9T2lTvxlNYJ8bbIwuN8aaZwZtPH+EgDh92OtwNciSG6YAnG9h5z8SXFP0WPKeGWshWfx19/+JiaGJmT+/Jnf+DxqauoQXQ7iwi9ewETXdWQHivHwE1/BwFocP/r5ixiamkOaaTzRKNxURMRWsa2lGluaqtBSXyMw/YVX3sD0XFDDyic+/zns3r3HxJqHzHTeNL4mXpzXwERBptW4m++TyHhGmLOM600MEQeNMY2ngAaVGTmwxdzlvfqVXIBeauY6KoVLsX0GjGAPQMYF30ueDqpDKBcxA0P6LZih668kx1bDzf2f15n/zV/87HymeNbymlsR5eb9jDzEkg0YLx7T8PN9+D2NtMwMWrXv2cnCC6jH4p+bJAn2Mx71J6zvLLkF/5z+Dh/1OeNr8fyyIis1DKScJyPJ4Ps2d+z+WPbE/3or/2/3Nz6WF2BLW3GahcLcAuOOjCEETxyf1wG3M438HAeaGsqRiq2jbVOzphLt7VtlOMLi16CC1PQVqkCMRpNyLTaxW2aCblykN9RIxOLrkiaEI+uKRnO7SPtyIRDwikrjtHm06V6/cQlbO7ajqqoWG0TEMqgk34sUK4N6GdoPjRG5cbLpY2Yw9Y9uH53zk7ArJcA4kPMXF/aHFKqM1sU020YVwweUmx0fuKwA4xB9KiatB8BCu/j3uLD5+5b0gNQtbugmKcA8XHxQLCDC0uf8z4gfCz8dTpl8br4uD2pjYkME0RQP1obAjdhCXi3QgUUxDwhuWCxOOSlha9/Tcxbf/qs/RnR9Bbt37cORo3fi8pVr+Nmzz6OiugG//snHERrtRteZN5HnSJBfIFPCRMqOWMIOly8XKV82zvZ0o3xTC/YdO46a2mZc/OAiXn/9VSwvL+KOO+7AXXffJzo9TWd0QNo5ZaHZmNm0yJxgoaMpScomg71r1y/gB3/3V/C64vj+d7+F8vJSnDr9AZ579SRKCkrwmU99BnWt22F3cVoRxY/++hvIyvXi/MULuHTpMmrqGtDU1IrcQD5yA3koyM1XY8lJEFFpNjEtrZuUUvD2ybdx7vwHOHrkKFpbWmX4xinGxfMXZVBIhgALxOamRpw+/S6OHCaNPVvTd8ZcsiDglICbKQ+3ck2YqN+iGyyddg2bgEUBjdHGx0Z072mQlOV1YiO6honxUcwtL6BrcBDvXrgqk7/9h26SbrKiKICx/k6UFwXQ2piH1fAGWrZ0IOV04a1fvo+ObQeQSnnQtmmbDtSNaDxjVmVHJLpqiqKUoZ8qYYNgWCqltUgEm4UCjZSud1/H/MoSnD4PBkaHsLQaRHUt3cdjGOhjAV+HqsoqQ09dI401pmLl+ReeU0Y8hyyc+LDg4Bo8dfKkisPikmI1JVevXMaxo8cQyM5RVjqbdcaKPvnk0xgcmIDTY9eka++BDjE02ts6YE858OLzLyEZj6KwMA/33HMbBvp7lQSxe89eTZBogBaJJRBLJmWIx0bL42aG9xJOnjqlHOxbjh7VQU0JSWhlFTNT04jHGNeWp6kfad/jE+M4fPNhFTCvv/G6AAAak/KL8fDOysmBn/tLbAMzc7OGQunzyFMgPzcXDQ116Lx2XbTXvJwCvHPytAAaazqem8u9KYL8vADuuvVWBLKz0NnZqUJjx46dGBwaUgH31NNPK42BHguMKxsaGsGNG10qchiVSHDDOAyn5eEyPT1jPExYPMisLi7q/kY8DZed0qs0SgqZPe/C+MQSKir8aGtmlNgo5oJpxFJ2RGI2TSU9fgfRA0QiMTjSLjmob6SYBuGFy+bB1i2tqK+qw0BPD6YnJ6WPLS0r0942Mz8n86ZIjBGCZq3l5WXLIJBO85wY08TPDk5Ro4aGHUvC7SNQmNCz4s2lzwf/zEwOTEKLDTEyamBDc2MFbjm0D26HkZ5x3fG5m51fwMzCMtxZBTh77hL6B4YFwPH6s3Ans4N7JOnXNLriVJ41E3f+ispyAQUsjipLSwVKBIPLOkfI2AjkBrCwuIp4hCkeSXzqsfvR0bYZpcWF+g5N1dVI2xPo6b+Bd949JVnE5PgEWppaZGqpCFYn4y09oqeXcLIfiklGQCCHBTyBRLIdzp+/jCvXriOecGHH7u2SRNBdn+wBPnNkUXDKWVpairnZOX2/srJiFbKmEDQO0Xv27NF5Rsd9TorY4NEpvbqyFnPTc2KNNDVWA+mImEoDAwPweAIIR5K40d2HyelZ2N1p1NdV44tfeEI+ETK1dXtx9r2zeOH5FyRXOXrkCO65604sL86riK8oL0Xn9auYn5uRv0JTYxNuPnwcoyNTGBkbExU+FF3F+x+8jzffPAuny4bjtx7D4vICBof61SAWlBSib3AaK2sRrUnGbTLejiafedlebG/fpEny7PQMpqfmMDJCvw2aUTqwd+8mtG/dIoo8m8BIjBHAdly6fEUMND4jBDaZqtDXNyDmBw0Zr3Z1Ym19XQuCzJ/srGxR6BnnWVZWor1yZXlJTIPq6jJMTE2I8USpBeUTkbW41gc9IfgM2UmKTCbgd3mR4/VI8879huyfDbsPIxPTKC+rFPDIe8hin00/my6d7UqucBv9r9ctXxOej0ylYMoNp/R07HexuaXOfnUVK8FVxCIEvBiBmkYynsS2ne1KVeFnv/3oYTTXVitKk9IS6uT5nnx+CABZE8UbNzolpeLamZyaR0l5CcKMpaXu2+fVxJaa8vHxce0ze/fsxMTouDx2mD5DOvvuHTtl7tjdc0O0eja5vX39AkFy8wpQUlaudAROwGlUyf2Vzxwp6gUF+cjyMSkpmQGho1hcCqKysgaTk9OS8tGcNy83CytLc4rHrq2twI7t7TJWrC+vErjPZ5yT6uxsMyjifsnPwYaWxnma7hIcdNjFwuH6NpNd6ufNWieIzfqQ19c0btRkM93ExHbKxA+MpCRza02/R4krUyw4cOJr8R/TbEU11GIiVnFJiWpQA1Y4xPrkJJgAk+XizxqJyQe8Rubzik4n53nuBdyveK1p/sjPRZYQB3OczJN5QrYPvx/XE2tR7j8roRW9F/ckudhHyFQ0/+aH4aCAvwj8yJba4UARQeBoTFR3U68xVSmmc9HyIeBa5RnABs/U0EYibPy1CDT4Psy3t8y1ufeyDuZDJ+ZbaD0DppB9QXlGHAsLw/ibv/4zDPSOCai775GHsH/fAYRm5nHy6SexPjGsc+3mux9EXvsOfO/JZzDCtJK1sJ41G6WatjiaKvLR0VqL2ooSgRUvvPwGZhaCkrV+9Sv/QYCv00kwjuCFGfLwO1rTdDbabGatXyYKnOvF+HBwqMnfo3SG+zn3IhM/SPYe4/tYwxs3f7EXM/eZA1MOCCnlIIPEGuaxXjT+A5QbU95shqysxShjIlAutgvTBTLAg2Gz+AR68fPrNZJJ49XlNa+t5IwP5QpG4mKxkz/0RrMi0DNyG74+v78lReCa4Hvxdfkz1vsQDBCLWSw7M6jUd3abtAvjR/crGTZ/nsUR/95HfQ04XGvu2Pux7In/7Vr+f/2VPpYXYEtbUXp1LYyZ2bB0edJepVmsAYEsO7J9QFlJALl+D2prKlFfWyunbUZ38QsZyr1N01Ia/Hg82VI9MsedC0tFl9NE4dCkaGl5QbQwegowVsjryVHTTZM8oqlOeKRbnJ4ZR2lZOUpLqzTtpZstN3xroseGxMpaJg2UFLvJiTFFx1E37g/kCnWm1oUbLw84aZwy9BkLtbIkA9bGYPT5pIS51OSyOXa6zOFibbx8iK0HkAWo5UNAriypw4ooJGqckThoOJDRAlkTf24gFjrN3zOTLOMCqwiUDD2M4ICl39Hk7UOTGvN5LIkC9Udx0Y04B+Ph4xEoMDXVhT/4/a/A73Fg/75DOHLEgAI/f/4FJOHCpx95FBUeYPzaOcQXJ+FMhhGLhJS77fYG4PDlYGGd6QOr8JYW457HH0NpWTUuX7yCN0+8IdOlO++4Cx3bdqowo2M1NwhOxIjg86A2KCgbFytlgbiBC0PDffjRj/4GS/Mj+LNv/Fds27sDf/Vnf4XT5zrhcXhw7KbDeOK3fwfZBeVAegPnTr6OV19/DsMjg5p4ZAdy5W6/edMWudZPjk+ipKhURTyBnY1UEtdv3ND0fiNhYoa4djvat5rNi/qq+AbGRkel921pbsbU1KQKwHvvvkvXMpemWcE1XWsCIOPjY5o+MWaNoBV1v0TKZT7k8Ujn+eRTT0qrycaYE8kdHZuRn2tMvqYX5vH+pct47eQ5VDfWyhDH53Igy5lGcHYC991xHHU1AaSdPmzAjv6RYVy83I3NbXvkB9HStFlsGOo9Y9GUJhrLwVlNFKlTJoDGooiTDaLgRI65RklB5zNEB/j54AKStjSW1oKYXpiFi7ppxtoFV6WxraqoUlFG34Xuzi41fGyyWLQQYCH4Rlozp5ekn46NjCpPfNu2DmmgfV6/zM9oBjk5OYUDBw4iGFzBsz9/GXDQeTmAXbs7MD83K8M+NlZP/fQpLM4vYVtHK44fOy7DRx6IW7ZsUXFP7SRz2gP5hZhfWNThSlo4pRFr6yHJSXbv3SvtLg/pcGgd/X292GAuOo35kBSDgsaJROdJK+3v68Opd98Ro6G0vEKTEgIC9D9gcaTUE4cD66srMs3iVLChvg6vvfoqiguLMdA/iuHBSX0OFuHc1/IL8rCysozERhT79+xBXU2NEHc+76Iken1iDNDwkMwJxaqyEASL0pA0umRCUJ/fPzCA2rp6GRSSgcEChBNqplkEsrzIC/ixshTEnl2NMgVjnjwjXkcngsjJsaOjrVoeC4uhJManI0gm6BLsYOgIIBmBnep0+JwO+AN2VFaWYXkxCDeZWyshrK0QBIuaqE8HaZakTnKKxOkZ90CfGmUandGZnJ+ZudukRtPjQ3wjsc7oNM15bwJOjwtRUrEjKWNsq6QVU0QR6OJ0fmdHE24+uFf6AzItWJVR1kEPi5PvnsWN/lGECRBFGHXmMIZPGaNCmmwRrCDbTYkcNKugsRKTDGTKZENOVpYKWn43Ff4yHUsjEo7KjHNtNYj83IB8G7Z3bJUG/sj+A8gtyEJPfydmZqfQ09WNxfkFZHv9qK6sRk42C0OgoCAPyXRc6SBOdzaysun6T23vIq7d6MY7755GcGVdWfK8Zu0dOzA8NoaLFy9rqqsEBxskC+GvVWZme70C5viZWVxGFZ3KZ9qHqupqjI6N6XlbWl4SOFhWUokDe/aj+8Z1TE4M4dOfelA+PgRCrl3rwej4HPoHx+XcX1pZhNtvuxWVpeV6r46ObQKffvKT/4Ge7h584sGHsHvXTvzyl2/rmhQX5UsSU1lRjpnpSQQX59C2eTPa2nbiwoWr0pGn7Sl4/E6cv3AOL754AsvBEH7jS1/A6toy3v/gNOhu4c2mR8SEkgL8AY/8Ga5evg6v04m21jLs3bEN0+OTyM3OkSRpoH8Y4xMhROJJ2Nwu1DdWo7i0BGPj49oPWKATkKJjO/c9gnHlZaWYnprGGtkRAR9ijEuNJZBASnu/jV5DNPRiPKqMsSi7A/bv34uLly5qAlheYWI2l5ZXEApyaEG3dY9kCKWVxpw2EUsg4PagvLgI0UgI67EY1jcY4ReUOabTbZiJfMa5TglOcb3xzdi8sW6oqq7C8ePHsLi4IOkJATvWLCUlxfIz4fqVKVpsQ+uUTegaPXdsaaUvsCGbn1tAYU4e7jh2i3wHsgJ+6edz8rLVdDAyjiAB5Vichre3b9F3fOeddzE2PoW5xaDSKtiMkL4uCju/gDymmAwTxdpSCA31VWisb0DHlnaE1oLIzfUr5rCzsxvLyysC2VgzkYkUZurPzCyGhoYzci1Owdl0MrJ0XfskZT1snnNzCvVvgmh0umeEdRbp/z4Xhga6EYuGcPDAHuzYsQ1ZNvoSlOqs4X5PcIjPGb19WL+l1PAxOtNMgbkf8AFl48MakvsXQQq/j7R8k8Eu/TaNL0OrJnI7YbGNTOoUwYDVtaD2FerPKQmhPJJMUr4e32dpiZJCTlZXxcwyue9kFPgElhqzQTOZNwMfA0yYZBW/AAGyogiyGGPthKQDBIXU0GckATzj5+cXZFJovp9DzbdSbuymMWXsL2tMgr08J0VVzxh0k6VFTwfWRKbRNJ4rJmeerAITa6n/lhN/SvsOrye/P78TrwevMeskfhee18Y7y0y6+ftcw6y5env7xM5jTcxhIdcdPyjjPleWx/Hd7/45hgZHkbJ7cN+j9+Lmg4cRnp3H+ZefxUznNWS5AvCVVOHB/+1/x09fexPvnL+K8dlFGSTb7Sm4EEc6HMSDd9yMloZq1X///cdPY3x6HnUNTfjC559ARUUlCvOL9ZmtxDGljGUGblw/Jn7PpI/JXC/DDBaLOGmitnktdP+yyHLhUNR4llk1Pq/Zv/AEk8mgaRD594yMw2NMw+UnYNz+LQ8D3nfeP4J5BAosXwFLl6+9I+NDxvqag1FLsqHBYSYdw6L3i+nCRj4jQ7Y806xhJtcsX8OkaJjoUvNdjKmmkUMbmYIFLvyLdaJ76VJdZyTRhlVisaWNZMCkH1hsCj7/9W3/7inwsQQFGhuz0pzuT89Ef+UpoEMAyPbbkZvtwOaWamxEVtFYV4u62lpFrZgJpHHQJ3qUX1CkqQhz6v3+QGazNY6n3GjpAE4dMF3huT/LvdTpgt9PF1xeGhbMbizPr+rvzM1NoKq6DsXFFaL+UTvETYT6aR5WJlZj40MElpo3usavr61i7969ipDyki2QSBo0N/NwW8gXPxc3TE2upZWhi62hk3Fhc2OgBIGGeWx2DSBh/h4fMh4u5uGksZuhcJNabWW6Wq7YFn2H72cMi0ymKz8HJ9EWMmltpHKUlWkNzTnciEYMzYc/Z0kc+F48SPmzika02zQVICigzYQUOrtXRfnMTA/+8GtfRSy8igP7b8Ld9zyMG53d+OlTTyORdqG9ZTM+cfQWbMyPo+fcKTgTa/A4qVlKIhxLYT2aRtqXhYGFWQSqynH7ww8hJ68QF89fxhtvvCEjr8cee1wTezYLpPQHcvLlSMuDhtRAFpnc/ETLFiUtqVi4xaU5/PCH38WF8+9iR0cDvvZ7/wnf+PNvY2x2VaDAnceO4wtf+c8IFFQag52lWXz/b/8C5y+eNWvV7sTOnXsQCORhZnJGE7vGhibRu7kLTU1P4er164jGoygvL1NDwMa9tqZWdDzq7RLxhPR+VZWVoiy+994ZZS7fe+892rxJQzt3/qIO++bmJt0zOuxymjM4MIR9+w+qaTVGMA6MjY/h1V+8gkMHbwJNfJnM09tzFYUFOairr8HMwiKefflVzK+so7a5WSDCxOgQbPEIKopy8PD9d2NtdQYVNY2wudz4wT/8A3oHZrF//0E8+vBnUF1Zp+/HHGkaTrNZX1tb1KST8hFzuPBgpoN8VMUcacv8vsSb+CzNLMygb2gAwdAKgqFVjMxMoKqmRk2+w0ZAL1+F2dzMjFgJ1MtbBcFGkuwYusdzimLX1IP/FBYVienT1dmFufk5mZFeu3JDhk2kOfOZnRgngDCJ3MIADhzcJ48RWzqJW48fxQ/+9u9FDd23Zz8euO8BGb7JoKsgD6FwCMUlhbrn2XlFWFhcMnm8DrsKZr42G3qCRMl0Gts6tqsIYmrCyNCAaM+bNrWgrLxM7Kb5BU483ZrSUefMqUttfb2aCjboufkFmsLRb2BifFzGV2Sx0KSOjV+YOd0LS3j1lROi8vIaU39r3Ic5gQ/D6bShprICB/fv13Quy88pRERFEQGjvv5+xSZ9/gtPyHyQEzWyBbisORHPKyzEIgtM5oPPzRsfDBZkGzGsr4Sxta1e/hPXLp7D9q2bMT0xicWlNXYgGJ/mpNyGLa2UXmxgKZxEZ+8s0kk29W64fXbEbSkV6eQ6M2fd5TSsBIK4q6sRTaAUHWTndJMSF0ODJWBAxQqNLhVjZtuAw0Wjxg1UVlXruyzMLKO4MBfVlaVy4GeE2woNprI8qG2oUe79UjCGcDQThcVpFhsdusgHAjh+ZA+2tDbL0Iv3idTa8clpGWq+8fY7iKacKKuowNLSsilCpJ80ALRV8EiHkKFvGPOnjNnsRlzADZsxnUOiNJMO6sT6agSFRfk6q9gQ8J7StLUg34f/5+t/pOY1kY7Iy+L0O6dErw74stBQW4+GunpN4KjnjSeiaojg8MPl8aO7ux/vvPMehkcn4HI7JTEIR9PIL8yTDwa/H5tbTjf5i3ulg8azSeqqDX1ZdPN4TI0Ip63GR4PXvFJFHHO9mcBB8z0Wvvv3HIDLDly7ch4tzVXYuXMr3jvzPk6fPm8YEYkUGpsbUVlDo9YZZHsZSxXHvr17BVReuHBBzVaRtOGj8mVhNCZBmlgsjNaWZlHl25rrxdCKhNPYsXOvjMvoucDG/933TuPkqXcFqv7u730NcwszeOW152F3phEKb2BqIqjntqqmFDkBL+amJ1GcH0BdVQXaN7fi6qWr8LrcKsRnZ+axth7G4OgyltbjarbsLuMXRLNQsmu4vxOAYjFLdk9lRRmGBkaQl5OFktICjEzMYy0cRZQSL0azuTyIhSNqdslIoTkoKbicYjNJRKw/cpPtpmFLb9gQWaeRohcurx0uPz1zPFicW8bGehi2BOns2QiGIlihqx+c0t+zydazm0zJUZxANH+R3i6NuMuBoqJCAQA6W9bD8kuQ7tnpEHjKekDZ7jYCbKZZI5tIw4pYWM0X9w6at+X4syV9a25pEsjNEKjsLGrcWbMkcf78FcngHn7kQTTUNyj6kr4o3V296Ont1etS4kOGAwcyZMkRHKHEzkdJZWJDoEC2z4+iwnyEQ8tiG5Fmzr05KysHC0vLaGpqEa14ZnYeN7q6ZVRIltfqGqUCEa0jMn2YHsBGnakVZBLRE0aReJyK52Tr/s3PTkqquBFP4aabduPgtnZJ3XIDnPgyKYspChw8UHYThZsGg5mprpz4mUDgcQtAZhNPZgF9r1hTcqhqivO0mDA8O+LKiDfAIv9UWwg3e7XdBJdiJv1AORmmZuO5y6afbAKCOy41VIZmzem+jD4zbFRRxwM52rP482SLsV7itWfaFs9qoydnxDCN7lKZpC2zR1jyIjbpXJtGF58W8M97xtqGH1qeXjbonhEkYB3A84rfg/sJGZJqYPnfmgIbg0B+F14nfkfWnQQcWANwQMD/Nvpzu5pGgg28B0ajblIG2PAaB3uf9ikNuzKsBILfZDTRTDWZiGFxfhh//4PvoKunD3aPD7fefStuO3YbUqshvP/8Mxi/chF27peVDbj1859H70IQ//jMSxidXcAGewfKcRwJxINBbG0qwt23H1F0+jPPvozOnhE0NLfgK1/5CkqKSuBxMxLUJCrwe1qNsjXIk3mjzwBLVhPP32MtQGYP+whJOzQQJSWeMgLz3fgdVZPTg0Lf13jrmKGeSRwz72nYI1wXikknO8dr+hlT55skgI8aFFqDQasPsPoIq/m2PquSHsiSkcGj6R0sLwjrZz/qdcbn0AIPuP7U53ANZEB1AhXWa7MeE9AjcMEA+TpbkUYgp1B/j95h5qwy188kgfA7GSmfifM0fWFj+7/LBz6WoEBra65AgYnJkImVkJ6dE3xG/zj0sLU0VcCWiqGuqgpNjQ2ora3TIWS5kXIhsQGnRotMAZ+PyC11LCaWxBRfpG6yaUnpv4kU8v28Sh6gwce6YsbSCTuCwUVMTI2IMlxX3wI2IkTNjLssJ0zGkE/mb3IoTip/uqvzuqjM+/bvR4zgAR0z2cBQC8SpGN0+RWcxi9IyvbBQNv63ZTRi8nazVdSxQSB9zDKnMd4AJk6GD41Bz8xhQZDAohSRBiQggQ/5/3T3TRNpNEYWS4BFuAqbjA8BG3/S4Kl/sz6vZU5oDjqisczpNVp2aehlFGk8BTbiEayvT+J3/88vCxTYt/cgbrvtPoyOT+LZF17C4nIIZUVl2FxZgyM72jBy7X1MD96A284MZDdYu7BwD8YSmI6EkFtbhaPiNqEzAAAgAElEQVT33wOPP0sGaydOvKVN4KGHHsL27buUPEENHQ8Tt9un+8R7y6kWqa38ngQIrCxjSkieffYpvPjCsyjKB77xJ1/Hm2+fwpnzXeDY+45jx/HY534LBWU0pfLBlozhlef+CT996se6J3SPb21tk86yvq4BpcVlGB4clikXNyaaHXHayoKb94WHIK/Vrh079VloYkQfAh1wNpv0kyzCCCrxECcroL9/SMZvnMS1tDTLAIZrmTd0fGxShwLZAjQH40F84eIFTZyoiSsvr5ar/vjEIM6ePa3InsXgCq509qCytg6B/HysrAURDgWVc93e2oKbDuzH/OwIsqjrj8bxvR/8N8zNb+D224/g1z75ORTklSKQlaNik1nt1LGH1lc0AWJ9ooNGGbNOk1nMtcn/yzyLLHoJHswuzEo6MDo9gXPXLimVoLqyShMaUvwqKyplaMRnguBKUTHNAd24eu2qWAks/skYYMPM6bvVzHBSzAOXBc/7Z84hmdpAW9tmDA4OqqDt6uxDNB7Bzt27QLLP7PQE7r7zVrz4wvNYXghhe0c7bj12h4zbeK/27tuNnp5OnD5zCrUN9aioqhcDiJRbPpE8AFkX5BUUYHZuAWXlFWrCg4wejKxjfnZadE429DW1NRgZHUFXV6c+E5uw3t5eRRJy4kLdO5twmg4yTo257Sxq2CSwkKKhHSmtnEaRCvjqS68itBZRs81ikocjEXeCAvxv5tuXlZZqfW3e1GoQ92QSExOTMpfMyy/AY49/Uq76nKSRDUCq4ezCAmYX5jWNIDWaxQcnh1zDzBLnZLKtpRI15QUY7utFW0s1gouLWFmLIZZ2Y3CcMV8OtDZXCPCIpJwYGl1WtBb9XZweG+YWFxEl6wgOATNOGw97YCNFLSPgzWLMKRdSWoAZmSbLjH1M2WBP25HaMIVRKLKiqTD3MlK0hweHpFXdvaMdLU0NSNLgcn5W94D+F4UlRQI9FoNRjI0vCQwwhkSUPLlxcN8uOY1z/wkuL+n6kxV07uJ1LC6vagKYJICbbdgXsYxEQcvfbQoYU1AZ8y0BsUwy0PTLpDjk5rEYD4uSy6KN65qRZgRuOHGdmpxETiBL+lxGI3IC9tnHPo29+3cgvyAb3V3Xce3yRdy4ehVepwstTc3Iz82T74iMmeJRSc98gUJ0dvfhzbfeweDQmDwyWAhHosaUb3VtXSAWm3Feahad3OdptGaAjHRm8miKL4viaaisnOKm4PF5BNLz95aDy6Lmuxxu1FbXoaKsBDbez1QY6WQcly9fxUD/hKjKlFowwo/6/ng0htuP34H+/gHjQB0Oy2CMMX8lZaUqMK9cu4Lqqko1PDRzra6ulDyhobocWZRfBIpw06GjaG3dhGvXrylJ4vU3TyiBwJ+Vi8O3HEZWThbePvUG7I4UhkYnsRKk1M6D5pYGTY3npmdQU1mG4OIyKsu5z2Vpgk+2EYFG2DxYC4ewvELmV8bojOe434fsvFw11EwjoewoPzcbDfXV6O8dRGtzA9q2tKB7cBTnzl0RW4UpAH6vH4tzC1rnrHrYlJM9osY9sSGQn3I8e8YvhrUJ6Y0EPFjzZ+dmI5AXwOLsEiIrIaTiNCtzSOaQ5Lqi2SslhnYDOplmMm7qEa5VNgqqnVzIz8uVdwhrIz7vBMC45xKsGBsb0dnFjY4eNlzHcgt3uQQSDQz1a1rJfd5IHV1IxjfgyzYZ9R6vS5GiAvm4Syl2OU9AJ8+5UCiK7du3KG720qVL+ODCRayH40gipeQPNpmkTPMs4HSZzwkbVZpe1lZVYlNLPWJiYRXo7CBLgMu3dVObpIwn3nobE1PTapbo38FJOPdIGeFmnr+VlZD8gYLLKxp4sL6kNIPADhlDG3EOa8KYnSUAYcMTjz8sZh+by+SGib4jyMN9nKAA75uaNEU4+wSOMPlqZGREz6DL6UV7x3Z4vVkyRBZtO0Jj7CyZ83JP1GdIG4aqDLjlUUIJqqHUqgnXOqSHlgHVuAYXF+f1/SjD4I+yMc8UwwKFCeqZ2o9/Ru8tTuON3JIAFxuyeCJmzJI5VSYwuMEaxa5zz2KYaj+Q1M2Y0KreFlD7K98Afi8Ou5R+wM+eSGgNsHYwxoCMwXOIYcjamjU1603WD2xKeQ25h7KmJQOLZzJBLlOzGpCEdQ8n80b6ZApdDlF4ffLy8zO6fQ7gDAjMNcJzLjsnT/d1dXlc8gGCxQmbF4988n7cedtd8hR478V/Rt/751Dq88Ppy8GmY8dR3r4T3/vHp3D2WjdSDk7UXUhthOFORtBaU4BP3Hu79o2fPfcSegemUFPfiC9+8YtKVyovq1CMJDXyFi3ffBemRRh5iZpXFhmZrl5/nkklE+OEd0yNvtHpm4bdAHW83zKwzNDqTcNtpBaWUZ8Afg6ueKJnIhFNmoTpj4xU2ab6mT9vUf6t5t0CMywDv4+a/qkXESOBwwnT6xhJgElSsKb1fB/+kh9Aht1h0gWMftw0/IYhyL/DaESLKWDJpi2GhfwtsvLEkDFJBZRcW4CBeV4sU3TDduN1S6Fp656PZU/8YRHxv+B/fCwvwNatxemFhRXMzsW1mfD/2Z3Ucjrh96SR46fGsxLZPie8Loc2Yj5Y3KgsjTsPMU5+6Q1AGkl+fpFAAUPH4VFFKnMEoXVjQsZmhVMQunfa7G5FxSVTdAm3Ix7mwlpHb18n8guKUV/frEOJ/9CQRdNnJ1kKJuaP6C0PdEZoMT6NcWkHDhyAnSZaNAgkKsra1mYQK4sZwJ+1TC/Mw23+TC7/avod5nBTTIhxHeUeKOdom00Fu/6O06B6xowhpcmtjAHddAU3TqKWg6ih5Rhql5mYGxSZ15EPmmnybWpAzMbBxt8yAYl9mDhAxNbQ3UjpZhMSFUVRh4l0tE7Y0i7ljBMU+P3f+22sBOdx86FbcOzYPXIj/sUbJ7ASisHvCSDb4cXnHrgbCwNX0HX+l3CmIvBrKpnG4lII6ylgbG0Nxc012HPsFlTW1KKvtx/vvntGU8y777obN918i3wEyBJxu4zWnk7XLApIu2LxwkqKB49QZJdDxfibb76Gf/rJD1FW6sXffv8v0dvVi5+/8CZWFpfx2KOP4tg9n4DHXwy3J4vevBjqPI8//uP/C9Nzc2jbshXVNXVas6SobUQTAgVIrecGRtO4ti3tYlFcvXJJEYONTY0qbLiAZqan8cH7Z6UlrK+tQ1NjIyoqynU4dHd1Gepebp6ou/mFBTqke3q6tPHxEOS6IDW1srJS36+7u0tar/z8XAEmW7fuxL79e2F3JtHdewO/PHUSFy9fRU5+gQANE5E1j2h4DS2NjTh6+Iiak9DKjAzhZuaW8P2/f1Lo9v333YdPPPQYfG46QOcoMzeRDMNmp2TFyFYIRtDAk5suG15ObljYUK+bThjTGhWmjNkiE8XrwcLqIk68+0tc67qha8hoM0aTcapRXVMrcIWTbTYRLAz5bDBvm27ENzpvYGVtBXV1dTKUIsOC14LXh/eY3g5kNVCfyjXP33/55VcxNDSKiqoqFBfnYmF+Gg89eI8AvbNnruDYLTfh5kNHMDAwpM9/6KYD2NiI4o03X8Pc4jwOHDqiTOuZqSk9dTVVVSgoLNT+Q8Oz+vpGEw+4vKj1z38PDQ7An039rgdXr14V9ZMAAY2g2FgFVxmJFUNDQ72u3XvvvYcb3T3Yv4/mmS36HGID+Myzz+KRoMVP/vFJ2G1pueyzKDVRlGQgubXGCE7NzC4q+YOTaaarkDnQ28uYuAWUlpZJ28gintNjFmOcyKyF11UcUp996WI3fNmmOOM6tVFilAQqiv2oqyzEYM8EDuypUcLF0koYwYgNg2MhFJbmo6GuGEMjk/DncW1OaTLGXHLumYwETdvTsKdsCPj9KMwvEluBVFHS+9k4EbZNphKoratChPnXTIfZSMLFVJCkKZJpXunyUhaUkNEkG8aq8hLcevRm5GX7EQ2HZBa2ElyGw8091QmP349Y3IHB4Rl0dg3JJJPbdGtLNW47dkwGqfShYbrHxOQcxiZnMb+4ApazviwfHG6XGiIWPZyqSjfDZoi265n9lc+39v5MkJ9hFJj92kwtaDoYy+RAuwUqKyqQOenJFEpKC3W/KTMhMBtajODBh+7AvffchtmZSVy5dB4j/b1io1SUlqmRpwyFee3s/nPzS9AzMIZnfv4qFhZmYSdlyGZHgI7T0ThKSsskI+HeaEwX4wKdzDTKmFDRu4NSJWMeGpb0hAUwzz7qlU2jbJP3gHSlvKcq0uMoKS5BWUkRjtxyGGfe/SVWg8uYmZnB3OyiWEBWVBv3Kl7DjvZtMhgsLS8Ti4VmnDxnyisrdAVJaW9qbhQTioBWaHUdXo8DpflZ2NLSik2b6DPkw+bN7XpeuHe8fuIEXvnFa7j/gQekz88tyMHbp05gNbSC2YVlRTiSDp+KJ+Blqk+EhpdxyZbYcLBhZTErsIMDAxv1zzYxpHiO8F6rGGcKUXa2HNRD62tieuQGstDaUo+Z6SmBI4wtHRqfRSgaUQPn9fixvhrC5BhBEsDtdCuNgmdoIC9b7uAENkgRJkjC6Rm9Tyit5H4ERxo2l5GkMAkmztQOTevTkmVEEqbhz4yYzTQxE9ulM95DH6WAnqu8vByBAZQ8EGQnM2s9FEd1TSWqqipVV9C13prkLS8FNV1nDcO9mfGPZKjw80YinDbySExTRCgzU0pReH3ZPPO+5WQzzYR1AgEpQ0vnGUc/FDazjDb0MsKTpsVOm5JrcvJyxQIgmEAmGZvLNUp6mFDgdWHzpmYT36vIWQ46Uigvr1DqAeUKFy5exMGbbsZqiGdeUM8lpQlc/2pykink5RVgbGxCCTicbBO8YLQk3do9LtaSbP5t2hvuuuUgtmxuUwOSn5Onc4YMDP43PSIsPwHuE1w/165fxchwnyQvHPasrKxj/4FDOHb8djEbZIDMKUjavAf3cQKCZtRj075IQJ2yC+4hfHaLCookK6F5HcEJGQ3HogIhwpGQfobgGpk/bKrEGvF4JOcjgMAGlPeUn9G4wBtWClkOpo408jUOLpwZCroMJjN0cJ6pbo9P+5OkB2KrmgGUFXvI85/7hibjdtOE8trz97mu+FzxF6V1vAe8F/wurGcEIaVNSgN/8dzU5JkgsgZQ9OAydSnrWTJR+D6soXmP2TjTW4KvKT+cjO8CawsagjrdJp54cXYA3/6r/xdDI2NI2d146OH7cfzYbWLfXP7lq7hx6iSK7DTFAxr27ceuO+7DP73yNl5++zTCSeNtQ8+pfG8KFQU+fPaxB+B1uwUK9A9NoLq+CQ8/8jh27doDvzdLtY1pdLMygIdJE+P15z3UZNtmosVZ83GNmthiQ43nurQGdwIEMnHh7A1o6sm/qySBTH/ABlhDmzRUqxMQ4GCF55dkzZkECittgPsDzysCg3x9/l2Lws/PbEB0449jSZct0Fhgk1jJZlLP72WBBxb1n79vGnsjc+AzY4EHZAByfVm9nWI5WXPwvMxIsK0/4+ewmHlMA+Kf8/UsY0MjoTDggNVvWawF/lnT1n9nCnwsQYFduyrT1PwNj6xkkDEDDGRl0YDKhoAPqK8tFSgQXQ9hW8dWbdrchFlEmZttdKY+Hw8qOnV6MkwBRmSsyc2eRUgkGpJTN3VgnL7yMM7JLdLkze5IaOLPDOb5+Vnc6LyCqupaRTxx0zTyAYOe8aHiAywKP8GFWEwO0WOjI5idnsbNhw9zd1SGKD+XXEMtUY+iW4xuykLcLA8BNjJWggAnv0S2E9oUDYCQ2GAuKgzyumGQP4P+cWbJSQ7dOY2sQtp+aqeS1PNwWkO0zvXhnxtU0Dy0Bgn8lw6lpKex4LBQOStGhe+rgyHzsFuIpBxMWTARDbQ5JR9gUxQKTeDrX/+PmJwYxtEjt8pTYHxyFj979jllRJeV1cJj9+LmHe3YVpWDS++8gkRoHikiwykeghG4A3kYD63CV16Eow/ci8LSMvT29OOtt96WVvbuu+4RjT4/vxA2G683XZHzkZ2VY6a6GQMbUrCon+OEQKZcPh9GR4fxnW//CWanhvAPP/o2qmsbcOlyPy6fP4+77r4DrTsOAI4AJkanFYkZjwfxe//xt3G9qwslZRXIJoUwJ08uxHSzZfY418DoyKgmPNTYMnaK8WCN9fVCiOmkv3PHDjVu7505o02UkgJqzdnA0kSIVEmaPXFaTNM53h8a1QVXTHHNFAzqb8tKK4RAkzHAZpLnU09PN8bHJ7B3z0HFNe07tBu+bC+efuYZnH7vrEw5w+tr0gCzKG5uLsWnfu2zMul8/fW34XfFcfd9t+uQ/OEPn0ZBfgm+/Jtfwu6d+2BnpryTdMsEnO4k1sLU8XnFkGHBISYAD3oW0MpZTqoYZDFrzGJSkhDEOCX2uLEQXEDvSB/mlxe0dtj889mUUZPbK/CD65DPOR3WyQTgWuN1Yjb9mfffQ119nbwI5ufn9GzQsJHrVrnJDqcYGGxwaAD4zDPPYHJ6RjRSHlzTk+P41OOPSPbz3M+ex02HDuGmgzdhaTGo92WjtLIaxMzstNIAahsatR+E1takgeb7tTS36FkNrqyJwcDpGk3QcjjtTsRx4/pVxDjtkMt5oQA7GmqRXcBJ0uQU3cpJ4S3SHkRg59y5c0LbN7e1o6CgWGwIgi48xNnEDQ+P4NWXT5jcbYfbSDRElUtJy8yNzhQHTGHI088x0mvf3j0yWJyemlIRTb8FAimkWDI2k+uooakBofC6IgrHJ+ZUoFPrK4dhThIjNDdLoaGqAEM9SzhyE6PzEpiYXsJ6woaxmRi82R7k5Rh35tKqGly5NoRU0gYn6Yz2NGxuegoAdZUV8HtoeETNaEzgCO9vPLmhz06pj4yTpBmA3p9TR/5wVrYfVbU1yCssEqWe7AkWiZubq3Bg7w6ThBCLwOfh/VoVsMtmKMLGO+3CxNQizp/vQShE7Sxw372HUFVRKVbB0uKS4tNudI8gqnhWwOnLkuSBum2nh8kShtrLolmOy4w2zJgice0R5CYwy7Vspqgp0TRZ8zNmTvIXArHgBDau50R0TsnHPMjOyZKenCBPX9cwioty8dX/8JsoLcrH2HA/hvo6kYxH4HY6ZDxaVFwOp9sPu9OL/qEx/OzZ12WwRjM2fyAb84tLKC4p0z1mQcjnhdIafh6yMAhS8Pnj5yV4efXqtYwBLvXNSWk++fl5j2jgSWnO8nJQAB2TQHjm0BPBSnupr6vBzu078crLLytdom1Tq5zbGXdXSOdwmw133HGnADwyoljok2kzNjGO98++rwaOH256dsY8G2lgamoKs7PzWA9FUVKch5KCLJmpMvaPzVUknEBtTSMOHjqM8YkpvPzqK7j9ztvEiDp/8QOcePNtVNaWYWk1hJq6JkyMTWCgs0dJB9wrCLipQOU55uDkzThpk2ovIICSxcwQz8DwGttpbdlJdRVVOi42SH1DDSLrq/IM4PNEELy4rETmdNyjRoZGsbywZJhU1E7bHaYF5GvAJAdx/aRsKURDETHw2DxyT/Hne5WGwGfK48xCOLgGe4qa7DScPhfWN2RoxA+TyVQ0n5NnEoEO7s08b1i3MO2CNG7SsNl0riyH4PFTbheXTIORkawh2ISzueI0r6GhScU3Xe5HRseM3jk3C/P8Pk4jZXRyAk0AwsFoaU5TEwIVy0qL4fd4xfrgHsrXj8bTWA3F5CVUVV2CrICJAmaEIIcwgZyA/AFk7kdQeSOpNcHJ+MjggKKgaYhKcIx7scfl1tosKysXmMA1xMhXPp88k7nmCIBymp7F68BIy8Ii1ROU6HF/J+WfDAp+B07fyVTRc84c+HhIxpj79uzV81tcUKQ4IHowyXCPJtSZSLnOri5cvPABopFluBw2PYPdPf1YXYvgzjvv0VplEyhvJ+4lpOxzj0TKSHkEaDMZgQ0OqeT0dKBxoJHpEQxjPUrQ21DvyexMKI+e10rNpdej1yJzg3uk6N/cd6ndJ9uFvjKGa641TWBBdHMBVgZ0FYdXU18DIrAGIYhlReSx4aR/AJl4PI9UY2YkJpLx8rUEqDoEMpka1HhZ8Tkj+MP1xftD4IxmnQSPCFxo3WX8EPhZuA+RkfMh41aRjTwrjH+GNRGW5C87W2uB+x7Xroz5WH+rNo9hfroff/Odb6J/cAj+QAC33347br31TiSiUVw5/TrOn3gbuUwJsLtRt2MnWg8exeXxBfz42VewzMbZ6UA6GUGeO4G6slzs27ZJXj6vvPY2uvpGkFdUhE888jgO33yLalLGw6pezkz4eZ3ZxEsy4eQQ0Jj+sebW/+aUn4a5yYQMIGlybBpvPu/aPT5kehB4po+ZwBH5npk1I4Agk1bATcqi4fP+8ufFGE4RqDONts4lh/E3swAIa9puDbAt3zGL8czPogaeYQwxYxDIv/Mrg1rTp1g+apZ/Gv/c/KwBQ+TBljADS74en1We9Ybdw3PIAFA8w6yGnwNUMfEy/ZXFgLaYI9a/LQkFv399246PZU/8v4Ag8OFbfCwvwKFDjWnGXg0MLphIwsynDGS52XmiMN+GttYapDfCioipq61BVWW1mgLShkjV5QNF+QAfooKCUoEDRqdlEK+NOP9ejjJ3uQmS/kzaJFE1r4cHAqc4ccW/+N0BTEyMYmp6VIyD2romTa5Msec3BhYZUylLw5tOGBOx8dER0YY3bdqE8qoaPZysI0jj5wPCf6yYJ0sfY6Fn/DOzadK9M25cN6k79GVhI6Oz4nSBaCcRQaKmRMUtugz1r/w83PD50LDI4HX5qIEhHzDLRMTS9VhAhEHvTIxMnFIAmTQybsWt+BeihZwo0vXTAjT4YLHJVfHC9+Z1klyCzAlqx+hMP42//Ms/xuBAN/bsPoA9e2/G1Mw8XnzlF+jtG0UgtxiJhB1H9mzDnoZChGf6sDDagzS1RikHEnEb1hPAQiIOZ1EBbnvkQVHbe3r68dprb4hae/dd9yruJSuLFM48IfEej1/O/QRUgsyndbrUjPGYo46QLk+ptB2h9RD+2w//Guc/eAsP3n8r/o/f+V3EUz4szs6I6uzKLgA8eRgenEB1RQVszgi+8V/+AG+89ZbSK6hjppzFDsa0LcLjpFbUTBEHhoYFIJEqfuzoETmpD/QPaKM7dOggSkuK5a5MY8HysnKtD234aWbam0aYBy2jKS9fvoS3334Tjz3+KIaGhvDSSy+jfctWHD9+m+QDPFCuXLmMgYF+/dzevfs0jfrbH3yfOW+obarHG2++iSk2xDm5KC8tgM9tw7lznfiNLz2IptYt+NF/fxp9/RNwpsL4nf/8ZfQPDOLpp97Anl3b8NWvfFWJEh6XHx6nT3rq8upiBFeXMkg5md5mestrSio1CwDmNY+NjqG4qFgu0izwKKtZWVvjeBuReASvvvGSpniz87MqpOobG+XiT5foaJwSGbdi/oIs8krKsLayqiLC7fMYb4KVFe0HvK69PT3Kva6tqVGjzQOH15fbCp+P8xcuKLeaGvMbN24IMHj0Ew/h+NGj+PNvfBMlxUX49Kc+hbNnP9DBymKJ36GurkGU9r6hQRVN9bU1mJmexbWr17C1vUNUW6YUMGaNefc0i2MBGF5bwUB/DwqKi8XOIHuE0ysWz75seo5wIkW39zXRdwlOlJYUYWR4UMyjktIKbO3YIcdx6u8Yd8dnlg3SWydOGoMrFkRC182EibFMLJBn5+c0DaTWnJGEbocDxUWFoqfz2d3c2irQxZhW5WQohWlUVpaif6Af3X2DWFpexegkqbd+MTU48bWzOEunEPDZ4QYzu0uRjMURXI0h4XCib2QFgfwcuJ0bms5v33sAp945h8XZNel0PS47bB7ybtLIYixRLAGPx4HlZRZGaTX+kXBSnjK1teVaR5zCklrPQp7TPNJ4SbpOO9woKi1HJBKSPnR9fVWU4lsOdiC0ugwnUvJWYGHIJpYg5oIM8WgulsbI6CRmZmZFLT12/Bb5Ughc2EhibGIaw6PzCMeTcHj9SMZTsPk8SCWisLExIKWTSQ1s6Kl94FQlN1cUW9K8Pdk+A05lqJ+cBnOPjK9HUNNSI5q4jL8Ydbi6jo0omx0W8Zxw2FBYki9TORaD66GIHOu9Dj/+6Ov/CYtzE5idHEYsvKLJJT01autbSFeAzenH977/I0xMLiMnzycTS65ZFowEqg1YFMfs7IwMKgvzc9WsMXqO+/96JIxNbZu1hxFcDARyMwazLmmOuf8TaCWzZ3R0TH/G60sgmeAcWQ5s+LiXEYAf7B+Bz+PFnp07cM/dd6AgN0tT0ILcXNRU1uice+bnz2q98v4Mj45gZW1VAIxMLuXKbijFnGJPTc1oLy/IC2DTpnoUFQSwY8cOjA6NIRJJYueO/ZISzMwt4E+/+Q20d2zCTbccxF9+51tqYDnxpySksKhE126FRoHJNHxuByIhU1hyv3C5MoyORBoujw0+DyexSfjdnGwCUWJCdtligIRul9dpzN3o8u9yoL6xThInslQ43QyTZu11oaqiWlPeC+cuIBEzufXcA1hjiGGWn6s9lFIf0vy5zqjVFwrAIsmRgifbhQ3SzG1OpGN22PkBUgm4PPSUSBDjMIhFhqZrvpQNDrFPjOEl1ylbQMYzVlWUY3RkBDNTM0aW6WK6ACfLbsWBcl/v6uxEPJIUe4DGhFwfZOZQg059mNfnRsoOManIAmCs48pSGPVVxQIDiwvyUZRHbXsaRZzAr69K2nPvvXdhaSWCMxe6sbpO47m47rmJfQ6gtbVVMiSaubJhpLklUzE4OGF8ISNRuZYJtNOzhUBAeWmpwCuuX67N1dCa/s3X0LlCzXtGn0ymC88O+dJEIzov2DyQeUQvIIJlBOm5PzMNg4OR/p6ryM0OoLy0DHt27UJdVY3SGooKaSprBj9smDmx/ulPfyqa+oP334bG+mqZB7975iz+7u9/jMrKenz5t76I2po61Wvcx8kWyM1hPOaa0YxpypoAACAASURBVEtLgx6VNIesBX4PE83GmtEYOxMUYNSdqYdpUpdQ8724tCjgh80yKe3cX+jDxEk8ARmebWzGOPTiuiAwQcA+HufElTGLSfkecZ/iWrDkqLx+ZOwRBKePCJtsAjRM4+Ga47WiwSPPH4v9yp9lbUI2Cp8Hfk4OSHgP2fTxoTMsKrJreZbZxV6jHNSSLBC4IlvHStfi2mMDLdlhJtmDrAjuUdzjOMTTRFy+KF79Q0CJ3gT0NfF6nNgIz+L73/sWTr9/TmfM/n37cf/9n9CaOHvqZQxeOov8KJDj8mMpuoHjn/wcQlnF+NHPXkLn4DASrEVcaeR7kthUV4K9Ha0oLmRCzWWcv3IDnqwcPPr4r+Hw4SNKqiLL0gBHBFhNipiJSTQMJBkCa3pu6ikOE3gm8JkUqzfz3wSeeW7ze9MTQ6CC2yO2mElyMJJCSqNN7KFb19UCaGQyKWmIYWvIj0avnfGN4PB0PSzwjffO0ulbw0wLkOFa4P/mZ8tgpBn/sajqEKtH+BUQYpIRBGjYOACmwaCRVNPTw2KGGCmqkTfTi8jUPcYo0xqIWt/FMuv9qOHhR+UF1uub9zSSiLrN2z6WPfH/70GBvXtr0tMz85icjBjUnYZMynW1IT/glgnPlk1FamCIeit/u6bORIJ5SF9b0qTUZncqizkWT6rRp/M86VikQFEPlUjGhIhTz7O2aqL2WIxEohltPWJyCZ8an5X3wMTksCjBJaVV2nDj0nEZgxUrJoWbDx9QuaoijZ7uLtGKjx8/rmlUdiAPLpr6hSlNMOgXF6PFFLCm8MZp1EyI+BApZYAyAsoO2ER5/UauwEl0itEqRNlNhCDRP27ppok3m78BF0w2qKZ7GT2rYQ/QPCajCc0wDSzkTbothymElDnLjVX5plbECSfspOibmEKLkWCiUMyEg5uu3eYC0k64HHYsB0fw3e/+KXp6rqGpaTMeuP9xxBNpPPnMz/D+B5cRjqdx8+Hb4NwI4ZYtVYjM9GP4+jmU5WYhHUthaX4dabcP60Qdiwqw745bZYA3PDwm/SEN12g0uG/fAdHoeP9dLrJION1IyWSK0T30FpiZmdPElVR3rjGvN1vX+Lmf/Rg/+cfvYVNLJf7ga1/H2roNtRXlKMoPwJlfAvjygbQXdiLbjjDOnHgFv/+1r6mp27Z9JxqbmhFaW0dZcZmmr5taWnXNTpx4U2vl5ptvEp2MHgKk2pmD1fw+6Zf8fTZn3Jx5r3hQc61wrdHZmmt8dnYWTU31MlziJvrcs8/jppsO6zCoKK/SYXvq1EkdtNU1VULaCTT0jwyhZ7gXP33mabFXSBn3u93Y2bEZ16+chcOZxAOfeBC9g+P452dfw8xCGKW5UfzB1/4Q3/ve36Gvbwlf+NwD+OSjn0WWJ4BoJK7PzrXqZJIGkkjbk4iGwvA5WXQkEJEDuw15hXlCd/kdWQSzieO65r/tTrdot6uhIE689TJ8WW6+EopKSkWxvX7jOmbm5hBcYQJAOza3bkaEQJjTI8ZAU1Mj1uMRXO/pMrR2m00yAhqUkTbPif/E+ISmPJQj5FJXiTQGBgeweUsbOrs7ce7cVZn2ffpTn0RzQyNGBvs1cd65c5so9lu2tKGuvhE+XwDLSytIpm2YC84jLz8Xy/IMiGJkeFQxik3NrTrQScunOSENBpcWZtHUUIu5WTIT8lHb0ICNZFrMj6HRMbjZaDIDPpdacBb/KSUNMOJodnpSoEBLaxsKig2lmpMRFuRMWiC1/R//4cdiRHEP4GSGlFczOUihrr4eC8vGEI60yrycHDUXI0PjaG6swcGDB/R7fIYvX7qk4psFJfOdr1+7pMlYa1s7xqdmsRaJYym4hv+PvfcMkvM6zwWfzjnP9OQcgQFmMINIgBFgEikGiBQlSqIsy5ZlW7Z8fe3rvXevq/Zer2VrvbZlW2sFi6Jkmy5F5gyIIEEQOWMQB5PzTPf0dM5h63lPf5D2l+8Pl0tV66likQRmerq/73znvO/zPmFhcRnJeAYGXRFepwWmSgG5ZAlNdSYE/T4wRYZRkzcmo0hkypJA4K/xQGe249r1RaERc9bJOMV8WQJApHFxOwEDqeB1LlgMZvR0dIuhmNtuh1/0t6Qhq2gzNmDjUzOYX1zG1WuTiKWKyBepva6gXCL4CjEg2zHSiboaLwJup1Bfed04gaBfA1kb9AjhVIJGsIxbVMwWkxg7Tk7Rfb2C5VASJGSbbE7kipzecl9jxAZd18vQM8KLU6mq2SU3E5msWZRjMos/yqoyyTQcbpeaqpFyHQ7DZDeJOSdlIdxnyRIoFcoiI4hFErA6TcJqqGuowxKN+FxuSecgg8pq1OH3vvR5GJHDytI0VleXBDz2+Ovh8TXg7YNHcPbcTbh9Dom7zOYLWKlGDrZ3dAoAxWfh5pUraGpthIvSFsoa2LimU/I7zTareExw72GzQeCIP8uGhJprPpc0bmPjxqJ+ZXlZjLQ8bhp4OWAy6QU4jKzF0FDfhtt23IZcOone7lYQky3lMgIKOMxOac4OHTmMSHxd9kfKM3buuk0azrExUtNNAtRs6N+AeCwpjZ5I7PQ61NS60dQchNfjwqaBQbz++gHsu/sh7Nv3sDy3//KD59E/0IXzo2fw3Pe/KyzClZWoTOTtVqNc83KujKAP4BwiGTVg+0i9kmS5nKL9J6h5eXQGFnMRm4Y2orWrC9Pzizh99jrml9RaZqJGoQK4fQGsRaMCmPT09mBqelJkY1zobZ0tOHnqBJoammRieePamABinP4LBbhMkMki1HsCTQaHAtu5JvhL+N75rGfzKRhtZCYYkKfpYcEAo57RyEWh68sXadzUFhtIL1ZTWsWUUSk1BH9437gWaMbJxlcy22NxYX0QrDDYqOG3YvPgJsxLJGJWCnzKChbml6oT4wIKpTycLkakKX0zzXHJAuH5j2IB/d1dyCbj2Ll1izyTpXwKc7Pj8HgcSKdoBNuGE+euYnatCE9NozCvyIYi+85us+PNN9/C3r37RAZw7vx5meqzqWtsahZqPplijFMkbX9dQJiogKB81gQUFbOzkrBmaERK6djl0WuyruknoXT7iqpNgISeL2RFUHvPa9TW0irmsGQfcI/kfcrnknLWM8aUAER7Syu2j4zI2cjv0UDqV199Fe8f/kCAq1995gk88tH7cfHSFUzNLODPv/rXaGxqx2/95m9Jag2BQK45ggE8DzikItDGqNVcoSieKUo3r4yeYzGyYGkiSS8QAlVkfRCUoDkvhzXKf4img2RSSLMpSVNFkeZo9HWJSDSQQUF/oJQCCKwuYUDy9xMoFXDC6RQIgvULm06hqwtDIScsL9bjTPgyGH7uoUIQkfUhZWra1JdTfk6S+Tk41BGDRatVDH3530yOYr0mSR0F1vNM5rDIEJD3iDU9gQUtmlDzTWDtpGIMWYcqjTwXJe8H2Xf8C8pUhKJfBhKprMTOohTFN//+L3Hg3cNiNr5r2058+jO/IvGhx4+8gZnLp2CPZmHKAkW9CX137EPrbXvx/OsHcejYSZT1hGWK8FlLGOxtxt5dI+jsaMWbb/8M7x87Cbvbjy988bfR09MPl8MjUiE+J3wOyYbkGSzTc4mXLgnwpdXoAtCJdERJnpWMS10Dnj1K/6/ABJpPc3DHoQvrcAXWMIVMSY25Vrinc40QJBEgoCopEsO/KuOY9T/7FLvDJX2GsJSrvQv7AnktYTHpZb9WZpJqXWjfy3VDcI9MS5FzrK/fSlATlq4YI9MkvmpQyUQrYTYoGY3GTpCtzGgUAJ3rWUV2KqBAfG2qDGd1zbQ+SCWOaX2W9r40loB4EwLoHPgPpsAvJSoysrW5EounMTVFYxCdinPigW03wuMyoJTLoqPVA7/XLqAAPQFaW9okhoiosLiR6vRCieYDURts4Dkk6KnQ9pnfmUoIHYvovRjh6JTuhnQjg9EMv59RPillglMCEskYFpdmRb9WG2wUBFUmLToIxYzaVy5eiRUhisEc9lwW65Ewzp89g9vvuFOcyOkAzSk/ETtSA1kAclrl9/mrm5RClJXhiKLJcpMUBDGXFTOUsk65y8rvszqRySiTEIIbKg7EcstgkIXHz+lj9CioPvjVjYMPBb94sGiNp8ZUUA8MX0Fl3XID5/sSE0GCBToV+8JrKpKEKmNAJhsul0TuKaNDTiBysFmcQnMsFNfxV//3/8Ds7Bj6+zbgIx/ZDzIb//mHP8KxUxdhsnqRKxkwvKEHTY4CWl0VZJcmkQktoyEQRHQ9icVwDAXKRerrsPfxx+AM1uHa2E2ZljP67amPP4WRkW0IBBqF9UGdG6l1/PgEh4g0ZyT+C2KMw82KBTqnPlwza+EFfO0v/wTj4+fx3e9+Fx5vPdZWV+F2WNG/bTt0FjcqebPQzVBOYHb8Kv73P/5jROMx9PZtEKf7QKCWLjtyONbVBqWgIV2d0Xl0oqVD9tTEhBS5pHiSqrV//+O4cf2aNJgS0eN0StFH1JsFNQ9+GuVwusVGhTTHWsbb6Rg5lBDn49aWduWJUSrj5MkTQs2nGz4P/EgojPnleVy4dgnLa6vo3dAvYE8w4MP50yfgsOjxp//n/4HVtVW8dfAQjp+6hFAki0998j5Jcfjbv/0eBjd14ctf+n20tXTDYmSihE7SOXivqeNis5bJp2GmCadcT3oNsDgtS7NO+jMp/zyMxV2fkZuFkjTENBcqVgq4dOkkjh7/QBongmhkEbCA46HGaQN9Ffi8tza3SWHAg5PPkMPrRsWgR2R9XfK0s7mM5GjzuaVrOQs0UrvXQiGJMCNY8Nz3noO/xo90Pid57TStun/fPgxvHkJDfQ1Wl5cwefMGIushMQcktZx7SqVsQJnPqseO0FpIjBP5TPOAJzWxs7NLihf6GKwsL4pRXE3Ai66ONqXHdTglC97ucIoJKTX8RPUJui0tL+HmzRuIx9ZF12ujS3U8isHNgzLNjETjOH/+PBrqgtjQ1y8F0sryCr75ze+Iwzh12cl4UjmJ04G5UECW03e7UZpJfm7S4XntNvb1CYuCU+crly8Li2rLliGREfC9HzlyBP393diwoR9nz19AKlOA1eHGhdGr4uJNLSapqMVsCsZKEZl4Bt3tAYmLo/s8fSJujEekGPF7jHA6zSjqLbg6FlYNs8GApjqv0Mxb29uq1MYSGltqUVPjE+8Jh8WOdCIFk84gYBr3Iu5ZNPeLJhIwWWxIZXKYX1zB2QtXRe9PWmUqVZTUGqtFh+4OP3ZtH0FdTY00PSy2mWhA008+UyyoOCnjOuVkNZ7KCIAYWl1HKBzDzfF5ZGkyT4yVem9OrsjELldgcdvkoKA5okzzWBRSwiZTHEXpJIrL4orMF07baKbHPYcUeYKSTqddnlGJmqrmLjPphaAlG7R4LAW/361MrEolxFIZkSYJcIgKOpr9ePrjj2JtdU6laOgMaGrpwcxCGC++chh2l1WKPxbEjBqMRGNygElajE4ne/nC4rzo3cmOYXQmzx76GLR3tGByekKaDPGc0BnEu0USa1wumQ5SSjB2c6LKcAnIBJ/aam66dMenBI/nWV1NPe66cx8S0YQ8W0Z9CRaTDnfddbsY+334/lH09PdjeW1F9mi+Ds3a9u67V9YsG8IQ15XJIgwn7oksktkscmo0ODQgUXGh0CJS6SxGr05gQ/8Q/tsf/THi0Si+851vIV1IwVdD1/koDr93tHqWOSVKrMZtQ63bioGuRtwYPQddQY9HHrkXfX0dQCkLXbmESCiB118/iIvXQ/j8b+xHXXNQ9q/F5QjOX7qBI8cvY2Yxzihz5CUpCHD6/agN1kg0HKfmlE0Uy0UsLy8JuDE5PonZmXkxzLxVXIj8hGCQ8l7RDLJk6GA0wKAzCaWZ0hV6CohMi7GaJWqaqyRL5hxSRkRKONl9YkxXZT/oOSWsUmwNemFv8TVCi0uoFErie8KlyyaPTCxKJto728RricAuGwhJSEplRF7F7+U+W0JR5EVeL9ltNPgtC+PJaTHD57CjKcihjh6drY1w2PRIJiJYX19FU3OjGMryOpy/Og6Lvx7t3f2IhKNIMnXD68fRDz9EfUMdnnnmU+InQXB8dPQywmv0HzFLypC/tkZMU8lqpCcPAaTJiUmEq2aVg5s3y75KKQLXM/0ayDKg6Z/4KhkNUstR8jE1PX3L7Fm8mSwWZFJKskag6LZduyVmkukqmVQCK4tzqBSLGNy0CU0NjXA5XCJ7InORXwcPHsDJkycxOTWH4aF2/NYXfxW1NXUSy/ztb30PwbomfOaZp9HT2y97kZMsT5SxFlqVvU80+Q6ngH70B2DNyvdKEJcNr/ihmCxC9eb+Sod/SuX4LPP54LPOn/N63LKPaOxW1gFq6koduzKXVsMu5T1CPTlrAAE9C5Rx5W/JRrlfuV2eW8aCrLlI/Sf4TKYAY/5Eby4mc6oB0xoz8QFg+gblFTIpz96KJaRRtcga6GWVV2wpnvWsb/hzbFB59nDwwdfjmU92Qm1tUNhelDGJYWPV3JETdrLbeI/pt8J7SPmJMi8sV2V3bMYT+Idv/w3efe9dlAtlbOrbiGc++3l5Hs6fPoQjb70BZzyFGosDBrMFUcZVP/MFHL02jZ++dQh5moaSSaTLoN5jwgN792BkeAhvHTiAw0eOwWx34RNPfxY7d+2B0+6WgQ2/+L54fTSavaRWmAk0kwlMNoXyBaFvl3yPkeepo+oFoOIuZQiTpbRI3UNV3xaFuUHQiHIOenQo37CSvLZKLSBz1iznFdkRlKSoFDNlwkdzbl4rXmfWEJrcWJvwa826kj4oA20VWagkVtI35CmrVsZ/vM8q9Swt7AZt0s/X4ffy3qrXUHJwjUUgcgQx2NTJa2hsExXtThA7LX4ZiWRKfp6/Sz5/1fOMry9G3pKoRimFMj7k9/YMbv2l7In/f88U2HvvYGXs5hQWFhKK6UYNvVEPp8MIm7kMq6mAliYvjDoa+kEaLiJunAqqA0wtOjYjNTVB0aYygYD0cf63osez+M6JVpQopMGgxXdpTpeMbuMDxvge6uhzuDl+VXRtHZ1dysBOpAN5QVI5geCBJLFEbKRLlChksDg/K9O97Tt2oK6uUQyfeECyGZIYw6rZGamPfM+k/ZDaS72eMv4joyEvi5yNVbmig9dbK/8mVYwsARpxEPCQGMVqnqeSDTDSkXRCCJqquexrzb2mqeH/axIF9ZAojRgfNg2Y4PvQHmR+rzJvISqpTBPZyPB6k7osV5B1SaWEQjEnn5m0L4meYaRONom//dpXcP7sYYlle+KJTyKSTOGNdw5hKZzE5EwIgfp21AW8KCcWMNzih2l9AaXwEkxl0iB1iOUKiOdKaOnfiI07dsLd0oQL4zdx6OC7SERieOTRhzE0NAK/vxkWi0M2S94fUitNRma+8vpzkyLYQUmJMk/kfa2UuZ0CP/zh93Dw4E/x2OMP44u/9bvIxAjOmOEMeEE1ndlUC72eOb5ZrMxN4itf+YrkiG/ePCh53zyUVkIh2cDEMd4XwEYmE6TTkiFeV1snbslkrZw5cxJd3R2orfULkMQGY252Dk2NzUKXo2xlcXFFDHfIDGADqdNZUWGHIlFuwNTkVaSTcTTUNsPnDchE78LF86itr0NLR4ewJlLxdUzPjOPHL/4Aa7E1eAN+pNIxFHIZ9HR3Yf8jj6Gnq0fyu985+CbeO/whkqk8PvGZJ/D88y/h+rUwPvWJj+I3vvDbsJqZbpBDJkuzH72YFrH4LZUZcVMWDaIkglQlKFwYLBgJXhCc4oEniLKeGcESTyCT2rX1VXh8NlwcPYfllRWpjx2MJuT0FBW8/sZbkgdOCQZ/jI0BPRUIlNAwrmIwSsE6MzuDgU3K0Z8HL+MbWcTGowkEA0G4HErLTfbAmQvncfXmTfGJ0Bkq2LFjGH293WgM1opZVyS0ikQshmExPZyVw9XhcsNbU4ulSAiRWEwKrM2bNos5GnWA/GKk4vwsEyPGJLqvtaVFwAEi8LV19YgnUwKOEK3nQcWDn1O2E9RPx6LweF1ykLLhopEbjbLq6usxMT6B8bExtDQ0YXhwSORPTAv4u69/AxlKnxjbxYmz2DtXZHLNAtdX48fU9Awa6pvQ09sn015eP+6jfq9HgAdS7clU4LTtypWrGLt5Q6ZunV2d+NnPDqGmNohLo9cwM7+IMigRUkY+dDU3EtzKZ2Az6eGifpaaVrMOiVgRTqse/Z0e1NW4AKMVbx4cg8VlESnKrpGtCEjGtgnxdBw2F/erlBR8LEBZ+LCJ5rNDnwpxpBe3ZsYmqSKIa4qUWrIumN5w/eYYrl5bRDxBoy2gqyMov6u1pfmWyz+bLDYEtcFamb7yHhZKOZhsFqwQCJhcwMxsBOPjC8hmioquaSSAR9OvEkxiBFgUSQKbLhaxXO/8IphFk7oK90mZ/usFKCYgwEhKvYmAt4ouNJMtRkmBeM5wspqC0+tGOpcRijAZHTS9o+7a5/YIVbpEYFm0vCxmgXI+j+3DGzAy2I/18KpI5io6C15542dYWo3D5nSiuYnu7m6Mj48LAEUAjD4ZPBPJHOAeqOjDJfEXUVRONhxG1NZ4MTszg8HNm0SWfmWUOd8BXL02LnvSejSC5ZUk2jtp5pYSsCiTzCCyEkZfTxcGNvQL8MQpo81sE3bEwIYNUsQTxOrs6sLz//IvYkpIU0mmA1y8dEkMdLnGtgyPSOMzN8d7mhAw4PKVKwIYcK0uryxLc8a13dHegkIuion5BZy9MinP5H//z/8JqfUwQqElhBIJlHRllDJpTN2cwFpoHd0b+hFLRtHor0FvYy1afCYs3BxDJpFHQ2MQJSQwN3VB8se97lYY7fU4du06Brb0I7o6KXIPNnTeQDPOXRrDgcNXEM0UUKB5VkUHs8eFYEONTMIz6TgaG+oE0KcRH4cDoZWwnKm5jFo/vPYETNkUkEljo+GjUPxTIiHg2uWeKzph0pWrMkPlQ0Ebb+VQzwPayIjUQhEWVzXCrFwU7yMynOiDUaqQsWgQp302HNx0ua5F40y2gt4Iu9cqhodOhx3RaEzep8fjRDQSQzKRlvOdDSm9khpbasS8ke/JJBFwZWGd6CkRcVjR1dKIoM+NYI0bk1NXoTeWYSRQ52aCTAFnz95ATX0d2nqbRGK1vpZCJlnAldGrCAYDePrpJ2Cxkg9Jz5GMNKwzM4uYm13BwmJIQLt8qSSMPRb9ZAOxCeR0kk7z/Azci9dCK/I88IItLcyLzwaZEwTbFVPAjqvXrwsLRhpQmtEZjLKG+f/0USCQ0tzcgngsglIhhWw6inh0TTx1WNft2X0XCnk2cpQNbhT/jNdefxnLy4tYDYfw6KMP47GPPoJ33nwL7x16D9093fj4U0+itk4BNGRrsMKj0XIqFoeVUsRcASYr6fWK9cFrTqCAIJjYOTLaUhper8i7CIDQgFZFaEMGTFxLHPYoWYxRkjW0qS/3N/6FVEJSD5rlHOXf8xlUue9qaCUxgkxnYOym3S4yD9Y7t6jdVQo55VSavwrPOg5BeKazHuDraOwAAo2cNotc0kIAVbVEiuFqlD/n9zCSlvUHp8UETbmP83fSl0lYv9TLS5xdUeo/DZBg7a3eu1n2DhXhp7xDLFw3uTTSuXX84Mf/iLfefA0mnQnbtgzhE099Wl57/OopHH7tp6iEEnCU2JiXUfG4sHHfg8g6G/H8y+9iZn4Ffrcd4bkZjAw2YtOmPtyz7y6Jhj575qywHh74yOO4/c57RYZIEIXTcE2Dr8URKgM9BaBorF7eB9ZJfO/8TDwr+HNkbUj6TS4n9YVkk1WbYp4x/HPlF8ZeQTGUBewrV6S25zWRuEl6mVSZABqjWPt/AvFs4Hm/OISkkbsaErKeVp4TMsS0EgQi05mSgGo6hk6Z+/H9Ki8HNvfKY0fieKuvw/+nrIWSHv69gFMiechLnaExELiGODQjc0TMVE0c+jHCsqDWhUV5MbC21z6fJjOghITvVcmelSSB76dnaOQ/QIF/TwTif/V3dXR7KmtrccTj1dgV5k+jDIed6QM6OKwFdLT6JUOcGrtNA5vQ1dkjU1huciyiiTZrC4K5aE4Hzd/8goxxAdBQiUADHwL+HEGBfJ6bjjqM2SjaLC4UcmVYBTXL4OLFM3C6nVJMW6xOiZuJxiLykKRlhKTybbnZciLOaUUqGcOJY8exa9dtglwT3SVVmpsuH1hlDqK0TdyAxflTdMBqqsRjj1NkviaLZD6EFrvKsyXIQaow4+9IjSdtvJpUoxxJOeNnRiiLh0pZNgAaqvxijqhC15RMgV+a6yevgXL2VNeDBy8fIE6y+OcsVETvU1IRKFI4VE1E+PCKs3uB8g+qhJUBDs2WaDRo0evxox88h9de/We0tzXjqU98GpFEEkdPn8f4zAqu3JiHxUHjIRPqvQZsrHehxZjH+vg1mAoZZfJFL4aSARZfDTbfths1PV2YWFnC4UPvY2Z8Go8+9jBuv+Nu+DzN4hMgjsJ6g8g3zCalizKayAphsgJpdHQdJnjE7HMCGEZcv34Rf//NP0dDgw+f/9yvYsvwsBTzCwvT4hXQP3A77N56QJfH5PgN/On//BOhxNcF64TmSp04TYu4ifNabRkalr+nzrCvt1+0ZDSEi8fXsba2ionJMVjMemwdGZbCgbRlKdqt9MYww2EntVtl4LLpszuYrmGVJiayvoxSJYn1cAgBTy0aJXrQiAMHD8DhcWDj5kFpopKxKGbnJvHd738LdY216OrphtfvxOZNG7ChbyP0FUZj6VFb60UsGcIHR47IPT5+/ixefvEEmpv8+M0vfhm7b7tTCkU+FxXSUyUuiVFFSs5SEvq2HjqTWkei12QckNvzc7obtXOkfImBJhkoKuGCkYEWq04+Fwt9iYupusour67gjbfeQrC+Hi2tLVWqYlaKI04A0rmcTECvXr+K8FoI9917nzyfV69dx8z0PIaHhpQ5nV4vzTWCVgAAIABJREFUJo90raYuMlMsCLXv9JlTUgC2tTfh/nvvgoVFC1kHS8viiL/3nnsEmGFTcv7iJazFYmjt7WLfLQ10U2Oj+DpQR81nW7SMOh0ia2sylWIMFRvZjs52+Pw1GBufEKYRJUecWBGklLi1i+ewurose1RjU5MAPKST0g2br0mfiMXZedy5+w5sH94qWeVkJ3zzW8/i6tgsPD5SjiUREjop6tWEnXF+dC43mKildMqzTabJ9q0jQjVmYeiwqUSEvv4+KY6pB7589bIc2qSHb926TZq0d9//QApTFuQsarjPpNeTwsAy0BjWZpLJInWa2WQe7Q1WbNkYFFZATX0Tnv2ngzC76/Brn38KzcF6lFJZGEk51JdgdlpkfZGiTFmYtg8J7VX0hhWZXHCCxqmGZjCkpl0V0ceuhsMYn5zGuQvTMp3t7m7Crp1b4GD2drEgtHbR88s/OUkI4VSurCshkU0jkSli9No0Tpy4jkyyCJPZDpOZZlQlkYfR7I0gI9khRU79Kd0yM0pLRRyZacwl+6ha49zb6Z8gTvGc7jmsIgcQ9laJe39ezhQpospF1AQDSKQSkkTBe0JaOSUUNKWiO38sm4GbkWuptDQ24eUleB0u3H/Pdjj5/fkSLl6+gYmZVcQzeQHWdm7fIuwTgmjxWEIo7SzS+Bq810adUWL65NmlKWO+JO+hqakG4RVGqKnrRjZJeDUubv8mswKGHC5mmpfR0d2L9WgMc/MLyGfKKKYLaGmsx+c++xnoGAGbSqKjtRX5HNlCtYhFYzh24jjqG+px+MgROFwOtLa1oaGxWSIJ2XDwGjIOmM/C8ROnsGvXbonyPPT++1Io7t6zB5FopMqUc6KttRk+jwmvv/M2otkSluYXsGPzJgQ8bpkcG+0OvPjij+EylVDr96K3r78KBK3i/QMnYSmXsWtTE7qbgkC2iEwyBr0+g0o5JvtdqWKFxVWH2vZeMVE7d+IwUskiGpr96OgaQCqnx+sHTmJmKQmdxaQG9zoTmjtbRCKTzaWESUfz29XVNeSzecQjCaH/s9GX5E0x/lNU99DSivJA4WvR/JjSIoINpNhSb033bxbC9FoxGGSPJYuEfhGy4bEwMNHQTdGOaWjJiV1HR5swt1gPce8lSEtGGs9yGsGyCePZzubSbNVjfOImNm7sF/CCxrlspBiBl03Tc0hRsOsaakVqRDke2T+cpGayBZELtNT6gUwCjzy4D6VsHNlMFEsrs5IWkitWsLicwOpqFrtu24ct27bi+vgF8S8KrUQFsI1GohgeHsRHHtyHxqaAJETRJJjsvsWFVSwvr2Fyeh7JbBbpfF78chqbW+Tsz+ULsteSpUbfGDLGnA6LUP3dTrtM1Lmvco11dnfLGc7nl/ICGsayICOzKJVI3zLbZPPb2EgZkhGbNmwAyjkk42Ekomuyznk9PJ4ABge3IJVSIDjX/Nmzp3D27FlEomt4fP9+fPxjT2D00iX86Z98Bb39fRL3G6yrlYQKNr8Bvw+J9SgclIkSQJZprUeab6F5y/nIZAqXaLAIwpD5KvUcZVakhwh7tYgCZU+MzK5m0CuQUiVPcI8nm0/T/LPp4vXiGhJGSEYxJLRpLie9XJgEr1RSFVkxSpqiDZjEG6vadGnsAFmT0n4pLxO+jjbh5c9xT5KIPMq5xFxWGW6zwePn5XoU41bWBhLvqlIWtHOAPg9kWkq0YpXaTpYhh2l8tsgiJtioPCOyMk0X42+RbGWRyK7j4KE38dyzz0lz39fVhU9/6lckNeHc0QO4cORnKIdSsJWMcDqAks2Mjh17ENy0Gy++ewanzl9GPpOEXZ9B0G/D0JaN2HPHbpw8eQynTpwQBuETTz2DjZu3orW1Uz4jPwPvF9+Xan7VtdTYvFqcunCeDYoloLE6NJ+wW7IDldMgr8laXKPka4a19AhgH6BqeNa9SrLAveaWWaEkq6iajD+nsQbknosxIQdsFmnweYZxMChApsicOVBUJqfSiWjmrHqVYiOyAPquCBMBwvbmZ2aDrwERwmZikpIkr/08qY3XiPeZgJ1cE9kvVYOv+Rjw32SvKsaLRcmxqhG6YoQuYKl6r4rNwPO3iLYNA/8BCvyvNur/nt/X2u6o0GE+FlM0EQ0NddgMCAZsQCmNxnoH6oNeQcMGNg6goYF6P8ZkFKXAo7EWUVoeFpyos3jz+WoFYeN0jBo5HoxuD3XFbGBogmaQbGJubFyPZgPz7W2CMuZyaZy7cFqmJn0bNsLpZH6vaor4kGRpvEJvXT3dNbkBk8XAiJx1nD19Gtu37xDjQ72RmmvSg6jJVy6K6kEyySHNB0Vpn6h3UGAAG3pOB/hv0rP1fE9m6l+5KZBaZJV/sxknAqahrnwgSUsVkEIoN/pbzbz2gCgk8uexiHxINKaAehhVUSGeBkQfq5u+oHviQEsTHOVLoEw8qi6hRgPS2RSgZ66oCboKWQ0FAUs8djt+/MPv4Sc/fhYN9bV46pOfht3jxU9ffQNHTlxCaD2HxuZe2O0W5JJLGGoJoMOmQ3Z+CvpUQqZxCcajVPQwewPoG9mGji2DmFhexKGfHcLizBw+9rHHcedd+2C1+GE02QSAkQxtC7Wt3EwqyOWJaBJlVhE/vD42G6MBef94zbL4q6/9D1y/dgGf/exn8Mxnn0G5kMW1axewtLCIgY270NI3DJ1Rh1PHPsSz335W3HHpF8HDirRwTnemZ2fEPLDGH8DWkREBDbo6umA22hCsrcfU1ATOnT2JpaV5PPzQg0IvZ5EWWlmV90RUub2tSwAhMQZDRaZyTNVQ1Mw8srkEFpenZRrp99aiPsgcdyeOHjuKXCGL7p5OicYibZARXB8eO4xH938EDz/8sGR0s6lw2tzwuslCIVqegs5UEMf3uelZ/Kf/+l8xdmMVDz2wD7/zpT8QjwgrNVtlmtDkb01B6aPAZ8ZqtiNFV1yfpxpJSL2vQZpf6jzpCM3PxeZa6IE2Nlwq15ifx24zIEwKtDRapltTCha1jPmbnJ6WtSYUNBoRdnaIxpO65xvjY7hw6Ry6ujqxccNmTE5NSAEWjaQFLIzG1iTXeO8990ohsrS8gLbODpGwjI2PY2pyCqHQMvr7OjG4cQD1NTVYmp0T47UHH3hQ0ZShw8TUFI6fOoVga5P4i1C2ImaL9Q3iaUKDKZpdZVIpkYOwmOG+w6n3bbftEiCB//Dzc2rK58fldorkgUU11wWbw/q6Oilu64L14jMRjUYlntLn8mDvnXcL64EeGSyYf/iTF/DyqwekF2ART8DDYjRJGoowdahnz9FQy4xEIg+DSYfW1ibcvns3Ll+8IMwCNq7DW4axeZBAUhrHjh8XujYN0nhwb9iwUQrsC6OXsR5PIilUWsq4zEiyeC6XUFcbQG3ALhODUDiJ+ekV9LZ60NPmwNBAF7bt2o2vfu1ZhBM2fP7zn0BPWzuKCdLhC8iUsjBa6YlQEbYE9zOJYSoWxWmeHiuS3c7Gp1REIMD/p6FgUtEC9XphVMzOL0hjRdOn+fkFee9umSwUxU+CP0utPCdMIm/JFxU1FiWk8lksrK7jyLHLmJuhGSGbNZ00L0YzG3s1jSHswgInFVW6Xk64uW8Lpd9klCgvSgC4/0j0rUSuZWCxGCV/nOcVtcFkIZAiLuwzZqWDhlfcm1SUptQxMAhjiMwA3heCZmTGUAogTuImA5xWCzb1taO9pQVjY+O4fO0mCjAjlauIl0BLUxDJRBTnzp6X55GRbyya6HzPZ0I05WJYa5ZJozZ58fs8uHZ1FOGVhEw4dboigrU+AS1lwmenXpUg3io6e3qxvs5I4RAKWboumNDT1YW779gjso3HHnkYLk69SYcv5sWt/uLoRSkqD/zsgOwX9A9wOb0y+QzWkUmTEBYSp+LHjp/Avffej4mpSZw9d04K2TayWq5eRV19A7btvB2nTh3HJz/+EF57/RVU9EYszM4hGYlh27bb8LGPfRzpTAo/+Od/QJ2LsiMbVmPraGpuEEbMe++ex4Wzc6jzmTDU64O1mEVydR0Bt0FM+3RcAw4bjFY7fJ4GLC6Esby4gGQmD3+dGzUNzShWjDhz7ia8via0tDVidjGEC5cnoLdYUd/WjDyKcPu90gAszC8iwc9XKEkSgGqgVG0ga0x0ihUZgAidmo7cJnpTKF+fYpbmYJSzlGVaSHq1UMWZiklggGwU1hhmi9RFTW1NmJqYlCaYppXCjqn6Xezas0uKdrKnqI9XDvhK7xyNhmXC/sQTj8s5cvLEaaytrYu8ksAxfwf38K7uTvFpYZRlW3sLFpdXBFg0lMroaAiiJehDU60LRl0GLpcZRrNeJEBnzt/AzHxKfuavvvYNFHU6/MVf/l/KQd5gEuCTkb2ZVBLNTa3YMrgBd911h6q/aHKXohN5GWuRCOaWF3HlxnWcP38RVrsDNUGeawTSyRglFT2P8ZtT8iwMbd4oYC6jBmORdVmjHOBMTk2KsSITZiiDoi6bLCTeM2lGKpC9iKAV94AH7vsIvE4HsqkE5menxUNmbm4WVrsdIyPDYrTHppKgGjXg3/3u97GwOIs//C9/iHvu2YsXX3oJz33v+zIB5p7W1dkuxobBYI0AFz6PW/YoqeuKBbm+9DTgpJ6gL2sF0vvppcVBDIFJgkoyWeUUmF5QTOyJUbPPKTJj5JRRG/dFNluKUq4GRFxb3IPVhFrFVvNe/H8M5FgPEmyo+kwpbys1uVZ1qErw4PXWJCvcz2TSbCSjUDWmGtWck2XN3Z4TXNaz3J/4ebXvYS3K1+Jr8j2Llt6salHR24vcWId4LCb3h/eJz1IkEpFptvgT2JjgYuXITVHT+TMcxJUqIq8p6nM49P7b+MbX/0aSdbYND+Azn/m8sDuPHHwJpw+9iXIogyCjRE1l5Aw62Js7MHD3IzhxYxEHDh9DKLwMqy6L9uYARkYGceedu3H61Akcfv895LNFPPbkp/HAw4/DYlaG6ARdWMOzztaM7/jOVUOvhnO8XlxrKlaP+4NKLGMNodXuSv6rYgolavQXABvlWcZ7zLpNSUVUf6DuM/9MJQcog0DtnmlgA/sBfj/Pe74nRlMLeAOdyGRvNeUEmixkEivGshZtqJlBChOimnAg/Y8YCGpRipQtq56Fa0tJvJVEWcmqVV9I5rPEjYrJu1HuvcaWUnLrtHyfACh6FfkoPQoZp/T6kb9TDAXW+/w8/wEK3PL1//ds+f/139XW4awkk5x8ccOoUphQgcdlgc9tEHpqR5sH7a0NUkQy3q2/b6NMBMVVXk90iE2LTUUSmki1puZQGc3xwePUlMWMza4QORXhV5KGQT0YNnhdNfQMVq6k+azkutPllEwBq01lwLI45ANFbTnZA9Q58oFjrnWpmEUqEcOV0VEMDW0RUECyM+kKTqOsKlWHV4SHOkEBhVpxB2DbIa2qAgWyaaE6c8LHgp5u+mzMCAYQiODhzc/GZAMWEgo9V3EfNKgRzT+dVa1q4/9FdoBGVdRAAI2qpDYNFWEoaEX1SzLnRaPDiQN1a6qh1n5eqEHlkjSjiilAKpNy96ce06TT4cc/+j5eeun74qr+1Ceehstfi+d//AI+OH4e+aIFXl8ziuU8TIY0Guw6bK73wEbn8FRCHTAGPULZPBzBOuy69z50bNqEC9ev4cBb72Bxbh4PPHg/Hn3sCTgdQWGB0LFeaJaUD5g4vaXBElFqmttwk1XeFRJPWGRRTzMbPY6fPIi/+7u/wODmjfi9L38Jvb1dGB+/jCuXL8LracLtdz8Eg9ONb3396xi9MCrTTTZvba0dUrSRxk5zGk61mE9dXxdEZ3sHto5sRXNThzA8jh87irXwCkIrS3jw/nvFfI2AgMhgrDa512wGuLZ4qPG+ptK8DozYUyFYbDRmF6bAWD0CG35fHVwOr0gQxsevIRBwIp1NiNnli6+8gGg8jC/97hdkXXLynKaRkcECl8MPp79JaLaZQhwr4VVcuXoN/9t//yrqgh58+Xf/ACNbdiKTzotWnWgsTWsI4AgwBE4aUvD7asRfwRPwqs2aRSu9JwrKGIcHN1k1ROm55j1erzA1+EU6od1mEWaM5mHBQ4WMC4IC/PmZ2VmZfNL8iZIeMg0IemRyGYxeuYjV0JLsByqKtyyU6MnJWczPL8PpdqGppUmoie++/x7m55fQ09cBj69Wiu6agE+e6wvnzohZ1M6tWxFfW+OQHU/s/5g8QyxACWicvnAOJqcdiVRSphek31ISMjAwIFNLTn8Y+cQTp6e3V8A9FjL9/X1yMCkXYZpfRpWO1W4V80Dqt8kqYFFI6HpVXJvd0tAyqo4Z37u278BA30bYLDaZ+HLbuHT5Cv7sq3+NlXAUDienBGqSTZSTjbU4R7NoIAU2x8hQTjrsaKyvE5opJ0ZMwCDQygxlNmWHD38goARNrQi0MB5zYWkJi8uruDk5LZRaggS8p5xckjLe292CXDqP5uYaLC1FMDuxiK4WNwa6PBjZ0ouBzcP4zj+9jCuTSXz2mcexuW8D9DkW/zpE0zHkKwVhZJCRQ80h93N+MX6TEy3S0Gkoxtx4ggGcdjIyjNsUwSIW6pxexVMpyTPnGuPEi00Fab1+6upjUWk4aWblYJ51ktPbouivV9cjuHhlHBdHl0QOQ42ukmgRKFX+H2RicC+kqRc/s3gKUBYgxW5e1h73ed4YGmmxmaPZHs8SRgr6Az4xI2XflkznRI5CLwNOWWgCZjXpkUunhBorEVMmCwxmG0oVvfSJyUhYQDAb2R0Om0ymgn4vejpa4bTZMErPh1AEZYNF0gcGhwaxvrYMo16Hi+cvSRPc39cr15XN/dTUlFwzymPImMpm08J8GBoakjXI5p2Ua8bJXb8+jpXlJTQ1BQVc5/O1GgpLA8gJphR4jIhKp4VtQ1CgpakJI0ND2LVju8hZ8ln635hF501Pnus3xsTfgRGdlCPwXOf+yQZtdTUsBqtsLhmL2dHVLeDB1MyMkgoaDbgxNiZT4ZEdu3DgwNvYMdiLyNqqTEa59589c178gB579DFYDBWcO/Eu9gw1oyZgx1vvHoDP7xXT1UzOgtfeOIm5uQS6WxzorMnDnCkg6KCTvg7RQgl5gw5NLXWodbpw4+oEoskyktkS3H6HMC2cXo80aL09zK33Y3Epgsm5FZy9fAPRbEbkb3VNTVgOKd8T+pCQ/SEsvlxBOk4yAfgPwQCLjaZqOdlzBSigeaiJ57oq4vX0yrGY4HQ4sby4VPWyULHDXJO8F5z60lNiw0C/GNBm0yqCma/BBtFsMMtztH3ndmGpTU9OydmvTNhKCAa8qKsh25J0cQ4mTMhk87h5cxrxmIrwJDuABoME4GlOxz2YhQtBMpryjgz0w2c3IuizIJOkmWdekmXWYim8+/45ZAom7Ni9HV/87S/hJy++jAsXL4s80+NyyN6wuDAn8pKVpQiMOoucl/v27pN9iQwcyt4oZ4smY5hdmMflq9cwt7Aok36CA/RjoeO69rkJ0qpkk7Tse+2NjfDRa4TXl34j8/Nwe70iY1sNr0kEIkE4kQ8Vi9iwceBWQ/bJJ39FYjadHP6ggiuXL2FiYkyYNDyP6MvCZp+mw5z+f/Mb38Di/Dye/vSnkCuV8PKrr2MptCb7F8EbGgDS22YtHEIqTnPkJtHM19cH4XLZ0dRYL8w77oWMu2NNRm26GnBw31fyTv5DJhcBBI4/iowwzKlkKtH5V8oi6+M5xXtNpgDXCteFYhooUKnAAROp59WmTNNhcz1yb+M1U5KBatS1SA7IIlR/p2n7lZmeWbEVCipuVjPHE7NiowI4KJlTRnmqcZP0LWGjMuEqJVIzNdVWZt98TdZMNKQk/Zx1Is9gnrHUwIvxbrki99PlVBp2oq1iTse0BTbcTAHgMM4KvH3gFXz9b/4KFqMO3e3dePpTnxVPixuXjuH4O6/BFMsht0Z/Mx8iyQQcDS3o3HEP5jN6vHrosNROVmMBDbUe7Nm1DXfs2YXRi+dx4J0DAqQLKPDQ4wLgOOwueY557cly45c23NOewV9shDVjPRGEVLX7Wk3Pn5MEgWJVxlaVAmtTea2eV9JgUvPVa8h0PU/2kucWW0D1DQQA1D1V5uFqyi4grUGtMSUbVfWbAA/CRtKG7grEoixOAygkRrUaJ8mfYV2j9hnVZwhrxOlQ4A8ZqGIoqLwutM/O96Ci3RWAob2eWtP0V6Hvmfoe9in8HbzXZFiwB9OYzRrjmeuja/N/pA/8UlIlurq9lVgshcg6DzWFXLDRD/icsJmLMOr4INYKSFAp5WVD27ZthzQWLK6JLArdycZiiQ+bFTarS5oQegRw8+RCYLEpcScG0vk47cogm00JFYYGfjX+Bthtbpli8qChFpsPWltHJ/QSbccHghthHj5/LQxGZSKoeQpQPsBIrA8/+AC7d++RxAC7wy2UZ27KQruS5AGDFH0sbvkldChxpbbIYSWLlhrACpEyMgXsylDHQLMRM5xOt5j8sKHlDin6Ker5hfJDqr/KBuW1FP1UdQPQNglt0/3FeBGh8oingaIFs7nQqF/8nVrSgKL6cAqsckz5xQOFG7H0ImUiv8r9X4bcpD4COPSzN/DTnz4rTsYPPvQIahqa8I8//AkOfXAaFlsAbneDFH12ZxmlxAq63Fa0W01wF/Mo0QCFWvBEApZAAPc9/gTa+zfg2vgEXnn5ZYRXV3D/A/fh/gcehs0agM3mFlCAcZOk4VM+IJE7FdLiKCcxSNGvDEdYwygDp3Q6jlh8Ea+8+iMcO/oBdt92G373d38dBkMe0zMTyKbK6OrejHNXb+CVl17D2moYO7bvwsb+Abk3PIijibhCKA06oYPnMikp7Pbs3oPungFhMUQja9KQnTh2FF6a5Ph9MklQG6EZHpoGVmiIqOQD/HNqwki/JUWR64QNdDyVkKkotcONDW08VlDI5HD86PuQdB9DAZeu38CJM8fR1BbEl37rN9U6rwkISm63srlhcxKU4Pf5+UnEkgm88trr+Kd/eRGPPvIR8RIwGawSh8Z1RDNOMgWq6dyiT6e+1OvxS+Y8CxA2ivxecb9NcTrkEkd+buakLBO5VdQ4hfhyEk7ncG7itw4RAg6kwpkpt4jL99irh4b282zGEsmo3LdEMi4O/zTVod6TBTonjK+/9RbMVgfC0SiWl6NIFmhSZ8Wmzf2IriUwO7OAjp5W7N6zAzGmCaTTWJ5fgNVoRGNdHT7+xJOoq2sQWjsL3lgqgdmVRXj8XqGo8aEeuzEmxoaMsSJ7gQCkFJD9G2SSx2eJE38+95QcsCAnUGE06RGNRwUU4YHIvWZ5aVkmPHYr2RcWKdDYQDQ3NmHb8AjcDpfsHT468pstmJqZxU9eeAmvvP4W57CwO/gznBqU5HezEGDhxCi0CvOsrWbZr8gOIMVUV9GjsZ5Rih7x5IjFkjL15VE9MjIizKrXXntVouLqGxsxy4I7GhNvBDZekuleoe+LCclYBo0NAaGshhfX0OA3YNvmevT3NmPT0AgOfnABrx0YxaOP3IO9d9wBO6VRjL8rpaE3G2RPYwFKkzBeMz5DdP/mPWXxwKLPalP+AtKEywPMAp+U5pI0/Cz65ubnq6aWOWFMkLlBqQBrG07HWexy6sY9gYV/MpNGaD2GE2cuY2kpD4OF01qjSCVYONJdkM0yJ6lqhE+qtR4l6ifJEGO8IqGoItsiVeS4PU6Rb4nru44sIrM0cHyvNIAkWOeiFCCTlkaZTZdFdARFcZ0nAMWEFTOLfgOZMyUU4hGZ0AbqgvL9NDlz2c1wO2xob22TNAoxhXR6kC9xOlJEqZAWbwtuKDzrqJEljZoxa5SvMO6PoNHCwpKsS4LR9MMhS4J+EnV1NdgyNCj+HEcOH8W1a9R4+8VwjQagMzPLaGiqkzOWMXFkHBmIppVLeODe+1BXW4vJm+PY0NsnrvYEPTduGJDJE8/RcGRdsQ262mX90lSRMhHGxjFbnpRoynta29txcXRUvCS4t9gdDgGJqKvu2bhRPH1Wp8cRX4/AYLTCTBPEiUl4AwEMbh6Awwi49BkgOQ+HtYzpuWmZKja1tENndmJqPoIXXz2GeKSI3noDmhwl+E1MStEhpzdgPVNEoNYNpyGHRLyAWKqCkp7RbXk0twYxsnVI3uvs7CLisQKKFQu27bwTyUIZr7zzLq5NziJfAXI0WLPT9b9BPGiI9uQZQ8nBAf0r+FzS1Vs03EXR+dudqomhVp/7IwtosnSam5rFTI8eAaLvz+bkWWSxTcZOa2urMJeoVef5TN02fRCksZDGy4B8htT9ndJUfSjSMUXhrQn40RIMIOjz4OKlCwIC0xulpa1VNLkTk/OYnFpCLleE2cqIS72A4hyokBlFv4yO5ib0tbegmI6gKehAPL6EZGIdNpcHY5NrmFtaR0tnJzYNb0E0GcXcwhKuXRmX6GibTY/1tRWRdzLqt1IyIBLKIJsqYPu2bdj/+GPo6WtHKhNFJhOXxnF6bhZLKyuYnVsQYIBpKTJFp6lciSzKkujjuXeeO3deAPbB/i5sHxpS0cs8a6rO+2QMXL56HdOzi7A7rAJ+sAaiv0tLSwtCoTXcv/dx8VcYGhiS/ZrMyGvXLmN2fgIWix4DA72YGL8hcZS8R7PT02iur0f/xn6sJZL4wQsvoWwwSaQxmWb5dBb33rMXhUwWh352UGq5QrkgSRR2qwkdbc3YsW27GLVG1yNyHoi5nInsD7LvHFKX2ewcaqmM+zjlaRaTPFu3DCarRt6s+fLUtlen/vz88lplDknIZDIpf5OqqzxrZ64trhFKItmAaw0b9xKyEDTaOmsWXlOCBgLqagwBRhBnaAznkHWs6cR5xktKhLB0FWigmlZKAlSNSRaZJnPg71Gm1yVhvrC+5gCCPab8TkrQ9AYBBjhMoIyEwD73Kf4OVd/S90KHUj6HdCGOS5fP4Gt/+Wcku6Kvpxe/+rnfkH3m2oUPcfStV4G1FKw5oKnCxLooAAAgAElEQVTeLfuWzu5Cw8A26OvbcejsBSxH17C+toThwX5sH9qMHVu3YPTCebzx+huIp7L46P5PYu8DHxVGFGtOxVBWUmKtJue/1ZSeLDZq5mkMqGJsJUmgCgho36eYBMowUJMIaK/F6y+y3iyNFsk+UExgibLUK5kFr7/0PzbbrZg/jaXAPkADknitBPTWKwkD9w6+Rw7WJALdwTQy+nX9nLnMqb/WcHK/4X2SCX9WGetyrfF9cB2ogSMNeJVHgGZCqfUdXAsSJcnmvipx4PsXH6Uqa6BcUf2LAALV75O/N5nUEENjCRDgkNjHEroHt/xS9sT/+ij93+47fikvwJYtrRVO79YiDH9S8g+ihwGfA1bqwCsZ+NwmBLwOVMo5NDc2YnBwSA7W+cVFaRqIiLN458NWKevhcLgR8AeVe2mJgEBGDJbYWFHDzH9C4SXEYutCMfO6A3DYfXA6fOJMzYinhcUZoXYy9obxLJwcESzgBM/rq5GJUoFaLmYDm/TCaIhHIzh69EPcfvsd0tSR18vNWqbqRlJgGO2CWxEesnFqxSP/nA22aKXSsiFxumd3+kQ7RoBDSQJIoVGSBDFrE0mAQrI151D+Pmamc+PmxqOhblojpm3SPAi4CWkbPzcB5Qqq0EIWAPxZeYiJ9oq5HB92nWxYbPSE0kX3UYlQ5gPP92aVZpiFqMtmx7kzH+LrX/8K3G477rr7XnRvHBCmwBvvfAC90QOdzi6NlsNjRCa6hKChjE6bCT5qcXUVJLNpRHVlWGpqsPOefejasAmTU7N46cUXsLAwh8cefwyPPPYxAQXKFcaMFWXKTm0jTbLolOvxkupGKh0bBL1ssjwYqV/Vlcm8yCOXZ/M4ja//3V8Lrewzn3kKj+1/AKUSWSBZzM6F8L1//gGuXB0TMOAj9z8kPgHUimYyOdGyxxKKvULvAIvJAK/Hifb2DvT2bYIvUA+TeEuU8O477+DG1Svo7+2RCCaivSwsec+CdQ0SYcfmQIAYgiPFLNbCq9I4EvhyuJ3Q8fAtFLBhwxBY+9vNNoxfH8Xc9EU0twXx9889i1A0hHv27sGD9z8Em9kl09aaWj90pRyOHzuB1tZeNHR0YWpiTPwbnn3uH3Hh0lX8we//AQYGhlAuVqTxp0FYaHVZaNA6mnZxAycFm2wL0g7FtVh3K5Nd1k2hLCZ8StumzC/5GYVOWN2kBURh6Vfd5LV4Tk1KxLXF38WiQTJ0q86xKnKJzrJkfygn6MbGoPzOXL6CpdVl/PiFn+L0uVG0dHVhZT2E0UvjcNaYJb2kWKjg5o1xAfuaW+vw5JP7xdX9yPvvY2l2Hru2b8cTj+8XWcDFCxcxtGWLrMPpxTmJThveMiLsDaYAjE9MoLurWyjNXp+KP6IG97bbbpPkCRbknFzT7ZrUZzaZdCZfXl2W5kbpM3W4MnpFtMI7t27D6vIyOto64LIrPxM6W9cGaqtJDkHlLhxP4MPjx/Dt73xP6NtWG59fpbljLCIZBdTIqmJXJ5R10lHJUvL7XCgxqcNkQmNDI3p7OeV0oqW1XeL66upqcfBnBzA/P4vmliZhR9BIczkUxrI40ROApFSoImu6kCuhlC/IZDqXLGKwtxb9HQ709TQiWN+Ea1Nh/NOPP8Ce3cPY/9BHYYEedhrA6vPIlQqSWCLTnaonistNqnpZgDBOkFV8FuNRjcJ2oQs51xbTJjgxY0OSKxZkqkQGAIGY+HpUJqQ0dqODObX1nMJS/sFiYXklLD4Rc0urGL26JJ4XNFO02T2yjgjWsqBWRlsFZSRIt2g7k1WKKHM6oa9InB+rJrU/kppJ4FHpM1lcuzxOKYrYANL8lg2gw+tSEhg6RpMaTPE5pQLxhBRfTLqoGBndaRKmgLlUQDyZRG0dI7WAgM8txmkOK5NWaE7qhS9Qi6WVMBZWIqhvCCIeDQktmRTmC+fOSsZ6Z3s7pqcn8eQTTwobgF+XLo8KS4PJOH39G0Qud/36TfHFsFuc2L5zi7BYThw/jvAaXeY5eSsgGk1i1227xGeC4BYNBAkKRCMRbNq4UTwjjn7wgZhjiglpNocv/Nqvi6s12T/zC4tYDYXEz8LldglIwXXNSe3E5JQ63wwGbB7agmMnTghgRJYC/2GtwAx2q9MuaR3JcASRcFikJNFUHGOT0/DX12L//keQioRgLSYQn70Ki54RXxUE6xrh9dcjkkjA6a/Bh6cu4J23r8CQB/obLOiuo547Jg1vWc+4VK4psnzKWE/qYLMbUVPjRl9vlxiHEhDIl8uIp7Mw2FxobuuHr7YJx09fwsXLN8XfQ2cGbC6VFb4ezct0TRJ/uKbMJmlgWGCTri/pATzjqcUtleHyK7d30qK5VxIcJlvGUNErOUeKfi9lee6ZHMKz7b3DH6C5tVH8WNgQu50eXLh4CZMTU7J3sXGkHwPjXc+dOysmx6w9KPfY3NkmDDLG+Hq8nDAqandzSyu6xbQ0j3cPHcHcfFz5mZgYYcappZnTAdy/905s6G6BrhCH207TTV7LCiZmFnDhygz8dW24Y++9OHXhHOLpKMKhNcxNr6C/j5p9vo84LGbKPJlEUgBKFsRjlOop8OH++3djx64tsNlMIvXiHkvzWfq2ZPJFYT2N3ZzEylpEarFwRMVEkonCOiwUisBm0OPRB++T9cQBE6/TzYkJWVujV69ifHxSgFECXpRZ8HnmMIpu+P192+CwOtHV0SOAIH1L+FzFEmv0O0dLawMioSWcO3NK/Fs6Wpvxxc9/HjfGbuDCjTF874cvINjcgI6uXkkjSEeTuG3bTmzo6ZE99Ic/+SES6SSm5qbREKzB8OZNYiBIg0QCdTQi5P7pdbqr01P6JVmE1UrZqvKc4n7GWu7nMgDuNaFVOvXXCdNNY+eJXIAsEury9ZSDpuVM1xpR9fdqksw9VbELVG3JP+N5rqQCyhRTO/P5PQTKf5HurmQA1WZSmLwJuD1ukSVolHaheZN9lGF8OBOM0rKn8/81LxneRxlKMV7RTuApodhblOa5PDLN5u+V6ESDUaQOPBvpKcDXcNv57zQy+TiOHj+Ef/ret5FPZ9DW3IVf+/UvyHq5eeUEDr3yUxSX1+E32GA1loR5qjPbYKxtQs+ee3BpfhHHL49KYtHAxh48ePedqPd5MXH9Ot56622srsfw8Mc+iXvuewjB2gaRrPL6kM2nxejxs2pMD9H7m8zyWbUancAAzyxNCqwM+apeDkK3Z8yuSurhOuVn1aICyZLTZAL8N32O+Ls0/yfeOzEOZwNNA15hgiiPApVQQaCSjbuKOVdyGuXvoN0fJUVR03r+jNZDaAxjDlC4Nng+c2+jHFWThvCz8PdrsYNkC/D/uU74WRSIxGuh0hb4xfXDQY3mmcZzmv9N8IAAKV9f1hJ7nKp0gT8nrKDqQKe1f+MvZU/8b9fy/+uv9Et5AQY3N1dm5xYRiyt3SjkgRStth1GflwSCuoBDmAKJ2Bra25qE4igZ09XoCS4WNuukCfEQIR3S5fQAFYVoCfJY4aFGivcq1qNhyfpVkm1O3oLw+xqEek4jwtnZKUzPMB/ZIJNHmscY9Iy/0cuEjFntegMdTlWEC+nPuWwCkfAqTp8+JXE0NBajfIATPbq/kkKqzPyUfkbb2Pjwi2ewRHsQuVO5nULl0ptgtTOWyqrizyTTVLEVSLfStF188MRZtuo+zKJUmYNoyKNCyrSNWTMXkTjDqt2rxhzQ6Eb8Y2btslDjxsvf8XPTGRbBVR2QmCiyuGHpykkDN2UyD9Tkgk7bVy6dxje/+VWh/D32+BPo7N+AH730Gl5+412YrX74vA1CwYykwkiuL8FTyWOwNoAmGiylEyjTMM1QwXI6h49/7rMYGBzB6KUrePGFFzA/P4NPPP0U7tl7P2y2WjEI01FbXKJDM+N9VLxJKhWRe5DL0p3ULgg8r5lQqkpG0eG53GbMz0/gxRd/iPPnzqCxqQ5/+N9+H5uGNyKxuo6xG+P42te/JROI4aGt6OnoEdCB1D0aDTIqibrlwcFNAgaQccAimZFwFYMVvX2b4XY4hAqXiEaxNDcvQBAN30iDI21PgDFu0HRdN5nl4OC0oZBPIRxaFt3kxoFBad5oaKUzs0nywWJ0oZQtILG+imMfvoaW9hp89W+/BrPDjN/7vd/Gjm23w6J3C/04nQjj1PF3EV5bQW/fEAZHtiNbLOPFl1/Dt/7hOezb9wAef+wJKXbcLq8yZizkpUEjIsvYMllDEqdjloOLUh6XxyP/TR0mDw2nQ/l+aH4UXFtE+Dn15Zoi44ENAps+NktcnzwAqMnnz/PwSiQTaG9vk2JYjGSoES3khWZdLGRQG/AhHFqVRoXSBmWk4xSK5vXxcXzz2efQ1b8Bm7dtxp/8+Z+hrDOK3s8AI44cOYp4Ii6vu337MD758Y8LUHPx7Dk01Abx5P6Poam+UZrJa9evc94CV8ALu8uB+rp6KXb4WW+M3ZTpKRudgU0DshO/99572Llzl0ywOckLLYcEKDv47gFs27EVLq9LHN9ZlPE1lA60hAtnzonJ4b577kYqkURjsB52i0P2N8YwEqRgMSTUz6SKbvzRT36CI0ePSnGlaLw0a8ujtbVD2ASZHCMiAaebjuY8UDNiZscZN/9i+/adyGULaO/oFtYHD1VhPyzOCDuKBy4P7OVQCOcvjSISi4t5ExtyrgGaG1Kzz2uajmdhLAPdrQ5s21wLp62E3v4BrMSAb33/HezYvgmPfeRh1PtqSCpETpdDhayA9bgwTwgEcJ9hsSa56Unq95XfCgt/5VRtq8YpccpKmYrSX7NhposxCwhJFyEbYGUFfq9P1hKvF1NSItF1AUnWojFcvjqBmYU4UjlGubG5oQmSXab6kolM9hRRWL3KYRaBG71rCKBykkVQ2GyQZ5d/zz2awJ4eBrgDXjGJY+qJFHT5MuJrUdjcFljtZnFspw8EnyFdxYByUYf4WhyeQAB5ssVY0pcLamIkk2ZF6XXYbdi2dRhXL4/KVDcRS6OltVUYKDcnpqUB4p5cX+cXedK1K9dEotDZ3iLJGvXBWkl1YKQvfVB4vefmFuSZa25pRmdXH86fv4RwOCSNP1lFO3YOScF1/PgZdW+sJmm26DnBYpxNE00iyVRbnJ9DT3c3irkcYmtrYvan3NlNErNJUzA29DT8O3f+gjBV+AyQOk6/ELIHFpeWZB/319QIQM7Gm/eWsh1+8ffxfOIe3ljfiBvXbqKtpRl6XQEroQUcPXUemVIRvRs6sXN4GDVWA5ZvnkcutoJdO4ex/1PPSKTgscPvIVsswOhwYPTKPN549SQYNLyp1Qa6iRjKZditTqyuR1E2l2C2A9EoDeXM8Hud8vysrydR0hmRIlvPqEdBZ0A4VkAsrjx3OtuDaGj0w2K3oba+HidOnsTScgTxBHcUelPo4PJ44aupkYKcsYxsUsUzoFwWHwpO5aQh48SQ9OxkHgarKuTZPpFtxuvKEoD7JaMP2dgJm9DK5AmnxPaKb8gHx5RRWKmC2+++A3NzM+JrQqCcz1prYxAOFGAoZYWd6XLbkEzyubNUY+vM2LR5GMMjO/Hq6+/g/IUrCK0xkljJP81G4Hd+8zOor3Uin1rDxM0rAj5UYBKAZC1eQEf/IFyBGkzMTCMSD+Hi+cvwWPWor/XAbGGdBXmuyMArl4zwe+uRShawsLCKRDIHt8eB+x/Yhdtv34Wgz4/IahjTs3PidcFhCuNFGVs6eu061taj8kw0NLUIgEWNOesZm8mEHSPDsnfTVI/Xl+a2HDTRVZ/rjmcV15rKZTfIWcDJ8z33fFTMQJl0w72bBtBsyrx+D4zGCjKpmMh3opEVpBPr2LltBNsGN+Pq9Ws4fPosXj14FBtHNqCuvgV+bw0MZT2efuIpTN8cl4jQZ7//XURTMSwsL+LB++5Db1cX5mZnsby0gOGhQcTW1zDIRJ5CDrX+gKwVmkDaeOYWK8gXqh5TBuVbxQZPpbgk5NmnLE6a/IJik4n7P2ON6PND2RqNok2qdtK049JQVYt0zY9ADAnT9HdQk2CJWxYZimo31J8pqYFGTVfNG4ELBVbwOeaUmEwgGTZU2YbiNk/GDNe9mM3Z5LXU+aAi7vjfBAvIvOX75utyP+JeRfBIYyqwZmZNyzqYoDH/nuwCGgMXkMGpUx/gO9/4OySiaWwfGcIzn/s1YZtePvcBzh8+gPRMCPYCxIfAbubwQ4eK24OtDz6MnNuLAydP4vLYdZj0wN237cC9t+/BzMQE3nzzbYSiCdz1wMN4ZP9TaGlqFzNpbUCosR9EmiZR48o4lJ9Nk2zIoK6aOMJrwWupjNWV9wLvJ/sGXnLNo4E/o0k1OMFXHgUKxFHSX2W6pwEP6uxSsjf2PRrzWMWiKrCPnlYapZ/PQrp6v35u4EfpgEogUE7/SkaiRcPz3rBmormqPH9VE0GtB5EEqyKBIS3pQjECFVBEYEIxSDTphAZMcS3QL0xMLqsyA15HATCqYmjWS9paloj3CtAxsPmXsif+11v5f7vv+KW8AFuHuyrMO05Silt1v2fhykiVYMABsz4Ls6GE+lpqS0mBtGF4eAhdnd1YWQ2LqRsdYbmgScOilwBp9w47QQFl4sENgwud+t319TVYrEbE4msy7WC+fG1NA2pqmkEZg1DjS1nMz0/JAq2vbxRwgdN6t9slDVs+V4LewGgTZdzB4pbUyWIhi8ujo2jv6IDPFxD5QJ5u09RxOlVW5y20SjKjOalWNHzSK7kxKCSPKBe1qXaUQedRZcrGjSyfJ8Jol4OK2ikV2aL0idomwtfjBsMHSdFxmZSgij+NbqNFDvJ7tQ1ac4b9eZwJUVal3fpF6hI3WHo48CHja/O9ZLJJ0dm6PQFJZqD2lMVjuVBEJDyPP/+zP5LYxkcffxKt3d144dW38M67R7Ee56beiNauLoQTa1hZmoa9nMPO9la0Ws0orTNj14GrC1Mw1QRw72P70d23CQszi3jj9dcwOzeNhz76IO677yGYTF5l7ij6X2Y+UxusrienDzTyslqcUrSzASCQwQLMbvXAambGLl2Uy4jH1vDPz/8jjh39EJ98ej8e/uj90rSePn0WR46fkCL+7jvugdVkh9flQyQSk4kKi3IWxalMEkuLs2I+9MAD94qvwHo8g9q6ZnhcbqEbz9E8j+ZFLAa9pOEnpKhjAccJsGjFGNFWKgnDgUU4J4PvvHMQQ0NbxbztwxNHcfHKJbS1duOB+x6F2+HB9MR1fPD+S7A6ynj94Jvo6uvGH/3RH6K3ewv0JYc0N0Aab7/xPObnx7FxYAibBrfh2tg0vvHt53H0xFn85V/8NQY3DSIcXlOsCqY3EHE3KUSZ9HO+LzZoXB9cP2I6Kfp1IsZFpcmGTgp+Nplcn5pJFJtkMg803SHXs1ZUaIca1yvXFQsaNrhS0KQZh2iWoo5si2Iug2wygQ+OHMbunTsR8AVwafSS6Ly7ujegUDHg//nON3F9ahzdAwOYnJ3B6MXruGPvLmRTWZw5fQHxZFyYN4xFHNq0CXffcYdkgV+/fEV0/Hfs3iPU74uXLuKFl19CPJNEc2uL0OuZKc9oQGqjadR35swZoSVTNys6vArQ0NAg149aYYJDr73xCtbWw7jzrjuwtLyk4hzpJWGxSZFJpsDJY8fw5P790rxZjBYE/UFpCvjc8XX57BJQ4b3g8332/Dm8d/g9XBy9jnyxAJ/PJiZmBMDY5BZ5OHLaXeaUxCF7IEEBglHbhrfKs0L6/m27bofL5ZWCgcUCnesPHnxbQAHSXtdjMVy5fl0y2pdXQgLKCkOpWJG4skwiJUZNBAWagwY89uBmmPRZ7Ni1BwcOX8TzPz2DoaGN+NynPoaWYKNQ8CPpsHhRJBOMnXJIk8eJQ2QtJOtqYXFO9mG6eGuAKQ90FuKcmBKcETdsxl4yV9xqxXpEuY2zMGADFYtGRYoQqK2RZpn644regFBkXQzPlsNJ5Io8LnQiDaP5HpkAUqxU9adGGsJyoUicJl+Xd4KwsE7iDVln8IzhPqEr6+Cg6WYuCwvjFUnj4RlgtkNfKcPnI1iZg8dtk0l5OsPEDiBfpPlkjRScpE9b7Hy2qKlNoJypSDQdQQbq82trAwKMaRO8hsZGuD1kF6WloSYQvW/vnTh65AMxmasNeOHzuIRiz7XIxoMGdQQ+RGKSzkqjSM8ORrWG12JiHpVO83cY0NraIt4Z9CAYGxuTtci9gZGVbJIYX0hjy4DfD49LRbw1BOvQ2tyE5YUF1Pj9uP++++Qek6pONgBpvgRvV1dDaGtvx+zcvKzPU6dPo76xAelcFvUNDQII8NoK9V1nkAZYnMdLFdF177n9blwZm8TSwhRqnGSu5HD9xmV4autwZWxNTEe//JvPYNumNhx6+wX0dDfgN37nyzhx9BSuX74Mq9MGnckiIMGp02M4cWQMDT4ntvXWQZ8Jy35AFkDWVEGmSIkHUOMjkGNEMpVFgYU0jenKOqRLRkSSGSyu5OB06dDV6UJPewdq/TUIhcMYvXxFUomcbi9WwyncnAqrSbuVqT+Aw2OVCFqrw1GV/rFIV8UuwVOueU6qaVYqTAGjEX6fF22tLQLikC7MyaDIkGTtFZDLEMwwCV2c1QrXaKVYxtDwEBYWFsTngV8EoAc29yHgcSAyO4ZGv1NlziOH9fVVSbjgFyfPBIRc7gAGNm9Bvgj8v+y9V5Ck13kleNJ7W1mZZbK876r2Bt2NbrSHdwRAA4AEjSRqRY2kh4nYWO3GKrQTmpVCZiaCkjjiUmYokXAk4YEGGqaB9mhvy3vvsyq9z43z3fwbeJuXiQk8qCI62lWl+fP+937f+Y6ZnpkDo6VHhuaxbWsPdu/sRKkYh9tO4zn6I9gRjefx/odnUVnTgGC4Addu38HRhx7Ej//+b+G0GNBc44fDQqaORdhUBJlXV9fEMJhRoyyVKO+kX8zsfBR1DQG88PxTaA2H4WfUql4vJoFkMtFXYC0WRzSewsUrV5BIZhBPpmEms8ZskchCnkFPPP6YnGN37tyBn1r7ZFIAK9ZAS4tLstZY55DBQ5kFzyGyLuqbOhHw+cXTZ20tiqqqWly4cAmBiqAMiRrqqnDt6nmk4su4b+92bNzQjvnpKXz08Sf4+MLncFYEYPdVoLm1C7VVdQhw8JSHMCv5GfYP9aOhvQlDYyPiJXDn5m0ZUP3uD38Hf/WXf4GB3tt45MGjaGkIo76mGi6HU/kJMLkjVCNm2DTCZSIEJX08Qwmm8szlugkFgwLwkL1W4Q9IfUn/GspwpZEnGCzBWMrpXZvOqgVA0zllSKmiA2mK6iszBVRDqYAUi9yn3At4nmtadZ7x3Nu5d5EVQ6YGh09k0xK84OPxXJEBQpk9QKYvP1/eA5QraM0pXyvrJhmMlSfkHOyx/mW9oSbZdrl/5D2KoSqHEwR8WHuXkCskcefOVfzt3/w5sqkEGuqb8fVvfQfh+gYM3j6HM++/gdxMBAGTA9nYKlhVCthgscFSW4fwtp04facXV/p6ZYDD1I3f/vbzWGV60nsfYGFlHYcfegzHHnoMLc0dIrHTpJJaIpg2UddM8r78/r4sm9LqI01yIWw0nn9ZxdYSMPxLZoSsqzQ2MK+lVq9RTsE6WGQjZrP6fBjpWDYi5TnJ5lxjV/B18bWy9uXzsc7gPaKZIWumgDxP+HPahJ/PzYEOv08aejErV14EX+6F2OCTNcn/JBDB18TPlmeT6jP4OhVopZkMaj/PtUL2tyZvZj3JtSy1Kl9rLn+3vhTT94KSlTf3bPpK9sT/81r+//EjfSUvQEdbVWlmdh70btJEKGy0LSbGEephMRYQ8FkR8NmRTUdRW10pRjPMgR+fmJEF39DQIBFdLS2tQnHx+yphNlHnxQJaNc3K2b+AkeFBoXw6HDTxKwnNiJFugBXJRFaKb6Li8wvTUpy2t3cKsseMYRpIcZEZaQAIo0zwOUGlbtNkBNYiKxga7Be2QUfnBjEVocGZOOqalZ8ANTi88fh61AGrKC3qzVMjZhbdk+R6irMsIz/4PYoazBuLu7VGt1Ia27JxR5larTJIC8oMbU1psZSeSEWQ8BDkRswbjn/XaDp8PdqGzOfhjaqhjXyNGqVLoXdqA9E2NQIs1JwbDFZkskxOICKZg9VkwWD/DfznP/uPcNgtePTxr6Fn6za8/s5xvPzrd2B1BBAMNWB6YRHxHHVqWVTYTWj3e3BkUw+SMxNYWZjGQjICa7AC9z/1DALBMCbHZvDRiQ8wOzeFPXvvwbee/Q5MZi9H50KTJu22VCJtUWmp9HrSVxMwGlTECosO0kiF6pQzwmZ1Y5263WIG2Uwcp0+fxosvvYS19SVs3NiJjRt7BGm9deeWHJxPPfkMXHYXB4Wiw2bBRdMsOl2LJ8XYMCYnxnDwvn1obmoWWl86S830Kjrb2+XTvnjunOh8uzu7ZCOkdpEGVEr/R52gDUvLi/J/1JuyMDYaLLhKl2WHHRNTk0ITZqSnxexGVWU1zCYdpqbuoDLkwC9e/SUefPgonn76KXjddbCZOCE0Y3qqDx998jIMxgx23bMPBpsHf/onf46rN0bQ2r4Bf/Xn/0U2YE5cuQFTmy0OtmW6IJcu16/GOBG0W9aeQQ5hrhtOW6OxuLAduFY05JiPIUZyZdMj3m8sbOWQLkfhqOl5TG4J5miLSzy1g+VDXNvqTDSNikUxMTEqMU5MQbh8+SJqwtVoaGqH0ezA8ZMf4O0P3sO9hw4jXczhpVdeFI30pg2bcer0WQwMjDDmWiYr1Io/9vAhPP34Exjs7cPS3Dweeehh1FRVKU0fJTGFLP7+Jz+R9/PgQw+KLOn9EyewY+cOiXQcHR1Fa3s7Ojo7hdWg0QOTsTgW2axlk6KhJmNJ6NJ6I7xuP9LJrDQ52VQWjz3yMDZ0diAeW4fT5oTNwrxxvXK3T9N5PyHeEOlUUgr63r5efPjxhxgZG8FKJCrTZcL1ZMl5u8kAACAASURBVM2IzIf6/xyvXxGpTBJev0smxzRWtFutspfGognUhRuk2G9saMJHH30kwGwgwAjXkjRwLATeeOcdAQTozcD9SSKHCEDEUyCL3sA0tBJQU6lHd4sDzfV+7D94BHeG5/HLX5+GxxPG7/32d1Dp8SGysgy9DYin4wgGquRe5N7EaQOp+9QpUibC6QLXDNkIomfMKGCU+mWuFRZIPPgZKSbO/xarNO8sptlAs/Hh58W4WaYPxNMpkRDQQf7857cxOLIIHTXkZguyiTScFV6JCWVMGwtnApsSKUvr9RLE8E8MuPQq85syGjasdIYvcUJCd2iaHJmo8bUilYwrSqvDiXhkFbpiBm6nATaLAbFYBokUwJRbT2UQuSKlTYzkMgs7iMAXmRAmoxlFutLLNL8WsxOzCNVWyl7Be4fNEtkdBDTYtDc2NaKhIYzr166gq6MNU+NjyKaSMOl18HvdYkZJYInJFZzClSs0AVfS2YIYtYlOXdhLjMEzoKenTdIVbt8elrhCu11Ng9iksvDj9JbXw+1yYtuWLViYn4fPTTDCK9KFhx5+VKQq7771tpzXPPvcHi9a2tok7WJgaBCR9TXcvHlDCvy6xnoVPZpMyv3EyFJ+BEzooLZ0bGwclQFO4etw7cYtJGMraKqyo//GdWzbvAFHjx3Az3/xOj6/Mo7qcFDo5n6fEQ5TCp3NTeJwz3uK0aYE9vIlILKWwslPb2J1IYu2Kg8aAybo81FhbQzM5eHz62Fipr2FnBYTsjTd0puQpAzN4kLv0DLYO/srbNi2LQyX0yjSQjLD1pajyGWLcHt9cHp8MFmdGJuaxdh0BGvxAmxOE+xOO3yBSpETyMQ7sqaasmIJkZVV+Px+WZPcY2fGp1BTXytFOif9BEqZLEP5Eu8hejTQ04h1jYE8HjOHGw7ZZyi55GdGGU6eiJgOsDks6NrQDq/Dgtj8GMxFGoCRbh5BKMjMcd6XJTjt9PwwoK6hGetRFZ3c0tou7Mh4PIMom+SQG9H1eawuzwt0ZrcFcfb8TTg91di2ey9cFRUYGh+TVJOhkWF4bUa0hwMI+j3CZhNDU54HZE6kCFgViLrJucQzhSaXQ0OjqAoG8KPvvwCX1YKqqhBWIxE5T2hSGY0lYDCZsLy6LtGWZy/cgt7IvdEgAIDL60F1bbXUdIl4QhojXstLly5J48n4TK7XStZKyZRIuHjmsTHt6tmMcLhG7rn1tRguXbqGbLaE9fUkGhsaMDs1hlxmXSLqtm5sxdeffhTXr17HP/3zz3GtbxhdWzahY+NmRNYTsBht6G7rwu2rN/DsN78pe837Hx6H2WHB5Ow0lpdW5XxoaW1DU1MTPvv0Y9y6dQ3dHa148tEH4bFb4XU7pZaw2l3CUI0lOf13SF3C81oz9eN+6Xa5ZM9UjTljrlkfKyZpPBoXyjX3Lu73rBHJAGIdwC+lB1dnMs8h8Sag3wtjqznCKuu8uWa5f7AG1Vh+2tBJO+f5mMp5n2axdjGL05pYbcClGnmV6KJp4fk6tFqWj8mEI2Gzitm2FjNekn/j4yizYCYlKY8i9b0GZUrO+O8UE36u4q/+3z8VX6aa6kb89v/2u8LsmZ28gw9/8xqKC8uoNFhgLGbgYLQdU7aYalBdjfZ992FoZQ0vvXscy5EINjTX4TvffEZSjD47dQbzy+s4cOxBPPTo1+By+mVgyC9eK9ULEAhRf1YNvF4AC63B14yXNe0/a3rev3xPwnzI5WTgRZalaqTpvaLkHEp2R/BeMTlEglkkiM9hzRdDSrInSM3nc6o6n8zljNQd4slVJPOWsgP1uEaz8hrj58AzgP/O1/4FG0SxGPg4mlRUYziQoaFJTni/3e1hOGBlGkQ+L4+tyVP4vvkaOBDlvq+ZnGssAmGP5FQvw3qLjHEB9MtsFZ7NErdaUj2LeCSWgLbNW7+SPfH/uJX/n/cdX8kLUBV0lLh5sygSM0pxGgSs1JMZirCbS6iudKLCZ0MhG0dV0IeOjja4XT70D4zIobZp0yaZ0PFmo5aKoAAnXknR2Sn0kQWmGJKUzfg4/aDxFhEjq8UBh5OIqqLcEzQYGe1HJEJn8R6hoVOvJeYb4marh9nCWDWiyGTJ5xBbXxXDI7rQtrd3wF/B3FmXfD8bCjZLvBHZXLHIlZtPNjEVNSLUnXKmOv8s6Fa+JM/DxoE0QlnoZQqU5BeXqUDqBlPTBBVfojYcTSuk3fzaBvJluo/SCKmIE42OpJmgaHoxRT1Sho2a5EDbADT6GIt43tCFIsELxi6S6kMzLiCyPIMf//g/YXlpTgwBN2/fjtfefhdvvvsJrM6ATBCq65qQLJD2t4KaSh8sqTg21QSxORzC7OgAZiLz0LnsuO/Rx7Bp6z0YHZ7Au2+9idHRQRw+ehBf/8ZzSGeU3IIHGgsq0gHMBjIauD/QIZwTbOUpIEYoBiLoZA/44HIFxBzQaGJjkRcn/+PHT+D999+B023Fffv3ySY5tzCH+towdt+zR5pIZjYPCn08LBqnzy99LtnKN65fo38ftm3ZjKbGRmFP2OxumZCxqeFkZ2VpWSjlbPA4vWOTR/dhMYqjAzPpe9Ro08QnX5AmrDJULZIUZkjTCGxmehKR1Si6OjaK18XK6jJOn/0IAyO3cPrMBfwf/9ePsHfPbvgqGuELtAmFYn6iFyOj52GycfJpwIcfncXLr76H2roWAW327DggRRMniVzzYpZEXwBGv6TTgvoqDwBFdVPpAnYp6NkIE9AiKMDoT6LRfO2i5ZNpQVEeS0VxKm23TD9zubuHjETPcOeWxjAr00Xep/ziv6v1rUeO9LVMWuRG/X29UjATdCBg5qsIIp7OYGRyHD/5x59i557dMhG8fusGlhaXcfTI/ejt7cXJU6dF+mEy0XQIaKC/wJNPwutwYrivHwf3H0D3hg3S+BZKJSRzGZESDA0NCPW3vaNdplP0Crh05YrEQu6/7z5hC42NT4gukdKKyPKqmCVt3bIRZjaD0QjmZ+ex7979qKqsRUmFm4t/gM/jEeo8Y3ZK+ZL4VnCPYHHl8XqE/shWLZemxrYghmLnPz8va4J+B9T/D43QvT0Bu9OINBsWoxkGmlaWHYNpHFYTCkoRSCMsFtqccnEPpaSDDV24pkpSNJaXF7Ft+zaRtFy6ehXTs/OorqkVB3pOP80mowBHNC902gxIrSfR0ejF9m4f6ms9aGhuw8DYMk6cGkAmY8F3n30arXVNCAR8GJsbRb6UQxOlDqOjsr7o9UKQkc7mksaSUl4sjOLiBICAAO9hAhL8f7p3e7w+iVLktSENlmuV30/GAM8I3u9MJmCzRdrjwsoyYok0bvUO4/rNSaTSeeitnAEVxfiQ1zebogRKJ+AAGWKiC6dh4V2Gl6InypnBPbLAKDnu2RZpyNg2ko1ExpTdZoWOBYvdApeN4gJ6mfA8MSKdNWB+JYFYOivJLHSrpjY2n03JL5meZHSwux0CQlv4WMJU4HSXcjmzUGUJ9NJDYmJiAps2bUQ2n8H62gpqq6oEFPB7XFicXUC4ugLBSso/InL9RIPKpAyyyXJ5xOI5ATx45mQ5VclTt66X6SoB797eQbnneE8mEilUVgYRWV1DV1czwnUhuXZk7UxPTqG1uQ1bNm/B/OwC8tmCRKfSqI0FOb1RNnR3I1QVgsliwKenPhVJDfdI+hx0dLYLqHX5KhkmTEVQ9we19gRlCFrCZMa+fffi6oXz+Oi997ClqwHxlQi6Wurx1EP7cerTz/DJ+X70zqZgq/bg8cePoNKRRX2lBw21NVhPJrEaXZdrQc8WTpJWIhmcOHET+UQBzSEXakOM4EpiNV5EIl5A2M8zpIh4roQ0jDA7PVhZz2J0IipgJ5kgu3a0oKGhGsnkqpjPJRNryMVLiK0Bbq8JXn8AeosDiUweo5PLWF6LA0YbfAEPtmzfIdG2ZE4w+ovnRTGTF7MvRuL6KiqkMCdwwr2XdYUYwaGE2ppqYQKtrCxLAbyhpweVQU6v7dKscz9ms8u4T5qGZlJMT1JFJh/j4KH9qKutRD6+iPnJIWFAkr3ksAN+rwUZXnMOJVx21NTWwuX2Ymp6RgyQybqk0S9rsPXoIqanRkTWFYvlUCg5MbuQwD17j8Lh9WFmaQHzS/P44MRphEI+eGxmtFb74XW7pLElwBCoDElM4OjkmHxGNOak8SRZm6GqWgwOjmB8ZBjdLQ148pEHhInFJlSx6+LiZk9ggYw1SghoQnjx8hXMzS2Lfwh9PYI1IdkPKF3idWRtxrjr4aFh2CxWOevoQk9zPUpggsEg5mbn0NG9Qc5or9eDmZl5LC3x8ReQSuaFOcQ0kUqfDY1hHzZ1NyJY6UVkPY4f/91PMTQ+i46eLmzZvlMkqw6mWxWAs6fO4NGHH5F778btm6ipq8Xo5LgYwCbiaezctVvM/97/4H05PzLJKDZ1taK7vRn7994jxp70ujJZbFhZJ7OBTA+77F+8zzX/KZ7dPK/VUEgBjjJllTqShsdGkYqRWcW9QRpD8ZpSufJcc5wq8+zn9SZAwGk95T/SuMq0WHmsaE0qG3ON8q+1NGzylAZc7XEcIpHhxHhxrdmU52RCgZhpqsm2moRDQAdVt3JKHkcoFPpCYlOuSSQxS6cYi5R+aMAGwTF6ZvErm09gfLQX//XP/wxLCxHUhavxzW+/gPqWZgzeuYBT774uTIEKvRUOfR52kxFGXhMmz1it2Mi4Y7sHr588hVv9/Wipr5b1ODc9hXPnLiKazGPbzj144Xu/LfcHgXfW1mUk9m5dw3NEG8rxfdusil1BaQXrJKX5V8AJrzPrdTIFKc+i54J2IwubsjxY0WosDXRgc63V7vweTcqhVMQiZFasiwx1+ZTbqmusWB7Kg0wIdOVNg+uDa0mep9xzsNfRQA+tRlSAhxo08v7QmALsJ+QzELNyAhBcY18kDGgmhNy3RIZKBmDZj4rv866cIK+SMPj+CIZxNxTZhfi5qZpfe+1cu/y+f08f+IpGEnrcxhIdmVnz3wUFJKJDD4upBLfNALfDgICPsYFm+H1OhMPVcDu9uHNnUBqmzs7OMoWpQmjtgUBImAKaUyYXOAtLatTYdHEyRl00M9K5WLzeSpjNLmEWcOETDKCeNsM4xKYmcWMOBqtkw5Kpvbi80uGUyJvSlVLfzPSB8bFR0ZUS1SVLgOoBovW854jasWHia1E+B0UFCFhIb+dmS9oUb3jSqckKYDPOmEHl1FkGvtREtZBXRVwZ+dNAAWUIQidP6m2Vxoo/K7qbcsoAr4dC3xTzQAMPNOSNN6n2vdr38DEEJS6bgmioH59fOZtSp8MimBN6NlB56GkOaDRjbmYYP/vpX2F2bgIHDhzB1h07cPLsObz21oeIJoso6u1w+4OwOl1IZlIyQTNnEqhzmLG9rhq59SWMz44CDiueeOF7qKprxtjoJD764AOMjw7gnj278Nzz38XaegGBYDWE6lugpIMu7D45sPL5JEykp+m4GetFo6XT55DNkRrvgtnkEu0vT+dEal0o5TSPevmVF3Gn94YYrzU3N4pW8+B996GqMgSDziCxhENDw9I8h+vrce7cWTz//HP49a9eFYPAB+8/hqrKStjpDWFRko6pqWk5UBsbGmX9cCrJWCM2+M2NDZiZHEdTY73EgLGoUtpiA+wuP/yVoTIdOQeTvoTE+hrWVjmZqRWn8pmFeVy5dVXkHCdPfoSjR/fiu99/DoFAE4rwiuO1HgkUS0swOPT42d/9DP/wD7+Ey12Jx598GvsPHITbrqjabLzFgDFNcI0548rMhRMJOTjSaSkQ+IuGaqJ5pp8F16BB0bai0bhMA4VOz8NNTG1UfB4nlPw5Tm/ZzDFajgkFEoEpppcqE1miNcubumZYI2s6GROWDhtSAn5k93jcXqFRs2CeW1pAMp3D+x9/BKvTgrrGOoxNTkhD0tO9GUsry3j116+LSR8vTDgcgtflEd3gk488LIZZTqsdPRu6UV0VEuQ5lkwiVyxgcGhAQIVgVUgOyOraGiwuL0kxz3VAnwE2ze0dHQrgoAN8IiEGlN1d7ZIokYonsG/vfaj0VcFioreEB5GViIBrdL0myEiDQuo+WRRQEuByk72TER1xgi71pSLSyQSSyTimZ6elgNYZ9bh28ybOXbgMJp5Rm11k42o0iySJ+w+n2dSbe10u2ZOY6qJiEFWk4+HDh9F3+xY+eP8Ejhw5IAUXHefp7D04QnaFVa5bLL4uJneJaALVoQCCAY8YLLXXe7BzUyV6uuqQL+qQLjrxypufY3RkBV977EEcO3BIpGBZfRrRxDocZJasr0sxzzUnedwmg/ydky2CATLlcdCLgvp0xcKghjcej8q14R5I+YCYJeWLMN3dU3PS9PJ7hKptNklSyNziEk6fvYmR0UW5d4wWK4wWrrusfAY0b9MVyWQpxyOVXbw1w1bJu+ZeItMeRW8n08BoMSmPiyRjE5lQU5SItfraEIIBH0KVPqCQQ2wtIgCfv7IKt/qHMTA2w6wDlHQEklNS2LAR4b6vYl6VDE3lOSuzTv6nNoHjdeJ9y2u3ffs2DA6R5p9Chc+DZDQGsx6Irq7AZtEL4JNNU0edg9vjkWKMIB7PI05SScHmlJYNEw0MCQiJ+W0qg5GRMTlPwrV1KBaNiK4T8ErA5/Vi0+YOMYgjRZlSKfo5UF6QSWUkeYCF/OVLV+D1VqAyGJKzm/tES2srfvnSL8W8itdxdm5WWAwEBdgUUDPN/2CUJD9ERrPxHk/mM9ixYwvG+27jxoXzaK6rQ3I9hm09nbi3pwF91z/H/FoMH16dxVgaaO1sxHefOQqPRYdwTRC+SjcGRgYxOjSGuelJ1NRUwOEO4LPTvbhycQJmHXXuBVR4zUhnzVicjSJcaZHzI0EteVGHaBpIpAsimaJO/f6j92DPzm2YnBzGMIcL63OE8JBYK8Bcvg9dngosrSWwFktjPZmHw+1DsLYGDU2too3nWqVxKT9LTnvFMTtHt3Vl6so6gcU5AVOa9NKRnmwaRtiRqTEyMiQAQENDI/bv3y8MJsZQivt3jvdDCol4EgVSHcqggNVuEvaNy2FFfXUQTivZhoy/XEM+E0Mpn4ahVJD/5+fBesVf4Rc2okwFdRy+cG1yAq1DIFghE/5M1oBLV4dgsgVw/8Nfw8ziEqbnZnH1+jWsRZaliNfns9jW3SXrhZ450VhKJD5OlxPZQg5jk+NYWF4QwIi+CD09W8QQ89b1m1hfnkHA60BnRwfCvIb1Yfj9iq5MMDfJoUw6I4ACkxwuX7mJ271DyCMDo0XtGTxvJAWA6ypD9if33rRE9xEw4L6ztLiII4cOY2FxQSI/ea05Vf/k5GcwGm0YGZkUoGuwvx9epw3bN3VgY1cDeroasLg4i4m5VfzF3/ytAJh79u5HZbBKPFzIRrhw7gIW5xcl9WhpdRnXb95Ac1sL1mNRYXGtR+MiOalrbMLp8+eERRZfW4HPZUVncz0O7dsjvgN8bIIqOR45NH2maSld+B2qcePHxGuiNXG8j8WHx0wvFQXoC4WcGnarov9TNsHrocUYEiBwOV1yjvDayGOVJ8hkDBJgZiOu0fc18zvla6Wi7sQ0TibCBAaYOpASmRJrbO57/NKmyEoWQbaiSjbi2ufrlUhZQj7iaaUGUaoZZXS2FvOnHkvbs0V2JAowlULFr1h8BSuLU/gvf/7/ILq6Juvq688/j807d2Ck/zLefvHnMKwkYIrnYS3l4bWTKWCAyWpColBARVsXmnfdizdOX8Cpi5+jOujF44/cD4fVgveOf4SpmSW0dXTj937vD+D2BmRYqN6zarhVba8aYdbXX8QxElxRU3phFRQVsKPJjqWHkMhIzk94Dig2h+bpoJk7q/5CMS20a6HV+lKb8HQhsJNlP6SuF9cL6zt+5pr0WOIcy0bGBKcItJCVpEVEar0Ef/4uK6DMitb0/NL08zMks69sOi1DTRkiquGRMjdU10WTR6jnpd/cF+wKBWSqfodMAdWrlKT2VP4CLLsUyKENlbQ+iev83+UDX1VQwGMuJZNZkB0mX2VaPQ1LrCbAYTHA6zKIg63dqkN1lQ/NTfWwWZyYmpqTRUNzIiKWRDy9Xj+cDo8U/tycZCMUegmR9RSy6azQcWk8yDG2Min0w+2pRKGgzCgoH5ieGZMDq6WlRVy5mS3KiSYPU2ouufFSX8PJDbXWqWRUjM44WeOmRFCAUYaMLWQzSDCBC165+CtNkcgEyggcCyPGj6nYFJqpcaPl5qoKAKL4bNL482I0JqJWVRCy0eT3cZLAjYKPLXnI5bxvDRzQjA6/uEG5oSgjGY3KpP1Z23A0dFhQtzJ9XKP7aGCDkiZQw0yEkBuZQXTdBEmMOgMiy9P4bz/5z5iZHsfevfuxe98+3OofwK9eP46ZxShKRif0ZuYd66EnCmvSw2ksImTRYWttJZylDAYGb0PnsOKBb3wLTV09mJyawztvvI7p8RF093ThD/7oPyIaK8LGz95qUaBAjiZRLqU/NnIdUG/Kg4C6/xSMFm40pCnRQZd6XqfQuzM50n2JSupw4+ZNvP7mrzE8MoDqqqA4wN+7e4/4BDCSjZNIajn7+/rFU4DI7f33H8XZM2dkgnrk4AEE/Ixd9IqWjPUXG4HPL16UYpi6dH5wbCCGB/rw8IP3w2m1oL/3Nhbn50SWQipxdV0b/MF6mB0uJNMx2MwlrMxPY2VuDoloHDZ6abjdyOkNGOEUKBrF+OAAJiaH8b3ffhobN+6C210HX4BTIzbmMbz33pv4ux//K9bWsjh48DAeffwx+AM+GHVOmTaR/UEgjfRnbsZszLn2ZBpgYFOfFh0qm30ekFyLPGCY6CHsLb3KTFa572UdGSf9IJNATRd4L9ADgq60gcpKRaMrb+7cssSnQFIuCIARqFAGOQT0CLYnEutCH2RRMTM7LqBgbW0D5hZmMTo+inBdC46fOIHlyDw2bt0oHhIErmgeyvvntTfeEO0y18l9B/aIdvTy+Ys4sHcPdmzZKkXCnl33SJHJJkRnMMr0amZ2GleuXkFFZYXQyTmFHpsYF8doxpi+9PIr6OnpkWbq2rVrWJxbRDKWhNNuQF24SrK4gxWV+NpjT6M2VA+zgeZDpHoaYDISIirIHqWcnBn9RbkTs8FNMkl30nckl0ea0aZFxpeascoJ4foK1pMxcc8++dlpzC2ty3QpS8CT5lJs0BnbZLfDZjWjwucVBgMnDZz48EDdtn07wuEwem/dFAq+SK+IwLMhT2cwOjGFsclJpXkuKRMoOuvv2rVJIg4/PXEG7Q1OHN3fCLe9AG9FCO7KFvzzL07g3LkBHNq3Hy986xviQ7CSWEYmn4IJjP1LCTuFfakwjYSuzxQAgrkrZV0q41s5dWJTmJHrxIk4NZ5s3lWmNadvnBYA8fWYPNby6irC9WGskPWCorBaFpcjuPA5o8cWYXF4aZOKoo4oCp+XkX5FGPU0GGMRrfSnfE2S1V0uLPk9vKmFQkngpkTdJGVTBvl8jCgiFHQgFHQjVFkhTB01WaPcKlM2FbUiUyhiNZrAyPgM5pfTsNjZqBiRSdHokL4TlCww8pOTzxJoyiT+MNz/xQSNgLZBzPYIkvA8JCWe4JsBRcQi6/C5HXBaFZ09WEFWjaIW0/lfKzp5TrEBibFppIEYAWKrAxXBkABf1I4zTm96ahHd3Z3Yu2cvPj35GXp7h4hzoCrkQ2dnC0aGqVV2i/M6687uDZ04dOiQAE80ZOVjUO7H+0My0u0uARu4xgmIsNkkaEczxIaGetl3GC1JCj3ZZwSQhC4fcKNYTGNmZAiZ6Drqq2pgNVpR6fWip8GPyf4rSGZimFxL4vOpFFbiBhw7sAuPPXwAgYALHp8B129cwspCFGMjw2hoCMDh8mJmIYn33r+GycmoRLxWB63wkRGwsA6vxywyjUxJj1i6AIvDhp6eRomOq6msQX1tLabGRzA5MYRobA06Aym0LG1MMiQo6YyIJXPCDhAwoKZennN2YQXr0RQi0RW0trVJoUxzOcrTuN5lHdIcjZKAVEr2SoIHylkcEqnqdCnmCH0FWDcweWfHjh0YHR0W/Tb3SY0VKKyrog5etxerKxF5HDJcuBfwzAxV2tHe2oLakB2hgAvR1QXEI8uo9HuQyzA5KSkU+nhsTYAq0pnJGiFjhswBgklWuxc3bg9jNZZHQ2sPAlX1mFtYkojJq1evwuEwIVwTEjf99uZ2VPgr0drWIZ5NM3PzmJqZxs3bN8UAkJ4eiURMzp6Ozm7s3LFbzFfj68u4ee0SZqanhD3W2tyILVs2CbDOtB3WfzxHHC43VlZXZY+gtG16bg5j42PCrJLmuFjEhg3diKyti76Za45MU97fZAex+dm1c5c0Qo3hOuzYtUs+A6Y8pNJZ3Lh1R8DV61cvweOw4ImHj2L39h547Abc7r2D989cxTsnzgp4emD/AbnuDeF6uWb0NKAsgYDy+MSEALwio7DxPKsR2WE8ncMs2VmRiDSOi/MzcJh0qKuqwIOHD+K+vXsFYCHwG0/yfLQIs4ablUj8yC410lNCG+5QKstaR8XTcc/k88mEn95GZRNeNvy858Q/hl9CyWdUMSOXVZOmfleZ4lIXl2tFrUHk7+oMV4M4xVpQU2uuGw7p2Axqk2pNB0+ggnsr6zXWswS6ODzgmSDNM1mhUnfybKR/RU6m0ZKMI2bbjEGkgSHfuzLMIzApjAMD78c88oUkpicG8fd/8xdYnJ2D1x/Esy98F82dHZgcvY63X3oRtmgK9nQepVRaGCAcRLA+YmKTzleBhu17cHNuBaeuXIbPa8P9Rw8KG+v4+x9hdGwG3d1b8Pu//4fwB6pkoKhR/MWTrAx0KGBDXUetjtf+LHLd8hCPw0VN1qtkIdwXlPM/PxeNTSB+YBn6MakEKG1AqPUBytdAsYylZ0irxlpdewU0SBRw2dBRYw5TzkBpKx+XAJrGEODzULw5kgAAIABJREFUa3IIBUCplAVNiqxFJNNwlk259lwiTSmnzgkbusxW0H5ePS/BBAUUaP5TmkeC/N2kGn/18zpJH+AX16EmbeXfRQbNGHKDETWt7V9J9ny5E/5f8ttX8gIEK92lVepglbEzYFDNLotBG0cbhSKqAyZxsrWaONFyIlzL+EETIqvUs5pQVV0lN0ljY6PQ/NnAOxyc/FPjUpBcZ+WkvCqTRJrKUetpMHFj0sFu98BoItXKJYuKjeHAwC1hDGzs6YbXUyEbLCe2mSw3ERp2eaTpYbFInV02zaiNPG5cvyqTER5s1LTTCRZczGVNC6muBCLE0RrUkqqmnouUmylvMsbk8d9IG9ZiATkJ1Zw5WQBLDnVR5W0qp1JF6VJaLBbUKvNTbfLKfZQ3l6ar0W44tcern9O8DWQCVdYCfZlhoD3OlxE6/lkhlBRV8DHMEgvI4lmicGh0lFzFP/3jX+PWzSs4cOAQDh45gut3evHiq29iYTUFqyeEeIrVkgFF6qlKeXjsRrSHvNhZF0J2eQbDA7eRMxtw6MknsfGee7GwGME7r/8GQ723sPOeHXjmG8/B56+Dnn4P5Wg8MlDMBko/6GpvRCoZk4kbzQeLzIo1ZpHNUa9Ml3zluprJpZAr8ZAxIBJJyFTgw4/ex7Xrl+VAbWtsxeaNW9BYXy9LlY0MTV76+vrkGnLK2tBYjwvnzqGuthY7t+8QQzev2ydGctQFU4+1GlnDyNiYaLWpB82kEpgeH8Xee7bLtGug7zbmZqawHlmU9bt91yFUVLVgbpW08HVEIzMYvHUNuWgcRTGfdNCCGlXNrejcfg/u9A3h+GtvIJVew5adjXju29+D19eAQLAWNqcNx995BX/z1/8V2ZQJzzz9LDZt3IZgdQAGCsKLZtH4Mk2ClD5JkeAhSlO1LM1qWGyolAEbfTaMjIFUa4CTGBaELFwJyhFcIZAmrraCVhMsolaRGnSFXFPfzb2cDYM41fLxmOVe/jsBHvEGoeOwFAk0FaLBF02hFnDz5nUBLmgaSNosJ5KkJXNyRa31pSuX8YuX/g3huhqh+1utTrg9AcQSSbzyyutw+wkI7BPtJGPNXv/V62ipa8FTjz+I2clp7Nm1SyLZGBlGoyq+n/6BfilW6xvr4avww+lx4cq1K5KX3dHViTNnz2PT5s1iknbm7FlMT84IW4D3SEdrGJu6u2CEHs9/4zvwuSuhK1pg0BHMYvPN+MY4tw3JKJZijMWDySBu8XyNVkbZ8dCPx1HMZ2GhBrSQRTqXxvTCLBaWF3Ht9i0srkRwu28YS5EYTFY7t1OVLuByimSF7BmzkRPvEir8FWL0xsKSX2QixNbWsbYaQU93DzZs2CgmXX2DQ+gd6Ec8Qcf4KOLxtKzxxx8/Kpr1d14/gY4mNx440AiHJQed0YqK6k58dmEY77zDaW4Lfvi9b0v2+XpuDYVSDvlkWuQRTidZUjmw8GDcK532OQ2dm51XsgFGBtocsvbYEFOKwbVHoI0MAmqRyYYJBipF5zo/N6d0hAJFlWB12Og/i7XoumSjnzpzA2MTS7DafUJ/NTtM4isCkLqmg1HP/YKFtPKF4RlAOrIUwsK8UqkRRH0JCpgNOlioi8xk4bIY0doYgMdJPwECyGnUNzQgmSogkaSVtVlkTswS53m0HothYmYOdwZmkcqWUORzG+zIZ3Kw2o0okQVA4yU9J0oWOFzKSI4AsayRQhFbtvTAYjFgZmZWmi8ynGieVcplUel1w8T9R1+Ek+cfWROU6GQywqAQlgAIoBNoKYg+lvez2eaAm8kXwaD839LyKsZG6blTwu/97g/Q19uHvt4BLC8tw+lQUxpJJTHpZWo9P7eI/fvulUksAW+JJByfxL79BzAzO4vbt+6ICRzPcTGb0gOBYEAapZmZadx//zH5LMfHxoV6Svdqsmw6WpthM+UxNTWGRCGPyZEBbO9ohNVgwtz0Mvbt2gFDPobhOxcEtBxcTODGcAIFkwvHHtqHe3ZvRToxi8jyFOLrcWGj1DXUwGS1YmE5jis3JnH5+jhi8RScFjPCAQfi60nY3A5E2VhGs2ior8AjD9+L9vYm5LMZMRUdGR7GxQuXxGvCRl8kk1nuq4LeoOQKawXEElm0tDegJtwoOeb9Q5MYn5iTc93lsYvchGuF6RlsUnnfkpafy+bFLycZT8Luccs9QMCI1zzF5spO3W+ZVUh2V64kaQT0L6HXjRoi6BEO10ozxs+C98vExJRiOthsomHnPcXzjtt/a5MfGzvr0dpYg0w8ApOuiKX5GXHAJ8BJYFa2cj3EjJkAhs3uhdHkBgw2XL01iG2798FgcWF2KSLeOhcufI6lxTk4bCYcPLBbfCfq6ttQVRWWNdI/OIQTJ05iZXVJfHXEOJWMv1xB9gOf3yv7/I7tO9HZ0Som0tMT45iZmpB43bVIBEcPH8KmjZ1CqycQQKCJzvSMLOb5wjOJdeHI6CimZ6bRNzAAq60SdQ0VIi8gg4BnDvdwnnt+nw9btm6VvTHg8qFn42a5Fy5evipShfX4OpIcDiXpJeDEkw8fw6bOFqwtzaFvcAQ/feVdTC0mUBMM4ODefdi1fQeyqbTyZTGbMTM/Lzr+a9dviEyM4MOTX3sKwUo/zpw9jcGxSQyNT8Hsol9DVJzuc6mYAAPdrS24/9BBhMP1cDJ5S2+SxAlhjmrroRz5zak/GzT+Ug0ip89mua4EKsWMzuEQuYa409P82kLPLRXpJ+CRwaiGU2WfAa5BRdOmRj9zV2MuwCWp6GT7yaRaJ4/J75PseTIy0qSGqzVLYFNR3NVkWKUHFGTIIzGvX2pC+RlKgE5RDVs0matmYigsxrK3ARtR1tbsFwgs8LNlAg3rDbOlhPXIPP7TH//vmJmYFJPTR5/+Jjp6urG6OIzjv3oVydFpBPQW2HV52Mw0Vc7LnspmNGNxIO+twkxOjxujI7A7DHjg/oNobKzHxydPY2BgAj0bNuF73/0thOubUNIpfy8lh1Bm0kqXrxgc2pdi66peQFhpou+nSZ4CAgQIIfutqLGP1cSfj6VN/PkzvHZf1vDz8+C1o1xGG7TwNWiNvAILOOykHwk9Q9Tj8rm1qb5Q98sMI43NoJ5b1Xja+1C+EcpUXfqddAoWeXz1HriexDTRrZImFHD1ReqFNpzMZumbpjzXNFBAu24iJ5FaVa1NggP8nOVa0TC4DEjJEKMcGUxQ6d9Bga8oUyAcDpTm5ql/U4cKi186mLN4NnCSz4PGDvjcZlQH7QgG3AgG/LTkQyKelSaM03puDs1NTUJpsZjtcDg4QVCU51g8KggzFw5NA0PB2rLxFE1S8nC5/cgX9OJFwM2W+sHJqRGsrMyjubkJoWANdDpOsI2ij6abN7VgmsaFYIDVYkA8uobe3ltyo23bsUs2Z2pV6QvACaOGmGl0HNGKM06LGhmJ8FDeAnSCVpEp3BAU/V/T5IiBEDdH3lR8PTkV80ZwQ4ECbPJp9EdjIGXAogEBGlNBQ8x4E/KGUrEhKgZEM+SQ5k0+FEXREdStjP7xd03fxE1b4lU4QRPXfwPyRTZjjDfJI0VtX2wJr7z0U1y7cgHbtm3Hg488gsHRCfzjz1/EQiQJqyeIko6O8iasE322muC0Ajs7G7G50oPo5LC4SRcsRhx+6mls2bNfzINef+UljA/1S6P3/d/6IeyuoDw3i3Y2L6RCm4xWaWZtVp3Q9Pl3lMqJDkijUEpDbyCoQuBGj0Q6imh8VfKKL1+6gdl5aqoXsLA4i+amRgS8IZGfbNu8RXKDk7GYrC3qljds2CDmXaRav/XmG7jv3n3STFZWBODz+GWiLVo2o0EaS+qbSTdnpB5p4DNT49i+uQdBv08kBLNTExgfGxQU/eCRx+DyhTE4Po7e3huYGLuNmgoviskUfC6P5CfHaEyVyWLLvYfQuWEzfvXLlzE7O4TGjkr8/h/8IRyuEFLpAj788AT+5Z9/ishKFMcOP46jRx6B0+FCvpiGxaaD0eCQxoxUd743r8el6HkGHsqMzCR7oRzpwwPDbJJi3sAJtwBMOlRVVcv0hOAAARbljOuAlbp28RXg5EsvjBai2XR01kApaXR0inHAA5EHN5sTNrNs+uTwKBUQTUVw7eYl3Lx1TaaJS0vLmJgYQzBYgT2770V1da3EaDFO71/+5b/j/OcX0draiP33HZRpQBEGnD59HuNT4/jB7/xAmB2/evlVnDp5HpXeAL7/nWeQSSbgsFhx7Mgx8Unw+PwSF9Y30Iebt2+gq7sLuWJOGqa333tXpAWc4i0uL+PeffswMjoi7JGJ0UmsLK4Ks6SrvRqPP/wwCuk8nnjkaVj0NP/iAWmQ62BzWLEWjaiIVr5K7h0E3eijIJPXArKpFPSk8nL6n00LW0OAGb0Oi6vLWIuvY255AaOTkzjx8RkMj86JgVm+VJTC2O10SGO4vrYKu5UMK6Wp5edKLX9jQz0mRscwPTGF1pZmVIhPiwdGi02crT87e0oatuXlNYkdvXfPFhw7dhh3bt/Ce29/hL07WrB7WxWKuTXML62ipX07Llwdw6lTt2AsmfFHP/oh2ttbMTozArfXhTyjxJJJAcC45iTnmN2KTOnMMv3nxJmyAe7ZBAAIrFKtEk9GywUKncsZrWUWFgb3Qzrvs+iUAsxqRopGryyGSwUMDI3g7PleTM9wmmsizQo6mo9SOmOl3IVnkPGuuRGvPx9HSb9oBEpzrIJKhSiWBBjJJGIwlQwI+Q3oaAnD6zDApKevQEKa/8bmZnx+4SYia3kkUga4vEa0dTXD63UJCM01du7idcwuJ5DIGaA3uQSYyGSiEo/Ie4f7GQEKeqdo1GeCxiziyP6or6uRJpCgqNvtEJmR1+mAx2mHxaBDJhlHOhmV/Zn3NKfPvKfoVs+JL6+vFHwGAxYWV1FdV4vVtZjEnVEuw8ZsaIiT8GX8/o9+INPGj058iGKOTBiTgBSbN21Wk6R0DtH1GOrrG+H1VQj1u7mlHbXhOlTXhKUZnZufl6nkWpTT7ZwAfjSAIyhw/do1PP/88wjX1OLc6TMyveJeWR0KoYEU90IcY+NDsNc14F9//o/orHHBZaanBGULNdi9fTMS07cwPnQdqZIetyejuDGZgt5dgYcfO4KAS4e1+VFkMylU1YRQEQoKyyqayEBv9uP0+Tu4dGVAAF075SlmPfI0J0vmxMG/uz2AF557CD6PVUz1pmen5D32940gn4Uw5dxOjwBG8XwOkwtrcg1p0sd7ubd/HItLdMpPSPHu9TnQ3b1BucTHY5idYVQkJ14lSRPh551lAZ/lhI8yOEaCFoVZwhqIUh4W9LyG9eE6yaInKE7PB8be0heD51x9fRXqwnWYnJxGIsbs95x429CVnFNpzmwlTSOXFvDIbTOjp6sZOze3Ieh3o/fmVUSWZlFXG0Q6HYNBx+bKJFG/lIz5/WGkskYMj86iaLCgqr4BbnqWVFbj/OdXcfnSVQHKfG4r9uzeKmBTV882eLwVSGdzeOONd2SKn8ul0NzSgsnJGawuR5BJU55gQKDCLZR+TtkfefRRccOnRwk9CUZHBnDxwgX43E489shDqPT7Ja2BexubBMbQckgjHjmpFNbW1+R+Yd356WfnsBJZEAYP8+y5rzOekEk8Ml2sDYu/hY2MLjaDeUYb54SBcLvvNmx2OsFHURN045nHHkSVz4VYZBW3+kbwl//4BnIGI1rrG/DUo48jHArh2pUrGBwYQEtbK9x+H27euSNnCPe9qelpPProo+LfcOrUp8iRYZLJC5uIZ2WFx4l0bBX5VBK5VA5VlX5Uh4LweP2oqq4TsKGutgb37t0ngIZM6VGU6S+beaYkKAo/GX9kCfD9KIYaZ1ls8pV3ECfwWanzKB2Qprs8febeoXlNSSy2Xum32YTz+cjUIPjERBXWq7InlNkCfCwDZYFkQFGCS9fm8pBKaPHQ3TUF1FgIfOHS6OYJaHAwxtdjks+UzyVnZXngJvLDrDK8s0sal9Lks6Yg2G5zuIRlQKlLLDKPv/yzP0H/7V7xU3rimW9g9/79WF4YwVsv/gtW+iYQNFrhMpbgsHKqnoLNzDMbiOR0SDl9WDHZcWt8FEaLAUeO3Iu2Zhr2foaJiTl0tHbg+z/4HdTWNcPudN+tpVWNrQZ2rP15vvA18hrLVFt8BtQ11eQDMhSR71FDRJ6PGsDDx2Oqxl0pQNl/gddKa9Q1QEHzHtNMG7Xro7ENCBhrMgDxQGBqQF5dT8VwVgALH0dLilBDSgIAmqmfSp64yzimGaB4Vxjks1OfhwIHuPdrDb/2mlTSEtmd9JFQ/nCaTEBqTcoFpA8iEKUYD9zDuD6/6Kt0Uj+K1ISgRVmq0dD175GEX0mmQGXIUVpdTUjBd9frQqhAejFtcjvM0OczCPj08Ln1qKnyoaaqGiajC/kCN247nNTfFrNobWkRHZjVYofb6aOYVoAB0dDqCsjR+E5vQl24pWzyx4OMN59Rfs9nuWEWkUonMTM3gaXlaTQ01MLvrZFGibR0u8MuTYbcqMy14+nJIj2TgkFfkAKFCG93zxZ4fGw86ABskWKVC1ZtAkoHQ/2UcmJVPgIsXkn30yg4bIIsFkXTKa/ju4gfD34N+dLMVMQURBp7dfNwU1QIIW+WMr2rnDCgoX5fpCAopoCiaytkT5xGGcdE6pFQVJWvAH9p7AKJDuGEqWwIRm0dJ2AmC1HPNIo5Oh/n8N//+W/x6SfHseueHTj2wMOYnF7AP//bLzE8NQdHIAyPtxYrS3HRscJQhMOcxZ4NDdhdVYHhKxexnIxhJp7CI88+iz0Hj2BhbhG/eflfxVOAOeuPPPaUbLjFkorlURQ2gjeK5l5dHZTpAUGhKCcvpEDZLZLHS3DWZLYJkDIyMYSXX/k30WTy/XNqm88z8kaHlqZWWCxO8TPYvHEjurq6xMV9fHRM1hhz6VdXlrG6vCKO5zSoY0QXD2RhajDOpWyOIqaPhQKGhwdx/vx5mfwye5zxUtToMrKQh/XE2IhMjR59/CnRGr93/H309/di166t8NHoyOUUGQOReAIqVodLqNAd3Ztwp78Pp89/ivXYAr79wnMI1zXgrbffxVtvvC2NwDe+/i1s3XwPfN6AFNupDFFhLmiLNIk8qGloxMaKGjPeoGIyQxOhPPOFA1hZWZUDickc3NQVRa18iNF4TQpaylT0MBuVZpVrl4eyksQYpUklJU7JXjJKlsDmzkw5TVk76+IBnhHwjDSyGCfU2Sje/ZBu+PPYuHmTHKpDQ/1y/ejN0N7aipamBqFs37hxGz/5yU+lSNi9e7eAdg6XHwtLa0ikEqitr8HQyABeffllrK3G4LBa8dhDRxEK+GE2GHB4/zG4nX6hk+eKeQyN9KF34DZq6mvEB6Oqthb/8LN/kkKDE6QPPzoBm4M097i4pV+92IvI6go8LgNam8K4/8hRGIpmPPHwMzCUbDCA752O0VaYbSYpVlg88VqSLkn5Ew9Ru4sygziSibjIljg5tjG2kTFPZSPB9dg6lleWkdcVhOb/8q/fxpUbfXD5KiQ1gAUDv5cNJIFMAo1E7/nvnKZ5fC7U1dWgpaEeFqMRU2PjmJ2dR0dXD2x09tUb8OlnpzDQP4B8Oo+O5ip8/4XnEKquxomPP8Fbb55AV2c1GutcMBtLYtqVStlE35fLlrCyzClvEx568Ji4p1dXV2FmelYKVRakfH8qaYATDyAUCkrKAid2zc0tUixy2sSCiJIwrlPuy1xH9HMhNZEGj1zTLEiFfppIqijLUkmkA+uJBPqGRnDx8iCyBcZvGbAWj6nJT4LFrU6SL5TxE6MOeX0Yg2hCRpy9zSiJASzlVyq6sMDUAEMeLWHSgmnAVZKmo6amBuuxpNCVl5aLKBIg0DFKzo94LgFXyC+mZW6HA4VMAYlMDnfGZzA1GxWmBO+1lNwHpHsr1k4+lRV3ciUd4F7PyaeSmdFPgOtjbmYeFX4XouvLaKqvQ8BXgXXZA00o5GKIRddE0kSjM4LP+QLPD73ImmhcuLq2LmcowT1OxnmOcS1WV9eIPn14aAYP3r9fGsvJ8SnUV9nhc5olXaWysloo4ItLESSSnByTveeRPcrmcuPYgw/J8wyNjIrWmw3Z0MigeG3QhZx7y/T0DAb6BrF39z50trULQNDR2oLWlgZcv3YR7Q1VcKWXsbo4jYjJjDffPYkH92/AhtYeOKwVsBitMCMDc2oad66dwdxaHBmTB7em4rg6GkNlXQ2O3bcZ1V4rFmYmEa6rgs1jQTqfxep6HC4X4y4rcP32CN5+71NJJuDZqsKvSwj5rXj0gR3YvaMD4yM3EVtntGId+vpHsBbJYHZ+TWoUt9ePbKGEeC4v9+DmLVvFQ+m1197F/EJCGnUORGrCdSKx+PiTT+7qahmlqfxx6PRtEZCVQJQA+ZLGohSXZGtxvbIeKunpBaEkAEreQqpuQXw2XC4LPF6XuOn7K4LSbJN1yTqDey6bEt5bvHfY5FmspJgzFgww6YwIk6p+dD9zFzAxfFNYgBVuRqoaEWTevK4k6Qtmsw8LC3EMjU6gsa0dOrMZJkngKYkh68LiPCr9LlR43agOVgmIXFVbI14l585dxeeXP4fTZUR1dUjuu7q6Vgz0DWNifEKuP2UHToddjFEJGJIlevDwQXn/ZISeP3sG0UgE33/hu9StwSmRa2rqSu8bJhQJ3boc7zo3PyvNDEH9yclxTExNCY1/dn4RteF6+CsCQsunfIobVU9nh8QME4ij8TBZnWfPnoPd5RIn+609jbh3xwbUBX0CVl/vHcM/vPghSiYrHr7/GJrq6pBJxBGmSVwqib6BfgG9O7q7MDU7g/GpKWGykfHG97G4tCDSwKm5ZRhKVtiMRlS4jLCY8hJBOj8fUftnkW70BjhcbFwLqA768dy3nsH+fYfknKD/lcvuhIOACKO6DTSFpI+NRaSX9FuhH5SYjJa9p2jYSskSzxg2YTynGadLc2XWEQTBOYghKMRamtNlAqRkoFHSwsZOZ2SMnUrC4e/iVk/5EtclPXKMOiTSScQTSVT4AgLIyqSXRnYOFdOYLzEFRgeb3Sl7EaW5XK+UWJIpwlqPDTHPTO6JyqNLGT8yJYLeF2TxsskkG5HvNZ3NwG6xYnl+Cr968f/Dp59+KHvVw48+jnvuuRdLc2M4//FxLPUPw0fWRSoNr1PtuUzzMdncKLr8yLg9mMqmcHN8CKlcCU89ehSt4UZ88O4HmJtdQG1DHX73R/8BwVA9jCbVCyiqu/I+UCwHpaln7aqm6jTPI5vLCItNgQRaioDGEpB7tayr5zfzPmWtwGseja2LWSavB8EwnouKSaxYCbInqCmimsKz3hJ/CDXAVMxPFZnMf+f1FMClnERGoEH5CKjJvhogqrhegvoaoKDFFbI+FOBBzAsNIv9TPYzyReDPUI6qyZM1aYImf+Z7VXISlSbAc1dLYKBchD/Hc16r+bX4RbIsyOyQFCu+Z0l206Gx69/TB76SoEB1rau0uMjJUJk0oxhGTJ+BvmSAg5tUNo2GsE20bTVBL0KBIJyeKqF8MgbQaCIjII3KQAXq6xuQzxTFzVsYAHmacwDRWARGs15QOoejQkysMhm1gEjL83hc8ns8plwsZ+cmMb84Cr/fjc72bXC5QlKEprNpQaoVimeEnugV06pLRL1iGB7pk0liz6ZtCFSGUdRZBHHmwa4hgjL5lGgM9bvQscSNVE1jeXCJg2fZHESjDWnmINxQNU2RovqrRo2FAm9AAgIa2sh/430vxi7SLH/5BtbfNfPiDSlAQFnTxImRxiggsiYHQhkdVBuGek7+IvmY14SbCKmxnLzrOXFDDkadDmvLC/jNq/+KCxc+QWNTLZ548utIpIp49fXXcPnmHXhrWpArWLG6lJDpWzYbR121A0e3d6DNUMQYHc8TUURNJhx+8uvYtfc+TIyM4q3XX0F/73Xs3nMvvvnsd1FT2yB5xnqyAXiQlRtYRSFLy8HAA4LmXYz64qSGelkWCZzg09DoveNv4/SZk1iNLKG2tkqolmxSWFRUVzNiyo+RkXG5jj0betDe1iob03pkDVs2bxb66CeffIJNGzeira1NwAduqtzJSGGkSZ8W9cjNjbKD4aEhmXRLzNTMlExgt27dArfHhU8//kSa7YMHDgi1b5y02337FFskSx1kXqYg/LhCoSokExlhqFQEg5hdW8Hf/fTv0d9/W+IXucFLdJjTid//0R+K2Z7L5btL66J7PFkJy5TlMPlAR2mNil9jsZSIx8rRmAVJWuChwAaef6aEhJ+46P+tbL4UhY2bOJs5n9cv38/1yEOLj8/1xs9FOxw1oInIsnKYVWubTALSw+PJpExBorGYFL3r6TXc6L2OU2fPYOOmzULXp1P+zetXkE3F0dnWLEZ6DbV18PsDeOWlX+ONN97D1u2b8ODDD8Fm98Prq0JFqBKLy3N45dcv4u23T0h0JjX39+3dgXBtJeJrMbzwrd9CwFeNdCItgNfZ858hEl9BppASjXp71wb82y9excz8Ep5//jt47Y3fiB9FXX0NOtoacO3SLawuRlBZacEL334WsUgUW3p2YsfmfShkCaqRwkn0PK1iA70+acYYscqGTU2nFUOCVHMe+PxMmF4hFFAe4DnSla0ioSAgsRZblSbsxVffwtvHT8LssErBQ5M0MgSMBuqJHfL5sgmg3KOqOgSL1QC3ywq7xQyPw4HPTn6Cjo4N2HffITHFu3rjJk6dPoPB3nHYTTr86R//ISq9LviDQbx5/H385jcfwGYrorW1GuNjc1heLCBYacSmnhYcPnxMKND0CAgFQ6gJh+U+pdOyop4mZELKyTrBIzbFSlOYEyM70s15LWw0cRWDIhoBqv2Oeyn3aK45sh74uHTjV6kvjHhyYHVlVe7F5bV1XLh6HRevDCKdyyPIJIZ0CrFETEBlsol4XQoFUuuV8SDjTknHrq0KYnKMgdXeAAAgAElEQVR8RhgyVhtp+Dpk6cmgy6OjyS+U9vowAeEi/IEQZuaWcf3WtDQRFR49KpxOdDW3SVzr6OwU1vIppDJpKdaZV06AIqU34qNPrsJu1QsNPw7mQ5slKUKopxL9yXSGkkzq6cFDcJZFDzXkM9PT8Lk9qAsHkc3GxKCvOlgt0+G5mUnE44sSIUvvHZfDh3C4EYVCGums0ldz2ssI0JXVCDLZgsjgGhubRUvPfer2rZuIrMTwrW8+ibnZRdy60Y8D97TAZaQ0wY7KYC3S1ODqzBIdTGYOG+1oMo3uzZuxcds2NDQ349SZM8gQHBgeER+TyNoSkskY2trbsLK8ilQ8g107dov8anpiArvv2Q6vx4ZPPj4OpykPV3Yd8dV5XOgdRFU4gCP77uWVQjqWQXxlGdn4CnKxGVRVejAXiQIWN2bXs7g8FsftqQQO7duE7tZqLM9NIRBwwl1hx+TMuCS51Ifb4PHUoAgbfvwPP8eNvkmwD6fXUU3IjgP7tqK5rgKZ5BJcdj1sFh0uX76MWDyLfNGC1fU8YilgeQ2oCPmxaXs3DCYzxsYmcfnyoKxf1j2h6pB4F23o7sHFK1ekfpienha5VS6VVskXbPoZA5ZKS3QmQXqeNQUCh+LfwhlwEXa3DS6PC26fV878iZFJxJbX4HTb0NJRL9Fl62tr4r0yNrwAq8MiDA7u4QQiua8IHTmekCLdYjfLuVjS6cV0k6CVzaiXpqcmYMHy7DAWpkfQVB8WH5KFlQgMdjeKBSvGxucwNjGFUE0t2rq7sBJJ4OadAXkOJrLUhSuwtryKA/ceREN9PSLrS8JYuH6zHxOT4+jZ1IJAwItr12/jd37rj3D7Vj9OfnpS/D4oI/V4/GIoTUPROBl6NdXo2bwJM7MzePPNN/DtZ5/FA4eOSEKNz+nG2MiIeDXQV4Q+GpQk8MZmo0MpAxsLguCkstNcb2JqGhcuXsLVq7fgrahAXUOj3JtsLC0WI4w2Bwq5HNaWlrFj8zZcv3YLVeF6zEyP4MCebuiyq2hrqsXs/DJ+8eq7uNQ7jfqWDfjG15/GnZs3hEHw+KOPYGhoEBcvfo7evj4cfeB+WB0O9A0NSexwuK5ezBTZPC3FYwhW1UOXNsJtMqC9wYvDh3cijxRe+dXrOP/5NWFC0tS4d3BOBkkWsw4bOjbgd37wQ2zdvBG5dBIWvUXA3tXFeVjMlKtZUNLTGFgPg8UkoDcbKK4/MtsIpIuXVTmCUNOJk23Bf+d1ZNOoMfyY2MBrzoZfL47wNLsyimQzy6aUU1y9HiuL88JuoPkpWbyUdZEtyzqc0q0EIyXLJsbCWKzwCjuKUmOzxSFRqTwbFuanYbMqOr3a95VOX0wMy/eKZgar5AzKpJSgOZNcUgR39AX89V/+n7hx45oAok888SQO3HcEkYUZHH/tZcz398ORK6DGaYfDrIBSvcmOZNGK7n0HMJfP4tLkAC723hSJ3/PPPI2uulb85sVXMTAwgGC4Cn/8f/8JLDYa+vrveoNx/9ZivVn/q36EiTpeOSeVrFgxg+XztFhlOi//Vo4E1Ji8qhFXCQ2sFWQQKGCy0tl/IRH+onZXHmfqe7Shn9ZTiESiHIeuGYx/mTHMppznrhY5rWTMKs2GoJCa/itWgMZW1noHRmwrg3J+3qr5E2ZksXDX24D/J/GMuZwMjbSeiX8mYKIM0+1lFjMBUhWNyDpZkzvwZzgwI/BG9rIalnLwCTR17/xK9sTlTvh/yW9fyQvQ1BwoTU6V5QMCNYkUWDSObrtL5ANmQw4Oax4bO2vhdVnEoKW2tg0wWDE7M4lYnDEiIXjcLniY/2uwwG6ldt8uqBsbeereisijpaUNBhMXmKJNMYJFaGWUIECP+bkVMWkiKDC3MCpaQb83DJ2OzZxLJpTUvUqzkspCV6Qmlwc0naazmJwaxUpkBVt37IbHy6glp+gB2dSwqNNiVXjjaA6b6kYj/V65icrhT4MPu102MO2mV0CE0knx/7V/1240DT0US4YSGRI0Z2GMCM01qAv6IsJDoXOKhsqGTqPlCE3nS5ok2UiovSpLBzTjFk16IK+J30EnGl0JNptHiud8KSu0QovRBJOugPfe/hV+/et/Q9eGFjz9zLOIxnN47e238MHJ00jDDqu9Eps37sDs9Cy9S9HVWonHD27HysULmOm7g8noGnJOF3YdexAPPPKEGLe9+/avcfHCGezbfxCPP/l1+CuqxawQBqKwbBaY2aroWOq6cl3YkIzHxHSQ1zEaS2I9FpfCjDxJ+gd8duojNDTUCZDE4oAmc1wf16/dRHNTuwBNRNGps6PjcVtLK+rqwui9cwcLs3OygbW3tcmBxCk/i2hOYriZf+HloJ6fkyBqqpYWF8RUi5rMrVs3S3PEQu382XNiaHfgvoMIBkNCmfR6vKLlX1xcwNmzZ9Df34eGxkYcOnhYQA46e6dyOazEo3j7+Nt48cV/FSo2n4/Z5c9+81ls2LBJZDHMWCbThK7myXhcpjA8k5leweacmzSfi4wRovXKTJDyAZtIbZijXV1drZDhLBkLVvH14KbMaS2BEHWwkHVSdtstM1n4vnmtLFZbOSFCmdPwRSiXYh7+9N8oSYNCVJvJAmQTcGpws/8GXn7tJZloPvrYEwhVVUuKwLUrlwQYWF9dgtfpRFN9PR68/yEphH/2s3/CSmQVh44cRNeGbdAZbFJoXL5+Ce+feA+jo5MicWCW+6H79qKuJoR0IokHDj+GgK9KCmOr3YyR8UGMT49gaHwQl65eEb1+z8Zt+NVv3sBzz30bb73zpgA8PRs70dLcgEvnL2F1cQXtbbX4oz/4D+i91Ytjhx9Ba/0G5DI65SxeysNqNSIaX1OMCwPpgSoXmgweFq1kExAr4ZoiKMBmmcg8Px8W+9SPyrTEyBiuRfQNDeO9E59K/CcJmXY3AUqmOwBej1PMwox6AjnKtV9io2wGPP/sM1hZXMTM5CRmp6awZet2kaSkyp4q5y9cwNXL11Ab8uKH3/22FEpOtwcnz5zD8fdPyqRUpzcgFDRix7ZO1Nc1oLGhGR0dnSJVYeHD+4ETDdJcOYGWhBjGWZUKsrYZEVdR4Rd/C83gUgoWgpNGk6zPVCqB5dVl1NbWyvcoUyQ68KskDBYVXLMqStMvmdxsnCdn53Dlxm3c6h1HNF5gMicMJh3cXhWpFl9LyjSRfYPVZhS/AbvDI3pZglo08NIxJjSXl98bay04fGALFuYm5H6xWT1IZYq4I4/PqawHzY01aGoIw0XacToHr8cHndGItUQcZz8/D4PZjM7Obty63QuPL4DxqXlcvzMKiw1IQ4EjLMAEPCFAxxOLL7A8/eGUhfTOBuakT89iQ9cGZNIxrK6sYHZmQQptpk74fSbs3LlBwK+lJTIHXOKb4/FQDpHCytKSXMfxiUn4A0HMzCwgkc7I58uzgBIifibFfB4PHDsq8ZXTE9M4sLMblkJa4tsYM+yrCMFqc8Nm9+D/Z++9g+Q+zzPBp3OO0z05Z2AGYZATE4gkEswSJVmmlSxnb3mv7ly13qrbutva2105yfaedZLXtihbtkgFRgAMIEEQOQ3CIEzOeXp6Oudw9bzf/EjW/aW/VK46oUoFUpyZ7vn1F973eZ8QS6axFk9hcHQUO3bvRT3f49ISujduwNDwKBZDIczMzYiXA+P+aqqrxRsolcgglyli57adMolubqxFOhXF4uIUxkbuQ5dL4+KZDzFwew7/6x+9gE3dTbhx8Qxy8VVkY6vwOW1YC62KlIiRj9kisBxLYjhcxPWJJLLZMjZvbMDWzW2YnBpEW1uDsAopJWqqa8JaOIna2m7MLcbw9//8r4gngeeeewgGfRYFAhKxFbjtBGtoYKy8fUbIHMsXkUgzlUCPusZOtHX1IhoP49z5j7C0XEBVlRUedwX0BhNWQmsy9WSkHwHq+fmF9Qm2Sgmh+S7vX4IDylODniNpYaaQYUF9N4ExRhfq6PpfFUBjS5N8rql4XiL0HHZSfeOIREJSEDP1YWpiWijjpL6zSSZzLpmKi9SgmFUSwZKhKJIAMmKMTBbKl1FM52EzlvHSFx+DVZ/G8vy4mA/WUw6ysAyYnVhYjCGTKUvk5zMvPItZmlMurqBU1gvYPXD3LvS6PDZt6IahbEIwWIFYbFX27I3+B7DZjKis9sDrc0uE4AvPfwWNDS24d+8url+/yIoEiXgKnR0bsWVLH4wWC06f+RCj42MYm5hGPlvC1s0b8OUvPIeGqmpYecdJtG1OpBw0jeaD4LCGjCtGE7uc9GtZES8T1kM0t2NcLRvAm7fvYHB4FHkOkLxebOjuhNFByc8aVpeWsHf7LoSWQujbvh0jg3fQ01UL5CIwG8oSQfjqG+9jcCqMZM6Av/nOt3H54nkEfF5s37oVb731hkiw6uoJICzKQKNEFh2lc2XgwcADJcOzWqA32+A0ONFWU4E6vx4be2px7tKHIjFpaGhFZbAKS0shnHrvDKZmQojG2WQVcPjQEbz00otob2lFKpZGJpGCy0HmjwHpbAxJ0sDZZFuUJIrpElxX1PzzTqaHC30VCEZJ9C8JKNSDs2bgc6SERSLu8sKapXEkPWvoXaOm2/RPIaBO7wE1LeZzpzk1DSL5zyVdQe4Cmv5SrjM2Ooaenh589NFHUhPRc4RARHVtA8xWggImMWfM5wkgZ0Q+oNXPykyzIO9ZmsV1Ca6S7uaFYVWgbwz3D0zilfHyD76DEydOoSLgwOHDT+KxRw5hbnIEV86eRmJmFo5iEbmVNTiMaiJfNDrgb9qA2t4+XJ8Yx3hkEbdH7kv08ovPHUettxLnPqR8YBpt3R34jW98E5VVzTCIXJW1sk1qU/6zlhTAHoPpVGRjfXaQR5NNFfOtRTIrevxnzfqUnECZP3NYJHp+3hIE3Sl1yytmkRZFqA1k+Pl+wgym6Z/0I4wEdsmz0vqOz0qN2Vhr0dF8n9of5RVlkHqCYDU/B/6eWi/Cv6V3oHkxJcfrLAe+NzUI0jwnlKm6GoQqo8zPGgyKuSHT3/LKCFGrTcnG1Qat/D5NhsHBHWsL9iiad0FX375/kz3xLwUNWH+Rf5MPoL29sjw1uYyCHDKKJaBTdY7kq3qddljNBVR4jGhr9KOhNiguqVVVjcjky1heXsDS0iw2dHeguqpSLrmgvwpWq0sy6VmcsMhMJKNwexyi2XS6/LIocznqiSyStcxmTDn+K4fUlRW6l99FVXUA9bUdqKlqFTSa6FaxRDokG/Y8UCRTgM7/PIAYWZjB1RvXcPDQMThdFSiWKB8gLYdmcCoWRtuA3NBapicbdv7ybCS5gEWDs04r0nT+n52ochNph4pG/eHfGvtAZXgqvZJiGpTlZ/Nr+PtpCJ5ycefG5SZOyjSZn4FGvZE85AydVhUYwe9X+h5lTiivRxpRmU0LUU3GMOpFm8spG5kCNCZ658TP8MorP0BdXQBPHH8OXn81/vGf/wn9d4eQgVM0iCgaECOKbzfiyMEd6GutxNB7JxGemkTeYcFMIoXHnnkeDz12WKLbfvLKj/Dg/gA2bNyEr33jtyRBgvIBUpw5XdYOBbouBwKkpJUk4o00QhojiS6OxnZsRMALLopXf/pjjE+MyGSQ4A8BExr20K8iHI5gYnwS7W0dSl9XKKCmuga9PT2oq60VHwFOco4cPizAEsESNvbCpiCtLk3aMSeiyp+BhziLu9u3buLW7ZtoamzAli2bxT2cRkr82rGxMUGJ2TTWVNdK+gEvZhatCwvzWFlZFj1/TW0tKquqBdjilIsN4OunTuDeg3u4fuOarL+DB/fj8KFDaG5qQanI4tKJeIxsGQJjZpk6E+zgLy957DZKAXTSSGXSKXUBlUpyCHNNaWuXlz7pzwTzBBUmUCbeGCnx+GBBIYY+61FFBBz4s4QhYzZLBJo0dCwk1t1nlQyBFDO1VgkGMFebLvz8bLOFLOZDs3j9xGs4d/Eidu/ZJxOvbdu2IZmIYWZyHOV8Fn6PG9evXsbxJ46LtvK1n7+O1996Tcwpt+/YD4PBjiQb6sQavvd335XX6+roxva+LfB5HGLSxgLqc48/jQ2dvUK3phnl/OI0rvRfwsz8tERE9W3fiWBVHd47/SE+97kncX9wEB98cBqdXS3YtbMPl89dRDoewzNPHUOF34vJsUl87aVvobm+C4Ucm7y0aPmZLMFJaUWANEe1hvlMeAYwnkuT7/DZkJ3DOEcyOFhUqrgfsmVzSKbjwtYZmRjHWyffx7lL12HlvsgVhMYv+5WNRC6DCr9PJnUEBQZuP4DZXMIjD+2Gj670ej1CS8sChM0vr6K9a6O4it8duIub/bfQ1liNr3zhOeSzpFt7cHdwBKdPX4LVqsfmTe3YtWsHWrjeSmW4XV6ZwmtJLKxW+JlGo4w15ISnDLfbieWVZQHLGFnIr2FhGk/wuaTWgSqmipCNQiOhrAAlLM7pL8OzqaOjU85Q7i1Sd8W7IpMVJg0ppDznMvk8xqZn8cGZGwhHUwwkEQNOTqa9AR+yND6VtAGCryVkknmY7TYpfnlmkmWBXAleqx6t9W7UVztRU+WFw2aGzxfE/fv0A1lAoWBCY2OtZF9bTUXU1wbls6bWnvFllcFqmQjdGxnCjbsD8AQDOHr0Cdy/cx86kxU/O/UOVtfSKApIprSn0iCuF7mkdJLFxclLKV+Cw+MQ1tHM9KycF6USTaUSCHNabLOJfpxBFp2dDZIMsLwcQjRKyU4JtXUVqKjwoJDLSMIPP7PVSAzLK2GRSrR3dMrXk1VCA9b5mUV84YWnsbQwL8DRlvYmtNcEoS+VEU9mUNfQBIPRimyepokGZAsljE5M4v7QMBpbW7Frz25s2rIFt+/cFfAqX6S5qF0kW2trYRg4vcxwnVrx+GOHJN7WYtJjbW0JxUIak1OjuHr9Kkbv3YOzWMRLX3gKTQ1+TI/0I7IwCpeZQ2UW/hasrsUQrAyIQS1TOCYiBfRPFzE1n0FtrQsHHt6ChqZK6BkdGAvBaTWI9Gh5gXdHM5KpsjBtRidH4XLbMTr6ACYxZaV5mQGFXBmRtTSamltx5+4gVtZisLv9aO3YhOq6Npl2nz17BYVSFk3NPomQratrFP+B4ZFxzM0xtpAmj3kx92N9YnGo+5q1AO9sgvVlygGYQsLkIqH06qXZpbyL+576Wsa3Basq0dm1EWajUyj3qyuLIs2gbwXBxd6eTfJ9g4NDQglnM8Z4RtLU6UVE7w5O3GjRSY20MBj1ZvhJw15aRS6Rwle//DBi4WkYShnoShCTy7VkHjNLMSwuRZCjLM/qRO+W7Zicm8e1/ltobm2RQcTFC1fhdlkEMLWb7WhqqEGwwitT1f7+O6iprYTXx4haO6an5hAMNKKmul5Ye5ksBzAFzM0ukHyNr33jW3jr5Ds4R9aJDC/ozWKVz6Q64MeLzz+LztY2aXR5p1ppssn4OtaYVNlzoq2j/0hM7tVUMiaGf7zLCAamCeD5KzA6No57g0MyYKHEtGhSkX1VgSC2bOiFWa+XaMjmxkpUV1iRiC4hGovgxp0RvPrmRawmE8I0+MM/+D3xqunp6hRpwNCDB9i7Zw/u3BnA2XNn0djcLAk2NB4dHh6VO9rt8SOayyBO932dFccP7kVTJdeoH9Pzo3Ifk7rPWsxqtWNoZAobt+zE9duDePPt04isJfH000/jpV9/CcVcAR6XCyR3lotKgiWxdUYzUhnKVEzi20GAmRIUNtZCC6eUSsBrPiuaWjokolYYqjbuWzscLhscDqvIqVhfUXqnDHzDQhcnG4XPj/UBmYXT0zMYGh5GIkFGUkIYZOlkBvv3PiQJJZt6e2UY9/7774vxZnf3RrR3boDT5RMQg5Jb6EhjZ2ynajJZ54nMh+lFTO4Rliwn7SpdTCRYlDuiKECFoWRALhnDD1/+Ds6fPyM9whNPPolHHz2EZGQF7/z8VayMjqKC8gSUkQwz4cYAd00dKru2YU1vw/XRMUytLSIUoT+UHt/66udR7Q/iw9MfYmBgENX1Nfjd3/8DNDR1irE59xtrHDa3aiipwAveTRy4aHHqdrJRuP8lPl3V3qzJKKvk1/x/mcL8vdkga1JlYSFwKsk4v/WkEp4lXLdkVYgf2LqPg/Y3f6acIzk1TPusPIBfo7wEmGKiJIdk4GmAgwwX1yXIbOLEq8au+h7e7/w6fj+BdQWGKF8Lvo4G5GjDUpFoiDmkGqbyOXAYogEhWq8jQE+ew7/curTIITWtZkSoGRry2QgrgQNMALXtvf8me+L/34MCLc3+8sxMWKbpmqcA84nZmLIIcFjNsFlKcNpKctASFCAiXUMalcEkDRyppm2tzdLcMsbP665AZbAGpZJOGnJOsakzC1SSwkxjPq9MNXkY0imdBS+bYlLXSL9ig87M84nJewgEiYB3wmr2yYRNZAe5lDR0LOp0ZYPIHEjn5PuIxUIYuH8XR584Dre3EjodpzeK2k9TPtHzWlTDxEXNA0GZiSjai5ZBKjojFn7SPCnE7LNUHG1jaLQfLiTtgNCMA0njUnEsKtaLP8vtcstEjgggY604beRGVpE1bI15nit5gIbOiQZnfaXyfWnTbr4O/5nNLye0nFYQmNUbGLWYFwmIlUVsNoV3T/4cL7/8XZEPHH/qOcmCfvlHP8KdwTEkCjaYzB4gV4bDQo1eBV546lEY0yHMXjqPlYlxlFx2LGWz2HfsSTxy+JgUUW+/+ZoYmzW3tOO3fvsP4HD4JfmABSyZGaKXAuQZsJGmNlcZptCghJPtnDwTGmxFEzFcuXYF1/qvYG5hRqYZLL5pfsYCvrG+UcCAe3fvobGhXpp9TsepW9+xbbtEZb337jsSP7h7106h+dJLQGh4PDyFxqWTybh2gLKp4Xs7c+YM+vuvY+/ePWhoqJNITB6WU1OTMikPBqukwaHBISOMWAgSjSWljs+dF0ywqgp2p0smT+OTk1KU3xt+gPGJCUxOjosU4utf/6rQ0vk504yT5yM9NMTAz2aTgojTJmpS+e88PAmOsOngQc8CgbuUz5DNHH8X/ixlZlmUAohrlZe+UACFEqaXr6PWS7vUNBqYUOfEtVg58PJZcB+qOCEyDlUjJNnHRpNojzXmgM6ow/TiBE6dPiWRg9xjW/p24MCBhxDw+5CMx7AWWoLP5RSAgBFCjz7yKMJrazh34Swi8SgOHHgMLndQ1sCtgdt47Y2fCfp89OhR7OjbIokiA7duSsTZN176FjxOv9qvBmBo9AF+8tqPkSvlxaW9pr4BYxNTEq16+PARMad6+eUfik/Fjm09mJ+akqnY1i09eO/UKTz79HPYveMAHFYfdOX1tclYT8amFtQFx+aZRYF83tTCZrMig9DM7tSlSUduNn6kfEcEmOOEhiwXk0UnLvunTp/BmyffB2haKl4bBP7YbOckLYCfKVNRJOqINPx8Gk8cO4yVxQVkU2nxrBgdmxDaY2tnt7AieH5duXwJ8cgaDuzeIlKNQCCIeCIjnzv3SG1tjUw3aLKZz9HdmMi9Tc41XuQ8e5ZDy7J+a2uqRDbA6UI8HlUThnWfCrIBJGbKYpGvEbOr9WjW8FpI9ury8jJ43vGs4oRD9Jf5TymtSt+oaKt0c0/nchh4MIKPzt1EMl2UWMy65hosLCzB6fIgl6EfCwsxZWZIyUWhwDktafpl2CwGiR1rqHbCboZMSiOrIQE2Sad32ALoaKvFxu4eAbGj4RCMuiz8XgfypTLGJmfQ2bkRdoMNdpMNeb0epz7+EA+mp7Bz927oMmXOzHHl3n08GJmQ6SvZIqKXZPSc2y2/H7XhBsrZ1lME2HAJIKk3wG6jL4cBLqfSSmeSaWEDMce9oaEKoyOksBcRjRL0K8u64LO1mfTweHRwuivgr/BhYXkVUZn8VwgQTi3x7Mw0Zqfn8eUvvYBbN26IxGZvbwdqXA7UVlXD7fWJVIXSDE71TDY7Flc4uUzig7NnBfTavXcvHnn0UVy8eg0jk9MyCZ+anoDVSo27BelkGi6nV9gChw4eAefkTBkhoyERX8Pd+7cRTUZxr/8aDOEYfuMLT6Orqwn3bp3H/NgAKuxGWM0GxLJ5JDIZ6HUFAfoSyRIWYiWMrpQwMptHNFPGQwe34alnjyIemcPy/BiqAw5JP6JnRzZLT4oscoU0QA12PLpuXqly2lnEl4oG3Ls/IxN1X6AesUQBGzdvQ0WwCh9fvIxr128JkOTzcdJZJ7Ga9L+Ix5NybjCLnng8fWYkRtKg6M88P3mv8uwVs1HmzjMNxmEXIJCHBCeTnOoSSGNdQsM2RqQy7YFSMja+lFWRtUZ/mPm5BdRU12FxfhHzC4viZ9Pc2izeBjMzM5IqsrGnC1NTUyjqmASiUlMqvAFU+v1YnJqDqZzB733rOdy/fQE+lwXBCp+waCLJEu6NLCBf0sPh9qCjazNgtGJiZh537t5FU0uDgM13bg2hUEijrrYSbqcdhx57WEw6mWQxNT0nxpser03OJdZlH314UwYVHR1NIimgbwzXbiyWwu4DjyEaT+O1198UM9ZAsEo8d3jBXb9yHVajQbwFGL/KeD/6CNADR4BVg1GZ4NqsMuGm7n4tHBLQVKjmIpvUIRyNigyUqUHTM9MYYtzvUggJGv26Pdi7fSdmJ8YRXp7H7//OV1HMRVBZ6cP8cgh/+w8/wbWBGRTKRZFx1NfUoKO1VdIRwssrItVgPOjPf/42Kqsr5Gytqa8Xj4nZ2Xmk0gWsxZOYmJuDzeWAuQg8fWgftnb40buxHg+G76xPw00yoadRNZMfmtq7EE6m8bff/yEuXrwHp8ONP/7j/03iQV1OAoRR8d3QlTlB1YsnhVR6rJfXllBZ6Uc2rejhHAwtLi1jbS0ma2YtTJ+DEBaWlhBPcE/64PF5UFtfha7uNmEJNjU0qeQNsjPjcSzMzSKbppksjbHLuDkwgNv3hkQSFo2FEPAzOUaBx2Tf1tc1yiDrySeOY3FxEbTqCRAAACAASURBVKc/+BA9vVtw+PAxBCprEYkm5FkFKxkvrPwHeH8QJDYZDHJHaBp8bcqsTdd5XmaLOfEWKOfKsJv1+PNv/wkuXjov9evjjz+G48efQSq6irde/RHWJqcQMBpgIQCio6ysBFdtK9r2HMaDlQTO3LyNxdVFrEUWURt04qljh6U2PEUPqOEx+PwV+M1v/S429PQJg1ljXGqTbJXypXoPqXmEEcY6T2nluefzxZxiCa9L5CSpaV1iqf1+GlNAYwGIqSCbb2ExrUs5yMUVgz/VOH9S+697C0hCCWXb64aNGjtNa9z5fWqy/2myhNaHqPhiGkmr3oCvo/kGaJGIfM1kKim1K+91xShQEmqJX2YNycQM6AXc1/ol1ifixSXJBexDPmVMU6osg2TCuhK/qKIstZ5J1aJqGEcwiu+3bdP2X4ECv0wE4hd9raYGT3l+ISoNinYgceIo+hmjGU4b9XMF1FW5YDZkUFnhRXVlNfy+ALL5nDT7LrcDPo9H9NIUJhGFb2vtksOFRWixzIYjIV/HA5ORZDwUdNL8sEkrrG8MevIondLa2jIG7l1FXX0lGmq7YDIQI+TKKsFio5t6QkABxuhZjDZpujOZlMTF3XtwF7v37ofTHYBer/Kmtc2nPRdNj69iNNbj3tZjOriJhLa/Tg+SlIP1yBCNUqNpdDSTEk1OoOl3uCE+q+XhBuYffr+KJPlUd8PX49drh4OCBpTuiK/DKYFGv9LACYUgKp0jqxkaXXEjZ8jP1JnJ4IfRqBMk3Igi+q+dE1CgssqLZ557ETanH//84x/j4yv9cAfbkUgU4He4YTOUsWNTJ44d3o3JgauYunQexkwaM2xyAgHsPHgEux9+TBggP3n1x3hw/x6qq+vwrd/6fbjdAZgtThjMRL1V7qp2CTDXWlHW1JRd9FYEP2hCUi5gcXkRo+Oj+NdX/wVsNHjACNJtNkEPA7weP/bs3oPF+TmJIKSu3263oaW5SSKPTrz5FuLRmBgQVlZWiqsuEXIVF0XHXaUflcOTBoZ2uxyWLNaHhgbx3nvvoqLCKxM/AhacXlCvHKysFDqh2+mG0+6Ek/FgTpeADcyH5gVO1JtNAqcbhZJO6PRXr9/AyPgYvD4fJibGsGFDF44cObIuhaADLE1aMkLRpds436swTSQScN10hlRLgx6JeEz2BCeEXPf8o7Rc/BlkAyiARCYONKvJcT99iiJroJaGSmvggLweY4dEEkBH5PWMm3JZChRtwkvzTNEa0vSGzWQ6g0Ipj/ujA3jznTckz5p4RbCqVgrhttZW+HkerCxheX4O8ciqmOo9/vhBmYJd77+Oi5cvYO++R9DU3CEGUi//0w/xYPCB7P/f/M2XUFMVRDS8iv5r17GhoxsvPPtFaW5J0+d0uv/2dfz4p/+K9u4OKRhv3r6P2ro6AQg6OrrkvV67dh0NDdRxV8Gm1+PQo4/g0qULSMUT+KN/97/AYnLCZfchm+GkyihnHidQVptZMuIJ1qiLNSM+DZyYmMz0eCjL9IMTdn5uOWaG59ICyhSLOaRTapKRTEaQymVw6eoNvH7iPSyHY2JUSFmSMBCE5bMeJVlUdGGyY1x2q5y7bocduUxWdKWpVBYujx9VNQ2wuzzCUBgZHsTS/DSCfie2belFVbBSPCoa6uvFyVzOkGJJZFZulw8GA71S6D3BqCmneCfIVMOs/CvY8PFCp4xGJE3r5xIBsurqKvla+iUIMGVUhlYrq8vieyFZx+tGR1yPLAbF9ZqgHycZubwUloFgUGQLyWxWWA0XLg+IfMDMyD8686cZ+WYUqjTZNcWyMtdis6HT8z4yIegyoK7aA5vDCLfbikwqCX1Jj9hqDIlwHg1VVdjU04a2lmZZdwRaVklLZoJAiZb0ZmSKjG/zw21xI+j0o2gwYHx5AW+f/QjD43PY0t0Bp9eHaC6Lqzf6sZJQBSCZbSxquP/4uxEUYAFGYICFI4FGFk8EoNUclOc33bc5Nqd2ehk9G7vkfZBBtboaFW8CNgwqZKYgCQX0G5hfjMHltYv5WySRFpCOE0X6ovCAnJ+dxdbNmzD8YBh2swGPbt+Keo9b1gHvru6NvZiemYPbXyE6eJq0xZJJvHnipDSezzz7HPyBChR1ety5P4xoIo6ZmSlZg2R2zc3MwcMo11wZvRs34cmjnxOT1ZqaICYnR3Hv3i0US0lElqYQHR+CGWYcPnIMfpcN8+MDyMbmkcuuweHzI5JICLill+gqIJ4qIl22YmSxgLuTKdAq7cVfexLdHdVYWRiBx64TwEvh40Z0dHXh8qVzcHsojVgTQ99MljIVTsJc4sPicldhZGwJzc2b0Na5VaIML1+7iuGxYdgcenR2tkqTOTw8KftddNScZhbK8nP4WgQFykXA7rKug7DrEj9OwWh+ydQXHbXTXgFQOfRKxuKIRqLwed1ibJvKcPLLjHJKgZSxKO8y/jfeI8PDY1hZWhXDXYIMwWAQTS1N4n8zMTmGWCIOp5eGvHFYXfTWYCIHUFtdDWMJWJ5dxObuauzc2oKJ0Ttoa66BVzxmgImZMMZmV7ASTmDbrp2ob+5CrmjE5Ws3hbVWVeOT9bi8HJGps9/rQktLPTrbmmDVA/fu3hVPhZrqoBjXkSmQSmZw/vwd1FZXoLu7C/F4RPwneJcnkhnE0npU19Xg+o07CFR6sWfvHmE+0QD4yqUrJAGhu6MDzzx1HG6PW+5eTkmpUc1l+GyYKmGSlB3eqWrSqnyI1DREL3vFxn3ldgsriTT/qaUV3Lh1Rwwxm6qrMT06jNb6IH77m7+GUjEh3g5X7zzA9354EkUZNunQt2Wz3KORUEjOh30EAMvAxfPnBcDftWs3JqenkaB5MI1RdTqsRWmKOg5PdaWwVY35Ig7u2Yzf+soxDNy+AJ2+iAp/JUxGG3weF2Zn5tHRsRXRVFbMNK/fvIn//u2/xcxMBF//2m/gi194QaX/lEvC/rBb2ZjF5Ax2uQMCDibTK4A+LzIp+oowNvTylWtSd/F+J0zEmtJiZ9x3WNiAnC6nczEBfShnJEDfs7EHfrcHyWgE8XAI5QLPdXopDeInb7yFVF4Hb9AvHjadrfWYmpzE4jz9TvIS6exyurB/334BIkdHJ7C0HMKTTz4Nu8ONMJM1zBY0NDYIS4E1HQFmDuiEJ7Cebi5GrCJhUPeMmPyhhKIkZpiRT+ZgMerw53/6J3jv/TPwV9iw/8CjOP7kMyhmkzj33gk8uHIFdg72UIaZ1H+7FY2b96Bpz2GcunEfH1ztR7GQRWhhAu2NFfj1L7+AqqoAfvba67g/OCqMsD/4w38Pf6BWPB+0hlxJNJW3mDaR5xnPhp8ALNc4G3S+XwJVMukWvyZG/ykjRa2219LBJBmqmP/kTqRRpNDt17X9qq5StbFqlhXDWKvpNQkG+yZhua4339rXar2CMDklclCxiJU/gTIiFxaTyAG0RCpV2ynWo0HuVtWDKFNI1otaPCYLBK1u18AH5aFGJrJKY9BiEPkz+ZpWG+tNSilVpKXm06A+cw6plD+CirpUv2tzz9ZfgQK/aKP+y/y65kZPeXGJRaBKutdiuPg3F7PdaoDVrIfXbYTDSrTaAp/bJ4c6i2gWhGygeHEp/bIONVX12LJ5G6qqa6VZF70dIyskMo0oGTW1ylSNk1XSraLRiLAGGHVIkCCVjuDuvasIBr1oaiANz63oZKkY3B474smEsBJoSEWk1W6lOZoO6UwCt+/cQh8jCd1+cRqlRouoJTeQ1tSLZwAnDOv57TwEPtXVKEdOFmHcSpobJ/+7FtWhND2WT+g4WhOvvcan5iXq09RMRjQJgqYP0jYfDyn+s7i1FlVUoWzo9TBSXmTa4cWfoX29HFIsmkXqS0MqanMpIeAmBiKrYXidNty6cR7/9E/fh8lcwjPPv4ja+jb8y09exRvvfAibtwXFghE1Pg/aaoI4+shudLZU4sa597A29ADIpBDKpRHKFvHo8ePYvGuv0DPff/ck7tzsR0trB77xzd8RuQbpqmQL8MU1ZFQ0R+k0kvGEXMiCzopxGM2ZyoIYM1GCYM5f/tVfCBWJa0Jo8qRLGSwIBKpgt1pRzWYxwsavQ6KjmhsbZeJ2+cJFcd3u6uiUopkTJL6WUOJLnMJxbbDJM0hBpxlF8pAjVfbkqbexsDAnea0tLY2yVrkHGI/DQpxTP9KDSf2j63Sgwq8KFxom0vXfbhN938LyCoJV1RibmMSt23fkd2ABzvd68ODB9SYzJ5NoTvOdDmXIxiZDAJ5y+ROdFg9t7i0Wi0oWoNxeldMrD2E1Rfg0gkYxaZgAIo7DQhNUaL1GOfs0GVXFDdErgJRKdiSM1iEKTj0b17wGUvFBcFLO5ycXJy+1XAqXbpzDtdtXRVrQ1NIu9GTKOzgxFu1kPIbZScbqjUtcXmdnm+j8R8dG8O5776KhsRU7d+2Dw+nBP/7gZUxMTkpT+7WvfkmAmemJCUyNTeLZ48/g4QOPwWyyCCA0PjkqbIPx6QkEqxnzV8b7H5zD8aeP4+79B7jVfx82p0km562tDQivLqOPEpNgEB99eAZPH38aBx89hEyahlk1UgCJM4dOj1RaJT0QsCKazgKVz5/It8Q2gvTAnGjwCXJxfckUOEs9PpFz5l5HZPJUyKeQzKSFmv3mqTO4duuuTKqqa2rX9faQmE6FxBPkZKIK4Pe5xIuhoa5GzMyYsEJNKC1FCbrNzC0Ky4gF+8jQAIqFFLo7W9HR3CpO4mw+OOFjQWM12xAOR+H1BgQUo+M81xLpu2VdSYFgEmeqACde2Pxby0nmHmaT6/d7xXyNgAEn+AT2lFER2WBqIsF0Ed4BlVVVMmFi8U5ASgoDqOhVmlTSFIuN+bXbd3Hx8j2kMkVYHGZ5VmySCJiVSeE20BVeRbjxwDCKm30ebTV29G5sQQFkicQxN7sEj92KKm8QG5ra0dHQCKOugMaGarkveFcQ7DEW01heXEDRZMLw+KywPja29aDC6UOSYAknqBNjeOX1d+B02tDR1SF0YU7mRhbWZGpEtgA9OHhfaA7W3DPK00UVPSyAxAm+UEJ0jRnrWTQ21ghVmMBLVxcNUHNSQI+NLkhsZ3dXq5yXNN8lKECztXAkhnS+ICZk9AQwS6yX8kihWenS4ry4i6+FonDbHXj20H7s3rgRNp55Oj3q6uuVLJDgDn1eDHqJ+2M06PsfnMGOndsFFNjQswnjMwsYHBpGgoZiEo/pRixCg9IAIuEoWpvbJOaQ7CurxYQrVy9hZnIITksGmcgMcrEQktEsjHoPnjhyFOVcBJNjVxBaGZN4Wsr4sumSNMpGA5lSBkkGWivacG04hgezSfgrPfjC5x+Cw5xFOReDxWiRAQL9jaAryqSTYArTHCorA4jEklhdiyJQWYPF5ShKJTts9ir0btqLtUgWb711EtNzU6iqcaCptVrScc6dv4FwmJ+lWRIs6LvBs43gWSQal/1RKpRho/mburg/kevxrqIJndvrhcPpEClMKkYqfRnVlZXybJjasbK8ypZHpB4Ei1hZ8b5hXGFdbb1o8UcGR+Xs5t5ihC6NlgnUTYyPCYsKJj1sLjvCqyvC/LKbbaitDCIdjSMRDuPIo32oq7ZjZvIBmhtqkEqkkEjlxVxxJZKF0WbFjr174Q004PK1O7h67RZyxYxkuHOamEllxQyakc92h0mipu1GA4YHB4WFQVCAgDS9DuZm5zA7uyjvvbKSsdERkRkRcCfd/fyVe0jnc6ivr5P4QiZXDA0NY3J8XKQ6zY314vnwpRdfFJCOhoj05aH3TTaTE2CVTAEyrlwOu0RYE3Tnc+OeIIONe4WATkNDg4AWRjKVaGS6GsbV69dx89JlrMxO4tE9W3H82MMwGgpYS6bw05Pncf7mGOweH9qaavHs8SewOD+P2elpMftrb2Xcq1/SikbHxgQIuHJtAG6vDelsFq3t7ZhbWMJiaBWBxgYMj46hq6kJB/q68fjeLowO3pK14PVVwmywC+PKaGBd64Hd5YUn4MHk7AT+27e/gw9OX8PzzzyN3/zm12DUAQ6rRVgKNrNNoh9pVGkysq62YDkyg0whiaXFZVy7eh0zs3Nyfnd1b4Se6VJmBcQyWllF2zG1oIT5xSmMjo+I9IEA7IaubhzYuxe9ne0ILcziwZ2bWJyfxez8Gh6MjqCluwWVPC+ZmrJpA1ZXlvHx2XMYHJxFbU0ADx/YL7VU37btmJ6akYjUPXv2weFwSV1NNhJjImWIs34naI0p/yZQSjIcpTJshGXKLPePUWQxZP+WskUYygX84B//AqdOvSXsvv0PHcQzTz8PXTGLkz9/BXMPHsDJ9IpMCj6C81YzmrYdgLVtK97pH8SF/gGk4xEU4yuor7DgSy8+jdqGGrz7wQfov3UXFpMd//6P/hi1dS1weys+SRjTDPE0iaDGFNAkv2Qu8v4hICAgIhVLkuqk6nPVoKskA9bun1LvdYjHY1J/kQ2jJZrJkE/MFhV9XxtWavW+9t8I8BD4Z/3IPkUAsvV4cr4uzw3WdUoWoAaIwkogrJxnupFiN/Pn8ns1Cr9mgE4JqZr6K/aD6nEIQHwqUyarSTFW6WmmUg8U2MPaXvNWYM/CZ6OYCwQaycBSgyclm2aNzffI9aDAF/aBJTRu2PwrUOCX2ez/oq+1oau6vLAYRiyaU/QAOlBqzvdlwEK2d0k5/lb49Ghp9KKtuVWMaVhAsDjkIc+FNzu3AL3ehA3dvWhsaIbX65fiSVGe9aKXq/BXCJWVTAFCtETlrDaHTOPcbi9SSeWoni+kMDJ2G0ZDEZ3tffB6qmXxRaJhONwW0Ubx6wlmlAo6uB0eobuyoTx/8Rw2b+0To6US6NBqkYOI71EaoXV0jUUzAQiNXsMFq7wASjKBVRnUCm37LJLHg40/Q4v60DYV/38NONDQPk3//8nU/zPpA5rm5rMbWl5nfWLLyS4nTuX1tAQNQPgsJUd0vqKBokEh9bakfTOWsCw6PdIvyRQYHxnAP/z93yCTjeH4My+gobkT//DDl/HB+avIG4KormxEORXDI9s34amD++CyljAzPIC5O3eQjKxiNZ/GbDSOA0eOYdejjyMUTeDkW69j8N5d+P2V+D/+z/8LxRIPJaPEP9HQRvJoRZOeF8PA0PKKNOQiHyDia1WNAAsnFu1vvP06fvLTV+H2OCVGLBgIiHFUPEqXdwuWFpewb+8uNNTXibkfCw1xgU6n0NLYhKaGBpni01+AhZT1k8+da9sgBZ+i0zuVa69M/ozS1A0O3cfZs2ewsDiHffv3or6hFouLC1I0ZShzIM03HEUqnkQiGsOxo0eEPkrjy7HxUfgCFTDbbOKWzEkDGz9KFujqzUOQecebN2/5RJ8qcTJlTpx8skeoIVWeF4y7opad0hal9+LEllNlHqSa34XGUOH757omeECwgK/FNaE1YxpjgOuekXFcj3wdNjJCfRN3YRV5w2fG1+DP/KyRpcgHZCqkjOT4DOOpGM6cfw+r0WXYXC5s2roNw6PjWFxclqm63+NDPpPBvYE7MOrL2LdnB8LhZaEmE0R55533YLba8eQTTwmQ9MabJ3Dr9m0cOXoYR488jng0giuXLmF6bApff+kb2Ldnv+zj5eV5XLl+GZlcWphKQ6PDCNZU48LFy9h74CFEY3G8c/I0GpvrxFGcEwU6PptJ+eWasFjx5Re/ItOCcokUbxWhxM6DFz0vLk4G+AyNZlIFeRkTsVfsAE4Y+RnxeuTzErZJmp4NeZmwkjnFJo8GgulUHMuhFSyHw3j73dP46MIllMggMprlomfUF2nBVVVB8TNQ8aQlWE1GuJ0OiSskNXl+bh6FPKcqdlRW18l0jo3JE08cw3e/+1dYnF9CX18HtmzoRkt9g7C2CBgwpotgKUEBRtSRWk0wip+tw+WQ8zccDgkwoGUHK7CyIJReTjcJFkjygN8nYAcndsyl5jvl2U/nbL5vGk7xD58bnw/PVq43/uHaq66uFrCBeeOku+osVly8ehOXrw1KEorJrheZEB2wyf7i/3REBgxlAWc5XebvX8zEUOk0oLLCvQ6eGqTp6O1sAR0QWqtq4SULiNMOkwGpfAbpEsGINYTmJrE8PwOrz49MnoChHc11LbCZ7KKfpznofHQNb5x+D+F0Bl3d3eJZQ+nQwASzyfVShFPLy8KI4BjvB4JzPGdVhJQqHBsbahGPxYVJQL8QZpJzz9ltRrS2NEjjPj5GLXtYGv3t27rkTluYn4fH6ZCmfC0WRypXQCSRRDKdE4YI70sWasywThKgIe2Vsj3o8YUnjqC3tUUAA+4DPufF5RXE4gk5m6pra+Hx+ZDKZvHGm28jFF7F8y88j/rmViyurKH/5i0BZ3mPcp/Qy4Vyt2wqLwCDyWBCb+8muUsvXjyP8PIUAo44TCWmKxRQTJexsa0DlDRn0ouYm72P8Oo8ZqbysFtNSGWEgI9cviSTQbNFh1DehNmEAQNTcXD+2dzkx8P7GuGylMS/pXfTViTTMUxMDot3AqXKkXBEWEG+igBGx6eQSrOhL6Kjs0+8cYaHp/DRx1fEEDFYRfNjCzq7OzA5F8KFK/dEVsfmluuUenHu64pABWan5yQijWAAz1eencoXSE3X6GexdXuf7OnwckgkkJyI+30eSb8heBKPJpBMpKAnoEW6rEpAlgGL062eZyaVwcpyCF4fjdl43hiFZeB2OUS6k8pkkMzTS8CK8OIyahqqBPQxl4Hw4gICHhv2bt+Ihlo3VpanxZzPoDcjFqeXCbMLneje3AOXz4fFUBIffHQJC4sh+AMeFApJeR1OpyNrcTHPjSVC6Opohlmvw9TkmDQzZBoxcpBT/LGxCXlG9XX1Ao7zfiKIQbCLk/QPz/WjqNNhz66dqK2tw9LSEi5evCLfS4CSbBmyefbu4VS+jD27d8HvZQwoPU4c4gkhkg2efxrrUSLaVOqJmDpS153PCeBIxhGjW1Mc3NjsAhK8/dpruHv9Mg7u2YKdW7tRQhYr8RT++bXTGJqNoKy3oMbvwovPHJfXYDoIY2BpMEzWIeu2+w8GxYsmEkujtZPeCxb4KvySoBIKRxBOpRCKRFBX4ceu3jbs7KmD3UIfiiJ8/hqkknn0bd0Cg4H1qQkNTa2AsYz5xVl897vfxY//5Q1s6d2Mr770eeQzazDry0hE4zDpKeni3mBdbIWN7vguJ27cviW+MYkkZbYe8YzZtLlPvAuYikOJHNlsPBP4XglMhiMrGB0fwsrqqoD41KWbdGYcfGg7QvPzGLo7iFwmJmaNBUMZy9E8Dj7xENLJJDobGtBQU4tTp07j44/7sXlzGx5+aB+6uzZIrbC4tILRkXEcOfI5OQv5+rzLAsFa+PwB+awpnyuu+wvIgKuQEzNDDgpobMxah3cam15WutTqmymfKGbx8j/+BU6cfENAgb37H8Uzz7yATCKC9978GZZGRmFIJVHrdsBBA1qbA50HDiPiqsUP3j6DhXAMecY3L82gvcaBfXu3YvvuPpw++zH6b9+FWW/F1776Leze8wgcLp+w/LinWc9oDAbefdysmiyAgwLWUTJ407OBpyTXKEwNst+0FDPNW0DzK2M9RhYR61LBFcULSp0hrOu0gaBWw2m9Ab9WEk8k1Yd+GhxQsC5QAzbhTK03/sofQA0PFWtBARTys1gLyvmlakNhKq3/O+9neR9lpgIoGTX/sM/g9/J30MAHBTio5p9DEX6tSAvYD60DGvy5SqJAgNMlvRvPCgUcqGGoAloIChDEUMaJfNT1XT2/AgV+0Ub9l/l1mzc3lpcWV7G6yoNXsFkpFmV/EIHkHWMgdc2ECq8ZTfXV6N24WTTSnGoQxd26tU9QdmZpc2FQh0hnZx5iqlCkbp5UZRV34XZ6ZIPxQOCUUDJ6bXRAzyOdUlPN5ZU5DA3fhNdrR0frJlgtPkEmTWZq1vNSvNgdLpQKeiQTOQEFiDjTJGzg3gA2buoVB2lOiCkfoFZTOZ9yQlv6RPMiJiDrRYDSGSkTP244eU9FThGVQYaGAvJv9XOUsconlByaFK0buGmMgk/NSZTWRvvD75GYmRT9EZRbPP/Q2V2oh3xObrccXhKpt45EKr3Op18vzRvd6kkL43TbYEGRhyzhECNEW59LxRFamsL3v/eXyOYT2HfgETS3bcCPf/oTnD53BUZnM4IVNTBmY/jac09ga1sdFmdHUUhFEJ+ZFQr4ajaJidUQ9h48ggNHn0Q0k8OJN3+G/qtX0Nraid/53X8Hk9kucYg6PaPC7PK7sBGQyx74JK9WJtGM9BN9EfuxMtLZNP7sL76Nialx+Cu82LSpVwoQSgeCgSqshtZw7eo1NDc1SPQlixa6bo8MDckUfkvvJiTicUH9CQowIYNNDZs9rlGhMEmmtEE+ezZl/PzUgcaypYTr16/iwqVz6O7uFCd6GmNR+0haODOmmdnNgu6hffuFlcDpLnXks/MzEoND52pexh99/LFckp1dG9DffxN+vx9PPfW0FEzaQc0mm+uLtH2+HyKsNGfhgcpCVMxgcsrchr8HLxY+RU6v2YTwENc0WlrRKlnpZWV0p6b8akLFn8+LQIFQvOjY3Co9GN2zbQ6XTBZcDqfKHTbxGVk+idzh9JdwP58Ziw+uuYWleXx88TRi6TW0tLVL45vM5GSKKs/YZEW5UBSTQT75Cj/lEQUU8hlsIuV5eBQzM3N46OHH4PEEceaj82J69OKLLyAY9IlM5OyHZ0Rz+fXf+CZaGltlejo9MyZADGn4V69fw9unTkFvMmF2fhGByiD27T+AK1euyHM7dvSoXPqctt28fBHPPPEkdu3Yi6pgrTCMCE7yjOLkX9H0TDIN5logSMm/ed5w+ieRj2I6qJP9qKbD6hLmXqNxjxhmGXiBmpFJJZBLpwS4GJmcwMVrV3Hu0hWEY3EkUqT8UXNJ+ZNC0glCsYnmJJ4NE5tIm82M1ZU1JOJpSYCgbwvBJrrRj+0l3AAAIABJREFU06yQqRx6QxFjoyNobKzCtk09qK3ww+/1iBO0nGEEfEgT9ldK4ytUR50OSfEJcGB6ZlLWP38NTuF4NrLQ5Pc67Q4BBzg5XouEhQXB35H0YxY8ZEMQdCHtnWuZvgL8XkpEXC63TFJZRJBVRqAlEU9IscMJarYEDE/O4ez524gn8siXckInJStCZzALrZYRffz9WKgxAkvYXJkELGV6CJjR3tKG7o521FX6EXBZ0FwTxMrMJIJevzwzu9ODRC6HyYU5DI0OwowsmutrkCYY5wtgZSks3h5+bwA+l0cmvJlyCWvFHH749huw2rzobmqGx+HCCRpVZktC7Q1UBoS5EVoHQvi7sUEioKRNWkiFpq8Gz2YWwSyaKH3Z3tcLr9eJpYUlTE9OKkrmujQoHk+LYZfFzAZJsa0KNFXLFpAv68R5vcD88EIR7W2tmJ4ch93EKW8AkZUwnjz0EHra2qQBY9QqTdoo56GPBxNeSI2vb2xCXUODOPTfuNmPP/yjPxKTzh/9+KdiLEbWFNd2cxPvhIB4lzQ3NovkgyDBsWNPyBl1+/Yt3L9zGZbiNHwOPS5dGsI3f+0lRKYHMTtxA3pjApk8p+hAZJleDpVYjeaQyhYRiTF2MY9MqYiUwYnhxQyWkiWkaf5q0qGl3o7d24Koq62R1yT7b2llTkwOCaLOzYYkiYILLxpjLKwFjU096OjYjFOn3sf5C9dhsxURCLjhdbOxNaCusQUX++9iaGxBXP4ffughjI9PiFkePRMsdos0/eKMbiQLhqoxvaxH3lc2px0NTY0CZA8NPUA+k0V7OyP7/Jgam0J4hc8tT8tjBANeYQ7xMNCbrFiLxYRlxoaCdwDXSl1tHdLZBMbGR6DXlRAM+qWhpH/H5Mws5pdjyHB4Ui7C43bA73LBqjNhbWkej+7vw7bNHRi8dxU+n0P2x9JiGGtrNGwt4LFDn0N9SyMGx8bx+on3MTWzJgBEJssIzJIYQlOKRaCdvgVGcxk1NZVihLm0NC8SKO55s9GE5aUlLC+vIlDhFS8p7nMtLYqDCAIklNtAb8TjBw/Kfr9w4TJCK2QTWAVMJFA/Mz2F7dv64HO70bNxg9zPZIXZrM71xkcn8adkRvF8UfRqJcHU8tbFCI1pL6y5dCXkyJ2yMB42gWuXr+CDE6/jiUd3o7u9HhabCW+d/gjXHkxjLWtCnA17Zwu+9NxTAtDQL2h8bEz27JNPPomVUAjDoyPCNCNwFiP7i0OeQgGFdBZulwf990dhsBjhNOuxoSmILz/7GKor/TCa7bBYvUgkyABMorGxFY3du2DS0Wg7LDXp//y7v8MP/u6f4Pc4sbW3AaVCBOV8WlIZbBYa0GYBA8QUNJEpw+SqxGI4LkkxNDlkbaDTG4WVabU6BCQm8EcjYc1jiHJKAgvLoUXZ+yvhkMg8lhcWkIzE0VTrRWdrEyJrIQGhu7Zswtvvf4jVeAHbt7Sjt7UD+lIJr79xWs7wr3zlefT19aEyWIn33/8Qo6PjuH9/EK2t7XB7vHJusUEmC4g+EgRxDh58DIGgHz4va3/WHypZKxQKSR3EmkTqEJq2Wgm6FYA8LQsL+Lvv/Te8994JMfF86OGDeP75LyC6uoz33/45Ju/cQb3XA0eZ9W4ZvtpGdD18FKcfzODcvQmsRJMoxcMoxZbRXevBnt2b0butFxeuXMWVa/1w2dz40ou/gb0HHoeJQBTlR/Q5WZ+M82+ea7yDJY4wXxCDPRkAsImV41inWG7r8gEtzUyTZ2p+X6w3eacq+YTy1lEDF/7uynhRa5DVcEAlSqk+QrGp2SvxXlEggmr4NbmBNkxUgBBZCup7uTdlMJljfaESHzT2ggAO63IF5VWgXkszENQGm9rnpQElfG+KVc2kISVP1dITNBaP8rZSA1XKw6XeZIIHkzDJCjGo34PvW/sdCaRUt3X8ChT4ZTb7v+hr1dbay4l4BvSd4CRJgQKqAWFBQ2Te6wY62vyoCrrE6bWtuUOmuSx0uAAYNxRaXZNLRtG+HTIFZWFK2riKPqMWOSnoLA8EkhLo5i0ROW6a5KRgpnN+QWnr5+enMDBwWcxuerq3w2FXWiuDWY9sPin0PB6SBp0FKJnFcJBxcdQVPRi6L/nbdKzldEnJIhSixoUtzY1ofIzy76pBV1IApc1RrrZCDaLpmiAkrEFUxqa2wBVFW5lpaOCA9tw5kaPhlDIdVIieZtKhjDqUsaBqKphHrxxCuWGFOcD4Ds2DgNFH68CFtrH437Tv5+dks9MchIeWDtm8DkUenmBOLUHOAmLhBfyX//InSGcieOqZ59GzeQf+9vvfw+mPL0Nvb4LH4UVrpRNfefIgGj0WhBYmxaBw5OYtabZzJj0W4nF0bN6Gw89/AXmDEaffO4nL5z7Cnt378eWvfBXhcEJcaY0mq9DSWYwqLwQ17SaNis+JKDXZKJJQQOJRoYBrN67hz//yTyUCiVRlSkv4PFqaW9DW0o7pyRm5lDhB5tSR01UinXxvfVu2oLqqWlgD1GBv7N4ozR5NdljgsqmVSBmTUWLxotG4TMsJugjrY909fPDBffzf3/0f6OnpkvXNYpB53UMjg+ueFTlB+jupWWfMWjopNFOaFHIqSUDAXxHAnYEBrK1F0bt5K8bGxnHo0GGJg+Oe4JSNlExFOWdz7xZdqxjAgeuThmyKmcLDXijgpGly+r/OdqHWk9purhleCrzAub7YjPL5apN+Pj+6v5NGz/VGIIHaQx7SbEiFwkbKM3VgRKHlIFdMBdLitWKM65ZsCT4nXpjcR6vhFYxO3MetuzewEl6VKasnUCGAEL+GVFN6khBpJGWbee2RaAjTMxNiIEnaKEGA/QceQXv7Bly9elMulIce2icmZpzgnH73NHZu240vfv5LcFBeYTHi/Q9Ooa6hFmW9Dm++/TYGh4fh4us1NGDg3j1U19Sgvb0dJ0+eRH19g+j752YW0dfTid/++lfR2tINg84qYCKbZa4BjTnEu5LrRkXzERwoyj5iMyx0VkqfGBlotUqKhqD4crHyDFGRRUpbX4bFZJBJLuP6FldXcPbyRVy4ehWhcFQi8jhN4utxjZGeSb+VBRoLZjM0VIebci2nVUzpuEbpZ8HCNBpNYHJyFr2bNguTKV/I4OzHH8LhsGHHlo3o69kgiQ8EFXgxsyGlqVo+T5NTrzTt4q5sMkjREY2tyVoymWwyNWQxxCKAFMDVUGi9oVVSGr4Wnw0BSJ7rBKEYQ8sCk2txYGBAwCT+4RqhfID+HnxOBAi0dby8sgKTzYGhiTmceuciIrEsrC5CRyxWjCjkALuVBo+UkSXBupEeJYzJqq7ySvPf3daCTd094LxJX8jBZirAiIywC5ibTvCmXKY7dgH3B4eF8VBXXyHxhmwksvkisumcpEFIEZbJo8pfiTinIRU+vPrRBxgcXsbeLZ0o54q4NDiEeKwAvUUnzz2bKsDtZ0SiYggQdM4k0lI8ev0emfxy6s8miHstHqMvSBk9G0ivrsDg3ftyVvHMDgR8SjoEg0SUKjPGNaxG4yjpjYjGC5K8QGYC2U70UWGjO3x/EDYT02WM8Lp8OHpwD4qZFAbv30NXZycOHzosHgYs3ufm5rGwtCwxhE6PF4MjIwLk/fc//VO4vD7cvTuMe/fvC/g4OTEhoIDX7RGJTEtLq+yVY0ePwWy2yX3OKNSbNy7AWJzDnf4LCAZb8NQj+7E0cBaF2CwKhSiMNrOsdVLfY5E0cmUHYLQLFTtnMCFa1GExrsPofAyhZAmFUhl+txE7t1ah0mdEQ22lgNr0wuC5NDs/gbW1NKrq67GySiZEDp1dW2Exe+D11+D06Q9EgrRjey8KxYQwhPgss+k8ejZtg7uyHt/52/8pe3//Q7tw40a/+Lqo+9aEYl7phqvr6hU4kqSxoUEAAe4VTvTJaGPB/8zTx/H+qXeQTiRQJMOlUEaFz43OzmbMTE9LtOb8UghJSUuhk7zKVucZ39BYB4/XjZWVRaTScQEiCvkyDuzfIc351Mw8rt+4h3QqB4vTBJvZiAqXE7FQDNt6u/HUsf3Ip8O4cvlDNDbWwWZ3Y3Y2hLn5CLy+amzp2w6jzYK7IyP415++B5rCSlZ4KgWH1YS6mgAqfBVSh8XiMQFJ6GNDQDS0ugin0yKxlgQ5JsfnUFtLEMEpQDz9FlRyACvFvJg+XrkxAp/fgWNHjmJpcQWXL91ATU1AvBLEHFqGKFnUVlVhe99WMWKl74XPG4THUyHnDSer/ENGIVOveM7wHmLdQ8kOay2Cs2pSWobJrEcym0SeAGcmh5NvvYX33nodf/af/wO8ThNmF+fwztlLuHR7DIuRPDyeAL787BNor69B39atuHjxAi5duoQ9e/bIAOLHr7wi8ZzxVBILy8s49e67CFarCGJzWcVBzq5EUNSVkQgvY0dPEz5//IAMx2wOv6w/GkIuLk5LClF73yMIz9MHwYr5+Un89Xf+GqfeOIVN3bVoq/fCaQFsZsBpt8te4gSHHgQLSwkMDK7BEQzCYHFJYgvTZmjaTW8Hpms47G4ZdPH7qqtrVKpTOiPMXUmLKeRkkLEaWZb0k7sDN8kpR3NDLR7ev1fimi9dvQJ/ZRCL4RB+9MopdLVVYUNzJ86fvS7yETLPurs7pDaOROK4erVfQPONG3vQ2dmNHTt3CotyLRJDRUUtQqE1YZ1du35N0g8effQR1NfVibSCdRLrF8rvuNdSybTcE3YXhyJp5OJZ6IoZ/PTV7+PEiZ+hpNdj375H8OSTz0oaCUGB0Vs30eDxoEx2stmKho1bsGpw4oN7E5hYSyOWysCcT0OXWEFTwIYjj+9H16ZuXLx6FZcuX4PX7sXnn/8iDh17DmuxtKxN/m7a4EUNQfICArA25J0gDTsTzngrmcgUWjfvy+SkblNMAUW513oENdFfj0xcb4K5njU/ATV0UWbhGhigMQY+MQ4nQEGvBV6E63Hp4hUlvYTWWJPBrBgEYg5oVjI91cPoYViXDfB1uXf4/DUmtEQiS4KC+vl8L4oZqiQgakig5NRs3hUDgj4JvJ/V1ysfAsWaVMxl/o6qnxJGJXsz/o+SgoLqc8TPa/17+bxq2jt/BQr8oo36L/PrCGCtj2slQlCI3ToieaSfAwG/Bdu2tKNciMHtNKIqUIX2lg6ZiLFxI1WuobEFdfVNWFlZVcaBhbKYwMkizWaFPioRVy6n6Ll8Xq84t7NJCwQZ42aAw0WNLpsFlQgQXl3EzdsX4LQzvmenMAU8Xj+iiQgyuTj0JsbSMIrHAq+nErqSymE3GfW4M3Abjc2NksXMJoVTOerCI2s09lE6a/6PC1PFumlNuTIS0Wg+gt6xGF6f8PNvzaBEkw5oQIG2Sfi93OxsjHj4qQtM6eO4MTWkjAeQVkBz83BjC3pnNIipFt8XC23Sxdk0UK+rmRSSisUJvHIQZ7NI/VEYJtJ69VZYrC45xIj4U/+uLxWwODeKv//7v8Hk1BCefvYF7NzzEL7zP/4GZy/egM7WgIDXh2cP7sLjW7uQXZrCreuXUMimEV9ZFSpptJTHWiaLYGMbjv/aryNLUODdE7h+6TwaG5vx9W/8NuwOr8TUZDjZIoWYWmmajbEJzGbFgI7NAQ+pBOnZdHRnA2Kx4P/53vfwwYfvY9/+3ejp6UZodUUmoJQcGPVGxKNxcdTt7t6AgYG7qK+vlcucDSbNcLZs3ixNLZs1NuBEt2liRLMYPqN12bw8Z5oCESigXwBlIqQlina/WMBPf/oKTr5zAkePHRan5OnZKczMMbe2RtIP6mrq5EJYmJ+TCSmbrzt3bqKxqQETkxOiU77Z3y8O6jW19RifmMbjjx/Gxg09UlhzzbGBo5SGPz8SpZ8HM2kZnUjtFkE5RtspUx5eTNFIBG6XS343jZLHw5uFE/cY16zSntFNOy6XgsY2UMwEIsqaE7AyhAlIoVGSiQJdqklZZZySXCiUIEiurNLKaZeBiRfnenQPgQvuQ9IV7w7ew1I4hNtsKqDD1m3bFQhSKCG8EkJTfY3Qt90um6SKcE0nYgnc6O+XAmP//oOwmGnMxosyBZtNL/rhsx9+jM0923D44BFpPkOry7hz77pQgftv3cbNO3dw6MhRVASC0BmMMun5q7/6K6EWj41OIpstYVNvByoDfoQWZvB73/ot7N97ENk0wRmrrGs+Q/6+culR6k7tfhGwWE0yqWdTykuUzTpvMFKrKSUJr63K58OJMHXSfJYEXYQZQ2CR8ZKphOiDRybHcLn/Gs5fuYpIPClNQjrNxtuBaDQmYA6pyIxaJRvB47DLlJRF9/T0NGxWgyQJ9G7shdvpFU+WtUgcq6thiSyjhwoNRrmHH93bI3T6qsoA6mqr5XMkC4VTDwJi3EvidG02C02TbJfF5WU08vMq8oxi1BHXSgFl0U4yGcEjZplkQ1AaQUd9SiUIClBCwM9TNL/rOkn+LZ4sBtKCTfLfaFynsaNIa+cyZ/LJ+6evIbyWRK5chssLOBwe6GHB8vyqmtLoAUaac9lVVLiwuXcDtvf2wk5qsscFs66MUjYFo74Ih92ItrZmjI4MqTsmkVJRhgaLyg9fncNaMoKcRGYZEfAHkC0WxFSykMwiHo6gqrIKI3NzWMxnMDQxiYaqernzfvDGCSRTRVohwCLxXy5EIqTPki5LfxkzUgQfKZWyWxEM+NFYX4/r128KMEAwqa21Dn1bN+DewG0UckXMz86jMugTZhQnZuUSJ+E8kxJyfk7OzGElnJLpZE68AQwimeM5l6fXRTaDXCqD2qAPPRu6sGt7H9564wScDiusJh16N/Tg6SePYy0cliJ3anYW5y9dQqZQFC32/PIyXvzKr+F//0//Gd/5zl9jfHxSpsMEg3hG+71Mz1F0Uxb0fG1KHbZs7hMGwdkz72F64hqmx+9jz+69+Mrxg7j97r/Ako8ChQyKMl6jIWVcqOITi2so6+2YW44jlC9jOg7Mh0pIZgFi+x0dARx8eBdc1rKAPCYyi7JZ3Ls7In5DNfWVWFgJYXBiESvhvDQOe/cexOzsMl555VUkUnG0ttWC+F2gwiMyCmrayTZjdF5FXRMWV9ckXo2/D89WTsoJRtBsUOQgetYKyk9AHMnNNJFlM1NAPMK1k8MXv/h53Lh6FRND03AQA8sDXe01aKirFTAzFqcBmxmB6jrcGhxGLJmDXkf2HGnljE0uo7d3I2bnpqWB41lOkDQWS2Pf3j0isVmLp2Rfkjmhp2u+1Qq32YJDD29DU10Ai3OUpal7K1804dbtEYTClHk04fDRw4ikUvj5Wyegs9pQEazGg/uDMmGt8LpQV10lJq7i+VMuCZtJx2ZbR0O/RWnwaSZNnwLGetqtenzu2ONK2uKmeTSToshktGFiegxDY5NoaGzG1k2bBRwZGR7F1i1b0dbRIWD8qXfeEQ0qtc4ehwMHH31EWEg+T4W8XzZWSpOu0knE/V0aCTUgEbaANFPqTmSdFI2tYGx8EGvxOKbmFzA8OALk0/iz//wfMTM5jDuD93FvbAmvnbosqS/tbe148aljuH75PHbv2iXSMrnr9HqJrr185Qq++a3fhNVuw7un30f/7QE89cxx2aMBpwfR0JqAAsPj43DbTfj1zx9FtU+HY0cOiT7f46+BPxDA1PQQTBYz/ME2VDa3o5RL4/zZd/Ht//ptrM1PoW9DHSzlLCLLIVjU3AcunwPB2iasJko49cEUGlob0Ny9EePTC8K4bG/vRDhM6n1Z9kGJTpfreVRcx2Tl0pOLz4WfEYcGNhtZCoyDzeOtN0+grqYS+/btwFo4gi1b+1Df0IiPL53HzPwMPjhzC6xQfVYDujsa0de3Fc0tTcJKPHHyFGZnFrB5yw688PwXcODAI2LazIEGk1HIDOYgj406WWWU73744Wl89NEZAQY+97ljwkjjmcK6g3eLxLgy5rlMKnkZbqsL2WQE77/7Y/zjD74nps179j6CY597CrlMHB+ceh23zl9CvceBGrcTdncFfC0b8GA5gXdu3EXW7ESewF4uidXpSXTW2XFg3w7s2b8bFy5fxuWLV1DKFfH1r34LT73w61hciYiPB+9qTRqsGQHyGZN9QZCFgz3emcJyLeQFMJRBoZGNM4eHykRUa5RV06siCTVWMlmFNNnV/J2UnFaZCvNnaRp/vg9tEKniyAmo0ifl00hCjd6vSQn42bM2ExaXQ0UnCqOZyQEEy8QjSDGSNV80BXCofZTNqvep1Y/aGuKwjf9d/T6UXSvDZc1MnT9PG66qwaSKP2eNqUzjTVJLcPikeTTwZ60rIOR58TVbN235FSjwy2z2f+HXot8UjxM5aBQKKzFQ+rIwBdxOHbb3taGYj6K+1o+utk743Eo/RMdtKaLLBmzesk2mWGzAuUjtDuouFZW5mM8LDV4MvDgNl8LJItRsq400aJVTTypZPEYjIjYyMYyO34FBX0RDXQcsZq9MNBnXli3SaZW6Fk6UvLBbvDCAmcqkTetw63Y/amqrxSSG5lzQcRN/SqfmBtEMRrRNwYWt8jqVOYeG5vFS0+QBmoRA+1s0NuL4qYAEDWjg5hHzl/WsTk4YOBlW1H8eBmqDsSgR+pJeIW4CCqzHW8mFXVKReWwU2BRqk1sW4WxA+EzFPZWHDPXPBbpzsXEj64NNuQEm0uZzKSzNT+BffvR9jI7dx8FDR7Fx0zb89PXXcOqDc7C6GrFzSx8O7ejE1gY/bn14EmND91BVGZQscE6nQpkUhmaWsHnnDhz74ldQcjjx+s9ewdTooGiB/8N//E/weIOw2JyIRhJIZ3OikRUQJccYrVpxASf9XnP1FdMzk1mMn779p99GdW0VxsaGRHfONUhTLsZ/JaIpcQqmnnV0dBL5Ykkcjtl4carFfPRHHn4YqWRKLkhSTutqGwRsWl5aEQaB1U6deFwOKbqxU6P3/7L3ntFxXue56DO9z2AwwKB3gADRAfZeJFGF6rIkNyWxHHs5dsq5Ock6Z8W5p62s5Nyb3JWTnDhxYsd2EjfJkixanRKL2Al2gARIog/qoE7v5a7n3RjZ519+5Id+BFpcFMnBYOab/e39vs/7FH6xISAyzE2YTY9/aREnTx3H+Qvn0L+lD+FYBGuBdZn2+5eWxaWaTefczIwwagLry6itqRLzQzZPdJS+O3IX+ZwGwVAE+/YdwpEjj4ihICngRICpG2XjwCktp8ssxqxWxZphbCNBAR5YnAyLvIEHEaf7JrXW2KAq7ZcC0LiZE2CSSJgNRgp1oR5P8QYSropdJXlR7B5eIz5e2ApS/McFuKOBFP9BMQ4USsx1yHXGCSGbbwGnEgS8skL7Xg2uIqcDzl++iCs3bqCnr18m7naLA3qtVhppzoFJpeR7o2s6D0r6QpRXVKG3ezucLq/cD3RfX12dE53sxXOXcfSRp3Bw/2FEw2HcvT+EW7evoqe/G8c/OgG9wSQ/ixpvmpmdPvMx3n33fZFBseBj01pfWycRUCsL09jW24enn/wsnHYv7LYiec9cYwoUMIl7dCyWgsPGe41u76Tx5cXUSq55Oil6fXoI8M+h4LrsaQSYyBgg+Ml9hvd5kcspEV/DI7exsOrH1cGbGLw7gnAsIZntNJMSZ/d0VqisYvDKxpDmQDmg1ONEWbkHNpsRbrcDs75paWJtFgcmJqah11mEPmqiWatkoyewtrwuJky7dnSiqbEWLqcdXk+xUIApI2BBSVCA94A07Ho9ojGa8CWhM5hkHVJSoWieGpSWlMreQ0kDZTJ0GI5GQ5K3zr8jKMzJMqcuTJ7h+5ZiJBqVIoT3g7BMNjKO+f+kkQpt02DAwtIa3nnvMmbn1lFZZ0XPlg7Mz67i3vAk0sk8vKVmOBwGLM7HpKl/4YWnYTObkQrFUV5ahFwmKoBBIqp03JzCUutc5LIjn0tIQxlaW0d0PYLp6RnJKa9tqEFDY6M8ls7wBGC5j8aDIViNJmYfIhhPwB+L4db9UWj0Rlmjb568iHgiC6vdKGuNU196HVBOI7IBRtglGbunKJN8HQRvx+9Nw1VEX5gU+vvaYDFrEQ0GsboUkGtnMmqh1efE5JNSBg6HxKlZA8z7lxAIxxGIJpHJkyGXFZZRZ0cnVv1+LMz4kEvksXd7F548+qjEA1Prb9BpMT2xhmwigd//vZfR0tikgPlwRJ5zbmkFvoUFrEej6Ojtg42AZAZiaqZMIfMyVSa7gU3Tpk0tIkM4e+48nnjiaezddwBDg8OYHL+HibGrCKxMwWo0YHt7PaJzd0TXG1sPQpNnak9emH02jwX+YBhrESMsrgrMhPK4cHsWyZRKZ2hp9uJzn38a66uzSMZWoYOaHtKKdm5mRcwo3d5iTM75EU2Z0LtlHzo7t+HypRs4f/6CMLbaOprgcloxPz8vAwB6IDCw11vqEY+ato5uuEu8uHTpEv7ln38s7ES58ViQR1OSRcBJODEEDhFUA1BgYgH1DbXo7+/ByJ3bGL87DpueknE9tvU0YUtvN+6N3MHa2qo02jHG67mKMbMagtVZLOkSBSPDuYUlifXzlnmEpbOyvI54LC3eE5UV9GdKIZ6ht0EOuQwHHymUuqzo3dyC5tpKxMLLWFuZQS6fEKM/m6MM90b9SKQM6OnphbPIgQtXr2OV94TJJFF2BDoyyTSK7Q5Y6WFAJlw6Bf/yoviUpPOAb3ZR9OAOB1307cLMiYZjIlfZsb1bwGlOTsk8EuBZk0Iosi5JIsXuUnS0daDI4cTUxLTsY6XecpGd+VeWMTs7I6ytYqcDTx09KmwesslKvOUC6nNPYt1YU12DUEgl7KgIXsrnuE/FhLUqpmUAvv+P/xv37w1i3+GDwjr6m299H831Ffjm738NN29cgdnhwD+/+i5u3p1DLq8RWeGBPdtRWVYi++GuXbtQX1cn58qHHx6Xc/bZzzyHywOXZQjAYcWm1k1YWVlGbXkVil0evPHuR7h5+w46Wxvx4tMPwGWKoauS3nxCAAAgAElEQVSzC6mMEQazEwTNTZYswpRcFdejmP4K8/fw5s9ewQ+/91M49Ekc3N4Mj1UHfT4lLBPfzDqC8RzypiLE4YC9tA7hVB5JxnkbzMKOpRQxHOakl9I0m8h5JiYmRNfOPYYMQtGNi7kzjf3IwgwhkwljaOiKmE4vLwfFt8Bid+PQ4YcEVD5/8TyCwTVEo0rXv2dbGx5+8EFhMrF+/NGPfwxXkQetrZ3o7tmGfXsPIRpjjbQiNWxJaYkyF4RiNjJNjCAiz4Wx0VG88cZrqKgox2c/+1nZE/n58nxhLUNmiNbA/iAJXU6HTCKMG1c/wt//w18jmcmiq3sLnn7mM0gnIzjx3jHM3bsLr8WCErMJMDnRtP0BnLkzjkv3JjAfCMtQUZ8OIxXwo6bEhkcffgBbtm3BsWPHMHhzELlUGs8+/QL2H3kCRZTKfjJVVwkAyguMgLdJyTklbpNRmUpqwP2diUaKSZmWppd1bIEhLH+XUyZ6/J1NurAC9KyVFHBQMAeXM36DYSyDR2mY1a+CETr7plRGNePcg/hVGFYWhpMSmSgsHCVbLvgN8DWwm2NEZKEB/4SJTNCAyV80eMwpSbVKclPeAGIwLN5UKi2B/ZBiHygGAV9P4efz3uQQgTVoHky1UD0WwQCCA/ydABBrTwJ/Yki48d75PLWb/91T4FOJiuiM4kvxS1BAIQTQMPrPABS7TOjYXAWnQ4vyEieqy6tg1FvlIOeGz+Lf6fKgrKxa0HZOCknF48JjgUTUjIuJB4rSxnPkQaqtFukswQEnzBa7TEYIDhj0VqFiIp/CyN1rSKXCaG7skkI+zTBrHRDPhOTwEtMlsxNGrR02/q43IhYNYej2LTjdTjQ1N8NoYsIA46z0QkPj5skCqWC+UZj88yAWFG2D1q/0a5lP6G8F7VEBjSvQjlT8iPIWKDh8qj+TYqekBTzcFT0uv3E9VJPGjUFRgNj0qRtVMIwNDX4BhRS5xcbmwZ9T2CAK2iIyBQjQsMDJa+g6qkdOQ/Q9K5thPpNAKr6OH//oOxgeuYkjDz+Gjp4teOf4B/jpa7+AxVYtdNzPP7YHJbkwxq+cRTS4Ju9pfTkAl9uDueC6MAWKyqvxzG98BXA68O47x3D53Gl4ikvxjd/+fZitTml2uBlI1FM2K/omUuaJWpJy7Cb9XKsTF2eCOkyfuHNnGG+99RZaNjXjhz/8J+zevR1abQ5RRh+tLsv30ESQU/8z5wawb/9B7N69C/Nzc5iYGJfPcseOHSIb4CSDBmIWix0Ouwvzswuie86D8ZmrKCpyS2FDOrXbXSz0X2XmQsqMcmNnM/jRyeP48KMP4V9Zgt5sQmvbZkz7ZsVYjFRcru+KckbAWRAOBSReqL21Fbdu3BJJA30Q2tu70dXVi5bmVlmDRJ6FqWIyIBINinafFHWV687Jv9JuRaIECwzStLqLilUmfJQsgQ1qmE4rDTo374LmWyG/6nBQBxVNCSOCiHPjJqrM7+ECK9C6+L4p86AXAgstRqsV/AQScrizSafmXcXVKD8BGj6lBTggK4fZvYlMAr94/21xzDYxLk3odHo5UM0sbNJ0DF9DILgqnysnVpQDvPPe22htbUNfL3X+1eJkHIuHoNen8P677yIeTeBzzzOesFq0tSP3bmNiZgRNLU04cfI02ru6BfCja/rVG9flfpqc9GPLls2iPT516oyAD60tTbAZ0rCZTPi/v/mnKCmuQTajKH0KAGWxZZImRthSOd6XQsSU9SEeGTQxpTO8kYAlo/bSQpck3ZUyGV4/Nt28nwmU0qFdm0thcnocpy+cwbmBi5LVHqN3hMEsUhvKrBgnxdedSsehNxAZ4HQ0h9qqSmRzlJdQj56Gw2YWQ1Emv6yuBHB7aBoulw3FpR44i4tQUV2Jm9duYmRoDA31ZejpakZ1lVfMRmmISSNOo14xu7ieJJN5wxuFiQAUG5V6y+T1K5CSpZ6SS3EdCpjJezIWEmCAwC7XCPc/sgC49xEYoFyAzAB+schgYVQodMgSKgBMPBzWAmG89dYZ3B1dQFNbMbZu68blS0OYGl+D22lAVVUxSktsmPUtY2YmgoMHtmJrXy+K7bzHOe1IYmZmAgMXL6CuphaPHTmK2alZVDPdATlhp/j9c1L4UjN8c9gPqzmDQwcOyH3u8dDkk54x9CpIwGG1QZvX4MaNQSyth5AyGjG5sgKD1YrxxRD8S0FY7Ca5X7hvWWx2Kdp5LQgwaDh1lcjMNJwuSoRiiEdVrFhVVSkaGyqQioeRjEeQiGZQ5HBgdnYKVhulPVYBQvQ0GuNz6bQYn5xGJJnBWjgLLb108hApEPvY0Oo6UtEUWhvKcfShh1BdUYZLAxck2ePhhx7E5P1RDF2/jYP7dmFH/xbMzsxh646dCESjmFlcws3hYZy7cgVPv/AirGQB0P8nB6Ekr6+sidFhNBKWM4R7CPcOMrV6erfAVVSC0fvjWFqcR2jVB30uBP8sYxGzOLBnG2ZH72FlZgZZso00ORhsBuSMeiwEI1gK53FndBVzQSCUhmiq+zqacWBPD5xOHZZXZrC05EMsHIDDZlGeGBkdgowtcxTBt7COHbsfhbPIK8ZwJ0+eQVlFMTa1NkpcG0Gn69duyzRVr6MXUA4ulxll3mKJZ9vSv0VkMgSiOcEeHrkv5pFsAslw5Jmd0+SFRcbPT03JNBIR2NXRLkk/AxeuwpDLwm2zorWefhZ2lJd6YLMSLIphbHwMsWQGGrMVjoomdPfvFDnZydMfiykeCRTzC8vYvadP9tXR0YmN/YVmthFYSVm3GJHKJJCMh2DSmbFraxNKnTY4zVpYDFnEoqvI5JKYW1hGTUMnhu7MYVPrVjzw0AOYnpnAD378KhbWgkhzb7Nw/VUiuBKAJs3Mh7wMCpqb65S/CP0dMhoxmyTVm+cf9zlO82m0efjgfty6dVn2ccoc6E3CSk9vyMPqMKKlbbPI38bvjyMcCMmUn8MhxvF29vSgt78Pf/pnfyoO90U2K/q6uuFy2NHf1w8P9w4dQUoFVvL8E8r2RiKPojVrZc9SfgKK3fm9f/hLtLVU49EnH8Pw/XH80R//TzQ3VOKrv/4iotEghkcn8Lff+xmKvFWwmKyStnDo0B7xJKLH0ea2NkxPTmHw5k0BvggQcI//8U9+jOeffx7lFeU4c/ZjXB4YEP+Ojs5eTC6s4vK1m2iqLsf2niaUu7U4+tjjsNrLsSAsGA1KvFZcuHgOldXtaO/owMen3sb/+yd/glQohE3VDnQ0lMBjUb4ErBOMNhem/WHc88VQUt8Pa2kdlkMRzC/OC3g5OjouLEJ6cJAhxtqqproW80wjyNFvgl5aDvEVoRyJgC3TdsbGhuBy6tHcTHNRJ9aDIbz/0XmEonlk8hqsrEZEjkEDcZvFia62cjRV12Dblj6Rsg3dHhKT0tlZPzo6+vDUUy9iU2uHgHiUE5DlyT1CUdyZEMPPRXmH8TOiv1VgfQ3f+tbfoK+3D0ePPi73YjjMuF76JuUQT0XlfLIwLlKTxamPXsM/fu9vZZDX1bsVzz//OXhLXXjvzZ9heOAybLksqopc8NS0wlDVjncv3sSNsUlEM1npB0qdRoSX5lBdasPO7Vtw4MB+XLxwAWdPnwUdyV/+8lexdc8DsBUpliRr/8LUWzEG1MBEgChOvVNqSMgzjrHTaiinwA0+psCE41nH2kzV4wq4KiTyCCCQo7TT/ElDrKTMyqesUK8V6vpfHcRE45S5knGtItF/9bGF16vYA6r/UPp99h08k5RhIP9cMA/8Pyj89HgTEEN9T4Hlp6QQUt5tNPPq50qKwkbKAvdK9ivqMcqXAFp1Tdje8dqpqHeT7KcqwlCBH3xMQW5R2dL6qeyJ/9UD9X+DB34qL0BxiSFPx3+abOfp+iyhAEo+QFm706ZFa0spGupK0NpcB4NGJ9MM6ipZSNOHoGVTG+w2t+j3uVlw+sgbo+CmzQXNGBuabdCcikUYEUbqjeg8zu9jNq/JZIVWY5IiikyBwaFLQD6B1pZeeNxViPAG02sQia1J88xGx2qmIY4dyOqQTavp8sjdIbiLi9DQ2CSTaJ3eJOCAQvP4s43S7HORK38AhdIp3Q+1NBnZCPi6C/GAColTGZ0FbwD+nZrQKuSv8FVY/Jz6yvPqC3GCSvvDhxLdUz+DkxLFFOBBm82pqZOwD4iy6Viaa+SaFnTefM6CfEF+Nr0fSOdOkoJMR3m+Z51suNTvUT4Qj67iF8d+gvPnT2DP/gPYufcQPjp9Ej/44atwOKpwaNcOPLW/B4mZuxgbOIdENCSmcTpqfHN5zAYCiOSA6pZ2PPLi5xHI5XDm449w8cwpoZX+zu/8R9jsxdAZqMdi/F9CphM8cGPRiOwyBAZ4iHH6ysxhyXzPa3Dx0mXcuX1H6OGRcBBVVWW4PXRTTHsYt9TSRCp6FleuXIfBaMO+A4fR3NIsZlqxDc8KJjQcPHgY/b390vgSGCDVlYY8REwZcRkIrIjPgzLaU5sa12vByIVNNpt0xu0xsoXU7fuTYzh++iR8s3MyTWVjzJxpZsgWFztgtRhht5pR4S1FNpmCUadHf28fKsor0dzUJuCARqMMDzkVllgXLRkDPFzYXCpDGdH50109x0N36ROKpiQlbBxQiinAWBf1SyLQaNaViImbM68lN+iCrk1M4Ta8M1SurGLDsPBiw04whdNORi8pkEwvbAQWTUobpuQDvB/4uYnmTkxqFIDAzySZTsI3P40rN6+iqNSN9UgYFVXVIgsiIyOT4n2mh883iZmZSQEb7VYLpiYnMD09KcaA/b27YLPSmJReEnpM++7iow8/gMPmwrNPvijGgNl0EoO3r2EtvAC9UY/Z+QV4y6owv7iMs+fPiwzj8IOHxVWak+ru7m6JcmLz0lRfg4YaL0Jrq/jtr/8Bmhu6oNeraRcp+7xP5EDLsvi0qnQUodnRm4M0OtLgOfGOIS9gJBMegkKL5l5A/TfXNNeVw+6UGDiduH8msOCfxdC9O7g3MY77kxNYj8SQygDhSAKe4jIx3ROdsoaTB2aZu6DJMjUkKewTMhFSqRCK3VaUlZYIKEC2wPp6BNFoEsWUyeSyiCcTWF9bRyKWxuryouiAa6tL0VivIhnrqmtQW1Ut8GKYU3GzVd4zi+2l5RWJMKugBpRRUymV385oNpokcS/hmqBEicVXMEhJkVGdERsyLKEA53LwlnlVPO3GPc81R5YUZSp0Ji4v5/3AolGD1bUAfvGLj3FzcArlNQY8evQwXn3lfUTDWlR4HfJLp01hbSUs6TiU1jz//BNort+EtfUVKZypn2dU7tEjD8BltuPu4D20b+oS3W0kFsHM0jSi6XVUMp4wmMT94XFUeKkVtqKkzINUPAqDloBaTN6nJqdBKp7GlcvXECblPhrCSjgMQ1E5llfWJPaNvaNJHLTJLsogFadhlUquyKaysDnMKCouUr4qKwHo8jqYLIz1pTQlBb0my0wc+azMJk7cHLDZTAgFCSKkRHonGlBoEUkQFEjB6qQsLyfJKZyyLs744bBo8fIXv4C6ygoBk06e/kjiyLZv6Uf35nbMT03DqNGhpqJaHPvbO7sAgxFzKyt46/iHuDM6ioNHHkZLa6tMtBhlyjO6ob5eWEOkIl+9ekXiV3nONTW3oKm5Fb6ZeWFepPm+U2Ho0gEYtAEsLi+guqEVPR2boYkHkViZRjywhIXVAKb8QYQyZgxPryOYIbDPSGI9ejc3YWtHMwx5JsnkEE4sw0egxGpFkaMY87MriKdzWA0nkIQThx96HG53PS4NXMbZ8ydR4nVg67YujE/MYuDysDSknBxQ1kGYl7GWZODotDnUVnrhtNmwd89eVNfUbAC8KopxbHwCS8tBJFKkDZNxRz8hTuEyYohWVlEKh8WMyXszMGlTqK90oaOlCV6XE3OTk0hEQmhrbRYA2jc/i4npVXRu3YLq1p3IasnqCWHgygCmfdOS3EJwwFOq4m9puEy23cryGoKBKCxmmhoy+92Me3eHkE1k0N1ahi1drUAmghx/ZePiXUHpzexiDDm4sGP3Q6hrqMPFgQt458NTWA5EJNHBWeKS2gFMfYAR+XRSmDbFxXa5T/3LAdicJVgPxWQynsnEYbNbYDZYUFtdh53btmJ4+Lrs2TxbSzxlqgbKxGBxGIT1U15WiWQsIW76oWAYjQ1NsDkcWFlfQ11DPQYHbwm7zqjVoqmuFk11dejp6RZNvEydPV7Zj2QaTgNWwrN6RbHm+cEBg0gxBSyP4c3Xf4AvfOEZSYiZnPbhT/7sL7C2sorf/dqX5Ux95efv4tL1Mew7tBcNtfV447W3oTfr4C1ziadAS1OTxDUzJrmzvUPYdpcunsfI8Ah+8ze/LGcfwR0yokD/jqlpeKqbMHxvDNH1FfR31KO8yIA9e/bjkaMvwqS3KbO3IgOCayswmEux6l/Csdd+hB/8/d+hpaYErTUuOA0JNFZ4YdHRIDsCfyCElbgG1+6uIWn0wlbWiKqGZmg1HFwkEIsnFdifZQ3JSXxSQFgyRfl+uT/zPHU5HHKepVNxrK0tIpcNo7e7BTO+eygucUOjN+HEmRu4enOKPapq1OgzUF2G3q5W1FR4sbY4j77ebljtVswvzMvPJuvUZvPgpZe+AqPRjkSS+zlNrfUyXKMhM4F1ylVDIbIlnSKFU7WxEVNTk/j7b39bTH/37t23MbiAfKbQ8l7NQpfTQptP4/SJ1/Htb/8VEqkc2jt78Ou/8bLIh8989C6GLl1AkdGAUpsNLT17MBrS49SNEUwsLCFDmaVFBxOSWFuYRY3Xhj07t+LQwUM4d/Yczp46A2RT+MIXXsK+h56A0+1VtH2zqt0Lk3CVNED2pWUj5i8vwAAfJ803PS0M9GNSAAEb/U8GdxuO+vwMyCLkWUKggPsR6wLGKSsjWiWdYJ9RYAAUJMWKLazIS9KopxMbBucKFJCGf6PRZx9BwLJghFgYSCqOvjIRFMp/UsVIF5gEhfcrJsriW0YARLENpAbkPbfhkSDDyI00Il4bnnEF6QMHTYpRsOFrkFXJEvQP4P2rYjJ53pF1qhgE/OL7/3dQ4JdowqcSFNi9uy6/vBLE/DzjTXiASiahQvBMQIlbj82bKlFTWYLujjbEo3HJ9eZ0U/LZTWZsam2XYpomRLwB6JAszuriIMvRdx5BieqyILC2KiwB0VbbaVLllrg40jjDpOFCaX25uQ0PX4FWm0F1RSPKymqQyNClOiNFNBsoi5XRchYYDRbkCQpkiGJrMDh0HRarXlxSqdvlZJprsjCBVxQXNoUqM1RMNUT3oyb3hSQAIrHqe1TBV9AF/ZJSoxZ4IbpInpcMgQ09Dg1gBOHLq7i4AqOgoAlSB59ymmbjJdrtjbxr/lvB5VeQRTFn1MjrLERG8vv4GiUajTc+JQcEOMT1k3/mTcpJfR6ZZAQ/+dF3cOHchzhw4CB27T2EcwMD+Md/+iHKvDV46tBBPNDdjNGBM6J9I8WdwIsJqsGPafRYiCRQubkHDz7zGeQMBgEFrl29JLFuX/nKN1BZ2SISFDbqnCZLkS0Zp2kkE1F5f1arQ6ZgnBRynXDjuH9vDPfu3kU0EoLNbsTApbOYn59FdVW5rDmXw4WhW0Oi79va34/SsnJU1NXj8rXrSt9rsWHONy86yGefeU4OTE5bqKXmpIkbYywe3JgKa8VsTyiQekWT4jUlyFVAjaljpuSDk/35lUV88PEJfHDiJGYX/LDanYjGVYxiiceNWCQo9GWX3YL9u/dg9/ZdaKyrh6e4RH4G1x1pkPxMVOSgapJZqLIgk9yDXA5Ol0sMg3jwRCIh5bsQjQqVm2gzaW0SeSYsFJX5LgAD1xqUMSgjGplfz/XFQ4uADD8H0vXIcOB7ZbPBxoKTGG70nHryECAIwJ+p0GBS/BQlkc0/N3uuU4JXWj3vMzJoFIJMzf3dsbu4c/c2bC47ltfWUFFdg6amTWIQxmaDTTM9FK5dv4xYLASH3SYSAk4fH330UTQ1tomWXOK64mH4F2fwwfvvCZX2qcefE1CA/Jj7Y8NYWJnCyrpfpEQud5nIZd774H2Z2j/00ANiaDV4axAdHZtF7043crPBiJ1buuCbGMMXPvslbN+2T2I7yQjQcJq4Ecdo1Js3zCCVNo7XQa47wcwNTSwLNZq8SUxhNi2FEA31eI/zMVxr/JzJNDDqNQhHghidGMO9iTH45hcwNbcI/2oIsWQO5RU14ilAGQK1w8il0bapQRp1/8KimETVVFcgGgnKvmsx6cQBnEU5EwiYGd3QvAnr4Qh8s7PCmuBnyChNmmkadRpUVrjEXOzQ/r3Y1FiPbCop2miH1Q4duQD87KmddDqgMxjgdnsQjihTqEiEcUXUJip/CfoIcB+ntMJuU+uM+w8nglwblEEwuo7SEolw3EhU4Rpi0c19hAkxBLJIPaZz+ckT13Dj5gxq6vV44XNP4OdvncLw8Brcdgs21ZfCZc0hGVPRW0sL1EzX4KHHHsLA1Wu4M3QfdZUeHNzTj/qaasTDIbz5JmO/+tHfv1v28tHxEcwu3EPr5ga4nRWYnfajyO5g2LToXw06lfTABtDuckhyxvrKOmamfOLePrWyjEgiieKOHty9P4n1IF3JszAyO5omeDRiYpFHsIzAG+m+brsAonTRptGnSa+Du8iGIocJ+Syz2G2oLKvG5JhPHNoJEEZjYZGh0EyMUap8nhyNByMxxNNZ5HUGQGMQI02OXabGplBXUYKv/+aXhJJNRhUn35NT4yj1uNGxqRV7tu8UUEDH81WjE/p6jFKwYEhM6EYmxoVtU9/QJJ8zi2FqwXt7e0Vrf+vWLZmklpR6xC2fkaQ1dXW4M3wX0zOzwvhZmfehyJqH0xpHJByA3VGKbd2dqC8rQWRlFr6pUfgW13Fp0IflGLCcAHQOwF3kQHNNJba0N0ObjiITD8NmNyCnz2KNZrIVjNaswLkzVzG7uIKqhk3o27UfOqMLHx0/JxIAp9uE9s4myfO+cf2+7Hlct2QpqcI9LtI6Ar2kxXI5Oh1WmaqWlZahoa4eu3fulhhB38ysMDOmZny4Pz6OWCqu5IpsqoudwqJIBULQJ3PoaPBgU30JNrc1C6siHk6KqaHFpLLXbW4PUlobyhvaEUrrcWNwBFeuXsf8Aqe7OUnb4X80vdy6bYtIDshcoCluLJqUuEStIY/6hnrcvnUb2VgCRw+3o7nei8D6gkhOmHrA/XViahkD1yfE6O7xJ58UJsg7xz/C7ZFxlVhBBJKTf5MJtdW1iIejCAfWBGwvK/OIZIFeUISpKOfhfpRMxwVMZ3FPU12Hnbr2OoyN3pV1QS+A+voG8f1Jp+MSI1paWoLyUi9mfT4xRbVQ1pjPY8HvF2NhMogGb91ALp1CZ1ur3BN7d+8Rk2oCzgSqueeyqaAEkI0wzziZ0hqN4v3DZp+gPqVxZ06/gV9/+QtY8i/g1OnT+O73/ln2vi/92q/hwoVLeO+DMzBYHPj8S19Eb3cvvvud7+L0+SsoLbOjubEJFWVlKOcvbxnMRiNoMjw0eAs1VdVwupwCBvT392Fufg63793F5Nw8/IGYxOj2dnVAl43j8N4tuHppAAcOPITdu/bA4y6Ct7Yacz4f/Ktx/OSf/hkXT34Auy6N/s3VqCq1IBpYgN1klD3IZrVham4J86E8fOsalDS0Y2RqjlmqaGyo30iEqcfU5IyqjcmuWl+VGExvaTmKijxiwMz7jvVyeXkxHVNFhx8OLosXTTYVleQJMptOnb2CSDwDk8UoDF0yFZjG4rRZJCmlorxUJJNifKjRwuebh9nqwv79R9DXt1MGMpKQQmbrRoykMs7jYIWDDnG1VsOPPBlzZBjGMTBwAa+8+lN89StfRfvmLmE8qEact1UGOtLgdTncvHIa/8+f/XfZq9o7evHSr/8arCYdTh9/G4MDF8EKaFvfDpQ1duPtS3dx6c4ElgJBWO0WZDMJ2C1axAN+FFvyOLBnBw4eOIArAwM4d+as9CrPPvci9j/wmDCdxFic033Wz2TtbrDiuA5/OdxT/YBiFCrmq5Idc5DHnkI1uspzSbF5JdI9R7NCSj9YI5C5qZp56TckBYopJ8rMWcX+qRqQ9ZoaUm4AAFqmzajXx79TZrRqOs86jfdEoV/h3wlbgQwBDhjMypiQoAE/h8LQk6+N30fggfI+fn7sa7g/sl4uyFALvRFrxoKPQoFNwD8XQAYlgzYjm9+I5M2SbUVz0JwMszjsEulqUqW+icxahoU6lDU2fSp74n8DAsC/+ik+lRfg6CPN+UAwhompFQRCpCiR3U/qKOBx6VFVZoXbqUdddRm6OjpFi0yaHZtcTiiJFtKdWHKkCQrIBM4o4ACN0Qpa7ZUVv1AkqStTMj6dNPV6gxVmqw2pdEympCajXaa4pJ3funWR1mPY1NIhMYfMfF0PBmEy22EmQ8Bkl8aTh0EymUVWsZoxPj6MVDqMLf1bodc5JO6lYBJSMLtQMW3KdVN5BKgbh5tDwWSDTXghBUCaLMZHifutQm0LG4IADBJXpjTdBWpSgVojBQBZFQIQKL02H8NvkIiwjS82FSJn2MikV1RkJStgg6qQwo1IF42iC32CADI3mxnqjEZLEwhgM0NLgDgMeg1i4RCOvf4vOHX85wIKHDh8BBeu3sD3//mH2LF1G547fACW9WUMXjiDRDwijAzSF50GjWjwHN4qzEYzsNVuwqPPvyg65ksXz+DihTOyQf3mb/4OqivboNOZEY5QM61AGG5AXCtEclVkHjW5zARPSOPC4oPrZGV5GStLC7h54zLmZsdhNGjR1dEqjX4qnsL1qzdhM1tQVepGaUUFKpqa8fGlAaTzWnR29IrMYWnej67OTuzdv082ZW5EjEMyciPmRJjZ0dBIjjKvu1AVBR01inkgv5RRCnVypNKuI55L4dgH7+Ct48fhX10XjTENv1j0cLrn9RQhGgogHlBM0SUAACAASURBVApgx5ateOrxJ1FbxRxy64bzKiloGTkM2CQRIBDPDImt4WZJ8x1GAHITZwSbVtYSwQExm9zIqVWULOXiKp878tJE8LmEsrYxJeBkmRs91yfXs1prTKdQgIRyiuWaoqSFyRz8WQodJ/VZgTgZcZ1XBpsamRoSyOBByvtdrceERHjpjHRHX8PQ7UEsLi+KG3GSzAK3B5VVNTJZpMP1/MIs5uZnMDfvQ01NlTCH7ty+jb179qOzs1tNHbIZSZeYnZnGiY8+Ql93H5568llpgmkWd3PwGq4PnoO3sgSpbB4l3hoEgkm8eexNYYE88fhjKPUU49bNQczN+dDX343FhWXYzHb0tG/C+dOnsGf3ATzy8BNiPEaDJNPGxJzXlaZCyvBTUd4KGvmCSY+SDlFTy+8lw4AFANMtgtJgkuXCCCgyoPhe2JTwc52Zm8Ht4WGMTk7Dt7iMZN6AcJwApwIU08kYHFa9GOa57AQmcjJdz5KSlbOgoa5I1k4mlRQ3bAW8auApKReHcyYajE9OIZnJwyzTG4KcSVlb9Dg1avR49qkH0N5cD6tBJ14HDguBVFWAsNkz0BjWZBbTRjqyU0rA4m55ZVXWI/dLUoqFgih6M7VXMZXC6XTIWg4EAwgFAjItUlGvLHZU/BTvR9JJCUpxmqozZLG6viIyiNOnR2CxxfHyV5+WovgXv7iCfEqLCpcdHU3UzIaRyyYRCwKz83GUNbWIAWhZUTGOPnQIzXV1klgxOzeNy9cvIZXKYt/+I2iqa0IsFMDo3atoaqhEZVUzAutxLC/6ocnlxHOBZSkNcG1OO8xWphKwGclgcmxcZEJMD1lbCyDb3Ix7o9PiqZHXGoRyTZYc1wmBIJF3MdIunoKnmAALH0egOyimfw31VairKUOa9zSvc1GJgC3cZ/gZMCKSTu5L/iXxNgiuh0Uul9fQZT0NHYGCvFaaK/p0jI5M4uiRPfj8C89hdmoS8zM+nDnzsaxLEw183R50trZDr9Ghr6cf0WhcKMTJbA6hWByBWBQnz55FcWkpjjz8qGSR37xxE909Pdi6dSv8S0tYXFjEvXv3xWU8EYsLsMjrQ4240WLGnZFh3Lt3B/U1JRi7fRHdLbXY3dONMkrEMjkBiYZG7uL22BwmF5NIaAE6kZRU2NHZ2oDGilKUue1IxUOIRdakQcgbdAhH2dyXYGkpAr8/gqraJuzYcwCJvBY/fuXnGBocRCqZQVWNF55SDyYnp0WHz0KYeyn3smg4imgkDpuFZld0/k8gS58kXV6c5C1GEypKPNjau0XYZRXlVSI/CEXD+F/f+mssr6+In0NZdQmq62owfn8SicUANnkcOLKzFU11pfAtTMvk1OutQyoWw8zUOKpqq9CzYx/S5nKMzi3j1IXzuDF4R3wrJH3GoHLOCQyQklxbWys+EbzWvB/5uFJvMRxFFjm/J+7OoMRuxItPbEeRIwe9UYFZ9ESJRfO4NeTDxGwYbZvb0NfXhsH7Y/jwzABiCe5jOnnf3Nd47pClQ+NnAnsmow4Ouxme4iLZt8gimePelGLDlsXC/LJMinmPV1SU4ZFHH8L9eyPCHOGZvGvXHkxNzcge7nBZ0FBfLcaaNFpcX10TcJpnEE1F3R6PJFHx39aW/fB63BKvuq1/q3j/kF3F/YUaeX6OMtBg/KjE9KoaSE1WuSfTPDiFH3zvf+LZZ54UcP7NXxyTZA2aHVrMDvz0p+9IY0v6/pe/8jKam1tw6tRpfPt738N6IIqG+nJ0bN4sZw7BgVKPB8vLS2LK2tXRgffeexd+/yIeO/oY7o+OCo0+EInizr0JWOx2PPvMM7h96zq8xQ6ko5TOzKC6ogZbt/Tiqeefx49//CouXh2Cf9YHazaOrkYvNjeWoMxjRTi8huXlZWmaLSY7AtEcRmbWoCuqxvZDjyCv0+L111/HwkJYgJe9+w5JjbS05EeQcqiledGy93T2wekoFYnXIhlTd2/BYMgwvwhmPSVjBAOBshIPrBaz3M83bt7BptYG1NZViQ8Mk0lo5LzsX5brtW3HNrS2tQnjkPIWd7EXc/MreOSRJ1FX3yK1OmUMypmcAycCbTTtdkj9kcpwjZNCb4CBzImcFjp9FhpdGt//wT9gYGAA/+Wb/12kxuFQRCRp2TzPQUZU53HnxkX8t2/+JzjMFrRu7sDzL5Al6MJH7x3DrauXhcX1+BMvYjEMvHr8ImbXYgiTraTJwmbh2ZRCKrSEEkseD+zfhoMHDuLatQGcO3cO4XgSzzz3WTz77OdlcFWoszn5/yUFX2noVfOtERYciyuyMRQtnpHFSlYsqVoba1J5hBWGisqoWQ38FCuAhYJESm/w8gsggAANlPeyjxYGs+oFPqH7S5WnGNGFhlwBFKwR2T+ooaICQ+2fxGuLTwMZ1ZGIfK8afKp6kEMTApA8jylFYw3J+p31pmIGqEFBoXZU0gT1c5QnmnmjLuK5xffEvo+SOiYwKcBC1alq4MraWhkRqvdfABj4uPLG5k9lT/yv7uj/DR74qbwAjzxYm4/G0pJlu7qeAOUhMmnmhuIxoabCDpspD7fTirbWVni9FXCIAy2LFOV6zoXi9ZYjHIrCbLbDaqEjacE4wwACAqRMk4LLaXBh4TucblhsRQIOrK77YZPGQAeL0SZ66OvXziKRCKKncwuczmJATx1SClaLCyYTY1mYm87pJTM5TUgmiILFsbIyh5XVGezcsVtAAX6RZqboLUprU/AVKGSVspAouIQWXDaVbk7Fh/BL6W/UzcEiuKDRoQSAd28BzSs0b59Qeja8Cn61ySgYjShAgzFmKheZP49/LpgZFm7QwmMKZoZqI1MNLB9DR3NB5TQ5ZFMJaKGXyV8qR11kFMloDMfffQ0nPngd27ZuxQNHjuLE2Qv4yatv4rmnnsBXP/M0Tv3L9+GfuAfuacksUwEM0Gfi0jjnzA7MJ/PQldXh6GdelAkrWQJ37tySjeW//pc/gyZP9gjNflmI6YRiz4gtV5ELGo06TPI50sZ0Eu3DAoiJEQtzc5ib8WHg0nlo8kkYdDk4ud42Ncp7HLs/Bt/UHNqam2HVa1FSXo6iqhocO35CGqvDh45Am9ViYXYeM74ZPPH0k9ixfZt4UxBIoJaRngtsZllU8AAsLfVuGKD9EtHk5kbaqjJc4SRei8X1JfzsnTfxk9feQIosGoJHAjLkhCLOBqCrvRU26o9Hx/HgwcN49JHHRAJjMTOHnvouAg/MpTdKcUYaNX8WC1tuxGIMQw17PisyEJrBscEie0GhxpwAWxWjRZp6nWhguXErJFgvEXipJCldCtml7k3p04j+0lNhw03bxLgYUttUHB9lKXws2TQKgdbLWi6YDfK5xFU4mZTHF5xpJUlDPCyAWDIijJR4KiHPR2r/neF7sDuLJAOdT+dfWsDa+hocLqtQt2d8U3jv3fdEk9nb2yeTGTaNNCm6f3cEF85dkCneQw88jOrKWiCnxcqaH3/5v/8Unb2bJVatoqoJd+9O49yF81IQ7N29E91dHUL9pslRc0st9u87iNrqenjdLpw7eRK1NQ14+OHHkUrRydm9wVZRWb/c03joMxpRIeQbB1xeHWi8Bmw85L4TiQ8zfOPCqiGzivfZ2tqyYm5Q9x0MisaT9ENOxS8OXMXI2CTiWQ3SGqPQdWmWSFBAk0vCaTVCk01Ktjc/62QiJtF3bpcRFeVlsoYojWDCSyWNNLUG3B6+j3giLbnzJWXlSJD1oKepJu/bJAJr6yAWVl1ejm29LWipr0ax0waH1SyTIn4WK2urcLmL1ecpBztlJBa4iz0ytaEbOvcprjuyvSjHoQkd2WIs+qmn5zpVUiaVVsCfrYz31ASD9x3XP30HCAokU1HxPQkHU3jjjfcxNu3H81/YDavDhNdePYW1RaDUbUdXWwWKHRkYtSmkYlpEExoMjfuh1Tnw2WceQ0N1LVb8iwiFlmFxGHF7ZAh3RkaxeXMnjj78KHS5DO7duQaLUYOe3h3IZnQCyMUjUTEDpOcN77lVTmsD69LMk55LT4p7d0dw6+Ytef/mzi4BXS5fHZazJBxNSH44azM2zJ4SjwBdwZUgij12lJWXCXU6GAhCr82jvMwOu9kgSQT0PCAte2xsXJkzMXrWZJDPgVNQJnNQg25glCSBBmq0dSzc8qitrcOKf0ki4w7t3YnykmLEQkFMToxi5M6ggPksNJrqGiQL3qw3Ycf23bIHFHtKxVBucXUVvvk5DNy4AY3BgJe//BWRZN24clWaB74XrgMabY3ev49itxubWjYJpZhnSiyZgKPIhVt3hnDu8kU47Vb4bl/DN774LFzaKEKr8+rfR6ZwbXgSMythLAXJhtKhqbEJ/d1dqPIWwaBNIZuLIxTm+15HdU2V+LZMTfkxvxiG3eVGd/9u1DW2YejOPZz++ArGJick+UgiwywmmK00bqXZFemtZCC4UVpSguvXB8U0ks0vjTo5PQszZlivQyQUl8gul92JHVt6ceTBh1FdVS1FPK/7H/6nP4DJohdWotPtgMFix9j9Gbi1wCPbOtBa7kQyvg4DTT6NVmh1ZsxN+5DmOvB60da7DaWNPfjzv/sOLl2/hbik22jkdTO+MxKOK8ZVPgeH0yXMjPHxcXFoT0RjsNgtaGlrxOTEGHLxHMo9djz+0C6kE/PwFFO+SOPhEoyPrYn0JhTL4sEjD8LiMOHYex/h7tg8LHabMHgWyG7j0CWVQpHTKUBmWiJWdSJlqamuFKPcmtoaTPmmodebsL4ewtp6WCbFnFR29XTB6/VITOPk1ATqauvh8Xhx/dpN+CZ9aO9slmQZRgP7FxdEJiBRrTSxdbqk+WB6TyIWwY1rV2A1G7G1vw+tLa3o6uiWQQzXJ/dbfhHMZDOjYkWVrJNade5BS0tLcq79r//vj+H2FEm0IyUPATKuIlGMjCwK86qsvBIvvfRFbNu+Tc7HcDSKv/ybv8a5C1fQtqlehgd1dXVyTYqKXEglEiKX4ddbvziG3t4eAWympqbgm5kTqdP80oqYjnZ392DWRyBuEtt62lHisGJ6fFLqi6ZNbfj4/AC0Jju8xU44dQn0tVahxJGHzUiwN4QUkzdml2G2lWJ6MYqVuB4d2w+gcXMXpn1Twih5550PpZba1LoZO3fuFqkhvVzo6UJ/IYJCW/t3yblI6dP8/CQmJu5gdXlWTFZbm5vQ190p1/ralctYXVmWxIWWTY3SanJYw5p3lGaq0GBxcVE+o7LyCklOisfpk8LUDT3aO/vR2NQmhuKsE1QtrBF2E9kkOq1ZmfHpFbtOqzNKug99lGhYDk0a/iUf/vN//kNs3bId3/j67yGXUezbXD4NrVGLQHAZq4tT+IPf/brYnbe1d+GpZ55FbU0Zbl2/JNHXBC6LSupwdXgGF4emsB6noSfPFS3yWU6qs0gE/ahyaHBg9xYcOfIQbly/gpOnTgso8PJXvo6+vl0ShVkY3ImX0sZQUMXnKfd87i8SvSlcTuo0SZz9ZfSgpAcwaWBjWKjo8jw3VZw5v0RezWZ7Q1JQGASyBuS/CVtCQyliTIZGfE7WXzxLWfsFwyrdptADFIaVYoQoUa2KGcgztSB3Vsa+UdlnWCsUXkdhsEFATSWX2YSRzX2hUPOKyeyGeaGwADfO9MLgscB05nMWhlMF6TQlUGrgxPehjIwLMmqecb8a3aieO4ea1rZPZU/8b9Dr/6uf4lN5AX7t81vzS4xaGV3A4hKz0xUooNdCAIGKUiucVrphu1BbU4vS0jLR/sp9slEAMn6PG7hBT5M56khU7jo3HRY5QrXNc0pJgwqlV+bCJo3IYLbLRpvNUT/DBoo3olZc5xcWxuHzjWJTUzvKyiqhMWglys7hKIbF4pbDmKAAXePJXrCYVA7q7Ow4EskAerpo5KMaOGqeCohZgbJT0LYo0w8W8oqWoxw9U8pfYaP55/MWkgb4uII5h7ph1bXg8ypzNkXzLzyev/PfCvojrhhS3JWJjloWBdNAFgvKCVXdWDJZ41Qvz6ZDmXYVXl8BvOBmQhdiDV0Y8xnoNXSgVdqgvJ407wxWl5Zw5qO3cOrEMTHVeerZF3DizAX8y09ex2eeeRpP7t2NG2/9DNn1JdFCJ9JMctBBSwdURh7mNJhLZFDe2Y8nnv+sTD3OfHwCx4+/L1OB//gH34THXSuRhMxzJRtA0MmcRiaJ/uU5JYfg8DOvQZYW6/m8FNILsz688dqrmBq/h/7eLmRSUXS0t0pBR9fz69eGpOGtq66Cx+FESXklzCWlOHvlBpJZDTo2d6OxplFovyurK5iZ8+E//F//QSKpHBYrUnGmZOjEbZoTAF5LmgwWYiGp4eTnywKGU1HVVMelAV8KrODVd36On715TFgJsVQG2TwNlhyIBgOiO2/m1KOvD8G1dfjnFiWea/fOnaiprJBDmcUq3byp/eO9ReSZRkyB9ZAUsXxtEiGZY1SNXkw5C4AAAQp+vkwnkE0akDVBSibp96RTsvGi3j0epXmdSa7z6ioL7bDKMd7I4eZ6EdrchiSAzsX8f7rPU2bAA4mHFVHwcCgs64w/SxI6MmlxOi5s/DxY0tmsxHWFxX+CRYFGDrK1QABXr9/EtG8O+w8ckiaVIBJ9Gkh/5BpdWV7E6VOn0NnRLaCA0rWR4QJcungRvslp7NqxC/29W1BZUSM6epr7/fXf/TmKPHZpgOsbN2N0bBa3h29jaWkeDpsVzz3zLKYmp/Dd7/4DvGVFePaZz6CzowduqwWnP/pQJjRf/MKXxCeAhpwEJHlQKmdgOq+r6b26X9MCxjBFQ0l8CMQoHxF6l/A1M56P+nZ+sAQAAgEmLOTlepEVFQyuy/4XjkYwdIfeAtOYW16FzuzA0lpIGnoCoCa9RqaaFqMqgOtqa8TYq6qiDC6HTUzs5udmpXDl58AIQXqlTPsWsLC0LJ4pZmpB/X5hXtGtmg7TbDAp1DWRGaM3oLHWi327+8XwkY0B1wvXH7chJspQ+yj7m9Am9fB4ShAMhGTv4t5TUuqVqRXvDxbufF9cH2wYaOLJZovgEZkkQmWUnOt1mTZQOsCfNTk5CYOJuc8ZMLbi58feweD9GVTWWvD04/tx6+o9XDgzJQBpU7MXxfYsrLo0HBYXsnkD4lkjRkZmZFrGSfj1W4PQauNob68XH4HV1XVh6rz4/HMoKXJgdWkeC7OzqK1tQpHL8wllk9pXshr4+qjvldxmDSm663AWFcnPp9HYzOwMGvYdxGowhNNnrkgzR/NJ0vkZGcZ7pL6+ThqLqYlJabQ4lb17756wK/TaHMxGnqmM2tNjdTmJci/vZ8IBylGcDLLK6lJMTk1heXlNHL1LvGWYX/TL/cOEDYJBBK2mJn3Yua0fW3u7hfGx7F/ElUvnJeEjHY/IZLC1uRX1NfWyJ/b29EtUqrPIjZxGh8WVFVy5dRN37t/HV772NTQ0NsNuL5LUFMaE0heCgG1NTY3EH167ehWPPvKo/Bu7SrIEgpGwNNivv/M2SordwHoATx3aAZchjOXFcUwvzuLy0DSmlpNIEjBLAZ9//hHs27ITFa5SFLssuHbrPMZ9o7AX2RGJhYRuOjE6gysDU6iqKUH/rn2oamzFydPncf3GEOZ8yzIBs7msYgCaTuVgMBOcYxwo01Tyct90tLXhnXfeRzAQR7m3CBUVrBV0GJv0IRzhHpuHw2lHd1cXilxFklrE5pAspYnRcUxOTKO60g0PoyKRgz8Qx8TUEvb1NOKZA9sQWfBJ1JzeYoHDXYxp3wwsBrNEVzK9pLp5M9aSGvzXv/gW8oY0HG41+FhZXRWgORiMiUcE7x1KKKura+SsnCBIRMAZlKA4odPmEVgMoK+rBSXFDuRSfvR3V0KvTcPtKsfcfBo/+emHKCkrwsOPPYZkHnjzvQ/gm1sSPyBeD+5VbADJRmBMJ4Fzi8mEUm8RgtyLkUdnRzuKi11iAL19x05cu3YLE5Mz8PGxVjv27t+L+fk5mUiT0VJeXiWAgd+/LFr21k2NaG9rwZ3bQ8hnM2hraxWQY+TufZSUlkrEnbAsdVpcu3IJ5aUlaGqoE4ZGfU2D7GeUERbMlwvJTTwjVW2UETNgNVSB7D0DFz/E8Q8/EFkaQVhKAldXVZoEJTAPHXlEPKUISHBfWl1flWjYb/ze74s5bE11mRj0UY7oLSmV8/LWzRsC/FK+UVdXKykWBCHW1oLiN0NX/OaWTWjv6MQbP3sF2lwa+3b0w2VjhOoc6urq0dHVJxGNE7555DJx2PVx1JfZ4DJx/wJikQDC4RQSWSNOXpjH/ocfgrWkEYm8UcwpKyrLRAowcOMqJqdmMDQ4gvb2djQ1NcLusMqAjckaJoMFkVAKTz7+FCxmIxYWprGwMInbt29ifnZKwNx9u3txeP8uXDh3WgYTlEtMTc+AZHcmjvAx27ZvF0bPst8v/lPcJ27fuS+Mjc3tnXjqmRcRjiTRu2WneDRJmkhKudSnM2p4Rf8W7k1MjSJLlPRwo4G+EGpCzXPbbNXgZz/7EX7ykx/hD//gj9Dfu0N8c9KZBIwWg6QlDN+6jL/68z9DMh5DS2s7nn3hBVRVl+Hi+ZO4c/O6GDbDUITzV+9idC6EpRC/l6y8JMxGJjiZEFzyodyawa4t3XjggUO4fnUAZ8+eF0bB5774JezdfwRGg1Xqb9Hcbwz4KANjnVSo51UCgYoOZB2gtPD01lFrUtVUSiqrmmA1jPlVaj2/nwaM3HsIPhdYmARheJZKStmGdJlrUhgEG6blZIMwTYznAvcEkXJu9AsCNqTVMKjw+gqyAyEjgKwa1oRkNysmdcEYnfeW+FBsmK3zZzKCkTUIn4/3FutJSS/b8Asq9DYFUILPWQAqlJQ6JcBH4e8Kw1NeJ8U80AmQJf4gBD7ImM1mUdm86VPZE/+rO/p/gwd+Ki/Ayy/tzM/M+DE64ceiPyaHN1+o2ahBc30JPC4D6qqKxfBDMlGL3KiqqpWmn00JC0L+Ki0tF2mBVmsQXRwzPLnASIMlbZsTQDanpN9yMkpqH42TXEVemUhFYkG5UfNZPSJhegYYMTp6C2tr8+jc3Aun04NoIopYMimmZPw+Ot1zwsJmQzagLI0wslhZmUU8sY6mxhZYzEVSMLNpYpNXaMgLmaAFqgsXPml2BYRL5AKk+gmdeGOKuEHDYcHEG4gHVQHJVn4ESo6gNhGaKir6dmGz+FUQoPCc/F0xDzgt1igAQxA79XwFfXjBXfRXqT28/rzhZTMT3bgBqXgE2jyLcR1S6RzyOk4ONaIl/vijt/D2sR9h8+bNeOKpz+DdE6fx6uvHsGfPAfzWi89h9eZF3Lv8MbJR1QRwA7ERTcxmEdRo4KeJSGUdjj79PDwlZbh85QJOnHgf3vIyHDz4MLb2H8RaICRmdPSIkMxXh1sojExVIUWytLRSDLhIn7SYjGKK9t1/+FvcvHYVzfVViEdCaKivQU9XB1bXljE1NY5pn09NM6qqYNVbUVRShqzFglOXrsBsd6OlsQ3FTg+KXUUYGxuVbHg2Ib/3u78jk8tMIimbLSfeBFbYSCtQKikRgNyYCRIocIj0N1o7sonNYHZ5Aa++/Qb+5ZXXkdPpYS8qQoD5tkx8iEdl/VlNRlSUlqJtUyu6O7twZ2gY3hIPHnngsBi90WiRiDndnEnRNxstklPOe4TxS5ysxmXKTzaLAo+4VpSZjJpa8x7j61rdQIVFl6XTSfFeXl6O1eVloasXWC3ceAkOyPSfYlpSOcNhQYjZ7ETCKvaJVHf+mYi3ILsb0TgCPNDngIdWOq20ZzzMNpgzIpXhgWOzYXWdTalOXLUDoQBm5+eFLRBLpEVG4PaUCLjGZjGejCG4viKyk8uXLkmE1qGDh+Wz4dSHwMbpkyelwfrcC59DXU0jDDojHFYn5hfn8J3vfwv7D++Bt6IcGp0Na+sxvPraqxgcuoFsOoMnjj6Kzo4unDt/BnfvDmL//kN46olnYNIC50+dlijKh48chdnsgEFPkIoNnqIK8nrympFJwuvEBpn7CaejylNEsS34xcKaeeQiNibDQ9hEWWmOyaAiGMoCeWZmGpFIQEzDQtEQxiancX9yGmuhOFyeMty6PSKNJT8bvSYvcXpGPRkKLPyd6GhrFbd6UnzpGcFJHJsgd3Extu/YhWvXB7FCWYtOL7nznCw3NDViaWkV/qV1ReGEFknGp9KwK5mBt8SOxqYKrK8vY+v2LULlNeRz0jQQGAoHgtIscZJACQ2lNfShYJHBqDayVEQzaDShyF0kBTXvJRY2pAmTTUBAgMUCiyH+P13hmSDCBlxNWGJSQEZjGYSiSfzo9Z+DbstPHtmCXCKLkx/dwtJaHk2bKlBTrhdQIBlNoKqiFjZXMa5dG8Xw3UUUFbO4ZTQa/Tf0aGpoFLMzmmg9cGg/WprqJGIyEVWRSYH1AHyzMwLscQIqQBxjJFMpmdLyfbiK3Xjr3XdRVVeDOf8ibg0Owt3ajtvDk/L4NHt5DUE8rZxd/GIEJWdKdOznSuDZwIZCzCi1WVR4i1Hu9UCv0SARjWPWNyMAFM9TMgBYOPLgTWZSArathyJwkHEhAB5ZdmyaeG6mEQ0H8chDh7Bzxw6Y9ToszM0jn02j2GHG/PS4RIA21TcJSyQaigmrhIVfcYkXVocLo1NcgxMYGhnB177xDQEFopEELg9cxez8nDjv01SOUoX+vj6cP3tOIt2YW26yWNDR1Ym5hQUEIkGc+PiUNBxukxHtDTXYu70P7777Js5eGsBqNIVIhqaMwJe/9AW01TfAZTCjsaJaohlPnj0O//oS4pmUfCakSY/d98HlLMWeAw9AY7Lj2PunMXJvDOlEDm6XVa5Rc1uT7C+Li8sCBogBHYFxAuhmk4CvBJu559fXVcFd5ITfv4RFfwDRWApmqwkarRmHjxwQSdP9u8Py/JlEDhZ9FgaNBg8e2If+7g7MzEzh2AensRqJ49kHd6KjqgTLUxNy/1iXvQAAIABJREFUHsFgwnqYZ0oSld5KeIo8WFuPIJRIS7LCt//pNZjdBrT3dAgV/PzFy5icXpBJcW1DNRaW2NBqBRgoLvHI3i71CDXH9O2wmBFZZWqTEUazGc11DnzmiZ0osql14F/W4Ft/ewwvffERNLRuxvXh+zj27gci8aB5baHGIFOHU2BKGEdH74txMZMubFY9nE4bujs7xYhxeuq+AEHlFdUCmPpXmNqxhvHJcbRt3oxLA9dh5EYKyihN0uzX1tSIfG5uZhory37JpK+uqhT24NT0NCoqqyTtgWcZ98ThoRF86ddeFImLw2ZHY32T7DPcY2TPNSpzMho8Cntzw5Ttk4jogst7LonJyQlcvTaA0bF78hls2bINTqcbnZ09ykzXZkcqrRJ/WMv5/LP4nf/we1hcCKC2uhiHDx+S108pEWteGgs3NjYKtfrMmbO4dfMOGptqxC+LoADNhptaNuH551/Aa6+8gnMfX8ATD+/C1t4ulT5hs4uBLONDo8mMTK9z8SXUVzhh1iXg991DMhJEKJpCzuDGB+fu4cu/+8dYChE0TqGvt0fkZydOHkdenxcqP5Nm3nvvAyyvrqC1tRktzU3CZMum81icX5XUEBpBzsxOIp2Oit/W9WtXsDg3CbfDgLbmGsxM+1BZ7sb8/IpMxXkmt7RuRndfH65cGRAfmDuDt1BVVoajjz0mMtTzFwdw/eZt/NEf/TdJtHK6CCp6lEl3LiOfJU1nCfKSnct4XXocSAR5nns/65gsit1lSmuvTWB2bhz/43/8sfgN/e43/hAmg1n2x5yObMg0zp9+D//03b8TFldT62Z89qWXUF1bgYFLZ/DOL34uPYa7pB4fXxrCtD+CaFaPFGn3Oo148pAlqctGUayNYu+2XuzYuV0kPWfPfIyVQBiHHnwMz7/wGzDQTDjN6E01mKO0UjEllXafABM/S96L3Me5/8rQcCNxoDDEM5jUsI/rVBnqxpTEgOdsJiO1AllxMpzbGCaIJ5h4EKh0HoLRlASKR8GGxIAMU36PihhXbWOhIS9Ikvl4nmdqUq+MyQuPYQSlGFgL61gxAfhvrG8Kw54Cy5jvk6lArM1U80+JgDJWLMgcCmzkQh3I1yPgpTAsVK8iufa/MtxUsmj1l8q3Sw1AC30M68eqln8HBT6VoMDXXt6fvz86jbuj81heTQtlSYoaqx711W647EB7S41E43Bx0Wm+o6NHOUtKw5CRv+dEicZqjPRiHJxyMzdKsS/RXjFSWoiGbURo0MQnr4XNQUS+FKtrnODSedaOJPVweWoSR+Dz3UdXZz8qK2oRSySEHuspLofRRHqZATqDol4TEODzcQGury9ianoY3V29yOeYkEAZgKLaFKgwham70ukrpoAyX6OBB30PNIJ48ubkvxWYAgUJQAE8+NVJv+S3U1+6kW/Mw03FmCitUOEG4usosBUKjWjBDVVo6Rs3nOylBf+BjRvuk5tww5ykoP0RpDObRyZFcyVm1ppkkpjRKESXKPDJ48fw5ms/kFimBx85itv3x/EXf/UtZLIGfPMbX0Vx1I+7F07AqcsjT3M8iXUySCN8f2UZw/41dB/cjwcefRK5rBZXr13GwNWLMp376ld/G9WVm2C1F4l8gGZ8zPIudnuFykzNmEIhlTMpzZ9G79/BG6/9FHPTYzIhdVrNSESjaG/bhBIPD5iERONkcgl4SotEi2vIm9Ha0QtbeTneOfExooksWlvaYTFaJRmDhkdXb1wVrSkb88ceeRRGIpWR6CfIb8HAiMYqvNZs/JRmnlFyigrNvyM1enrBhx+9+SqGR0fF8CuaSiOSJG08vbGR5kS/l4zFUVlRgR3bt8vhcfLD4+hobsTh/XvR2roJtdVVsvHTlEyT14CmdjRVooO5arwccLo4tWZ6gJKG8LPlNWPjUJjuF9YSm1j+XWGCS513YVPn74q6BQFAuJ7ZMBeibQQMsNk+YUSwYFKGM7/ctPn+2SDzFxtWvkbRd0qEJkE+K4wbngTUTTtl2hfG1PQk7o+Pobq2FnqjGd7ySjCXmwUab1RStGemx/Hx6eOYnZkROvTjRx/fAM+UU/jrr/5MKNaPP/o4Sou9YmTpLSkXmujb77+BUCyAR44+ilAkhZn5Fbzys1cwP++TafqWvn48/9yLGLhyAW+/c0wa5ycefxJWvR43BgZgNdvx/Gc+L8wL6k8JCggzh6Y/kt1Lr4XC/cn9wCQgljIVohux8vZgMUQautIPKoNB5S6sAEQ2w4sLcxLF6F+cRV6TEc00KeKBcBTDo5MSA+ZfCcAgoEBUrjGf08Apvm6jMDZqRUZDAC2ViIvrPz8rFtCMUuPU7tr1G6AEjM2qwcx9yyIGnNMTy9CbmBWsF28N0oaZUEA2BpOXDAShchl84XMvoLKkCLp8DpXlZQL8sEGmMzebCUpyKA8zkOmTZkxjUnLDSU8W2uKGhIWFBb0MeJ3kOTbiaAmEiSGVTgFDvhmfpDdw706ktHC4y/Hzt4/h1Imb+I3P7cPubf147fVf4MbgFKLJHLo6K1HmNiGyGhTX8IXFWRiMDlwfnIO7tAItm6rgX55RZltur6Q33L09gp3beyWej/4RjPpLxKKYmBhDTUM9/v4fv4OjTz0u+wyyOdwZHMLgjVvYsX0HOru7cH1wEGvRCBZW13Dj1jBad/bjxs27Yv5JV/VsnlMm5lE7BFgjM4RAkW/aB6dDgX+cxghVW8+iVSuSDaYEsCmrrWaxPiP3FuUKVgeZA2mJrZxZWEJOy9jSiFwvqxhXakWOwmg1roWv/9ZvyTUm/ZRNZJDATHgVscCSmIbt2bVHkj9WV1al+PaWMZqsWCbbsWQaN+/cEVM6u9OJz7zwOayuBjE7t4CllSUUexQjaGlhEU2NjQIKcKonOuTVFdTW12FxeUkKVkarMlmkt7sD05P/P3vvGSTneV6Jns65e6Z7enKOGExADgRAkCDBnDMpKlqW5CQHeXft3et1ee/61u7aVtnXtu7KQbYVSUqiRDCIJABSJEgAxCADg8HknKdzzn3rPO98FOv+ur9c+iFUgQCBwUzP1294nvOcMIPOzg4xKLxy5YpM8WvrvDh08BZs7+9DlcsNv8eFwOqS/DtXpRutHe048e67ePmVV4V5sWvXAbS09WBpNYjX33wPoxPzsDspfyoJsFPfUAO7hwauZczNLkAvxS79YazyPOjITtZiTbUL/qpKiU0NBtZl3Uaj1C5bkcgQ3LCgrbNDzvqpiRlhC9AMnU7oX/78k9jR14eLZ05jfm4aV8Ymobea8PAdB+Fi0kckiP7+PuR1OtwYHUdbSydamlqRzxYEAL0yMoaVQBTf+/HPYPM48PjT98NfU4MTJ9/BhUtjyNHfxmQUUJUMP4fbJQ0gU2AmJyallBY/kUIBHrtDpCOxZAaDvQ04vLcFpUwEHc0deP1nZzE1vYqvfvW3kNcZ8Z2XXxUzTLIpzBalw2dPwSaXkYQEyukPxEkzL2F6o+zcuVNAw5bmOszNjKGxsR6xeBqrawHZ5/2D2xCORqQOImjBfc8JvCQ0QIcqXxV+9vprcNgssu7dmyANa0I2i1xfw8MjUiNKI5kv4eiRQ6J17+roQld7p5jpKtaecn138azaHMaw2WJtxLXHhkXppB3QFUnFTwgDVZkiU0LKyalFJtr0I1B6cZUdrzPqcfbSOfz+H/5n+HwO3H74sAwZzn10Vow7b7vtNtmLBPLIbLx89QoaGxuQSWcF/Lt6dULo5D1bukVWcO7sWaTjYRw+sA97d24TKeHI8IiYVbJOCASjcDst2DPYjS2djajx2tHodyK0toir127A5KzBUsyCRMmBvm17pf6or/HjjddfhcVqxqEjh3Hg1sO4fPkqvvOd7+Lku+/I2cr9deTInULNX1sJYn1tA9VkXrQ3y9SdrF168pRycSzOjsBfacK1y1dQ42dEcwW8vnoxDzw7dA2f+dzzGLp4Xu6A1eVVJEJpfOrZh9DR0QVPZRW+/8KPMbBtN3bs3IdKb40Yb2rM2QK9API865W3DOUCrL+5Tmg+rIZmHhh0HHzEUEYa3io7vvGNr2NsdAJf+PxX0N+7TRiUMBSRLyQQXp3Gf/mjP0A8kkBPXz8ef/ZZ1DfWYGjoQ5x+/12JmK5r6sHb712AwV6FUDqPZIbTdsr5KIvJopyNodFZRk9bA555+ilMT4zg5ydPYnElggcefQx33/uYmJtr6V0yMNFRmkJGoIrQZaPMRp+1lZYyoIzJ1QCPbAH5nk0081Y1OtcrawdNPsAaSQAugnzCzVD1P31DtOafv0qiGIdWBDeMmteUeo4crlFS/QuJMyUZygdIQIBNyaPWa2lDSe7zZCohrDL2YFpPo+QMCiyQtDN5jUruIPHUWcbpKuNA/tAGIPw4elVpBon8etyDlJ1yXwujOZ3+uIZk/cTnp17nZspCWbEotLqWz7Kld+svZU+s4I1/nx+/lA/gt790pDw1vYCxyRWsrCYhZz2bYwPQ3lKJlgYP7KaiHHA0jGtv70Jzc7sc4DSs4MSVKG9tTa0gapK3nlKUZy4MpdnUifaWjAEe6hKrxMPbaIXd6ZFLPJdPyp+nU5y6kW2QwPT0MMLhFbQ2d8Hnq4XBbIJJvh6nMxaJ3hOqbomGWtzEdBkuoFhKYWzsCvq29sPtqhZGAiUGGnKuqMIKmRPNECndmyZs2oYQ9ItTfE4KN7M8NWqQMtxQG4wbn/+vUY+UBpwUZJVzyn/zMRNgM5VAMj9NKodea/oFpLCYZWKk0Ws09E/L+ebH82DRXPK5Ifk8le+BQbnMoyDNgx5kDhiRLWWkAee0/PKFU/jut78Bn8+LZz/1OeRgxO//pz9BPF3GkZ2DeOrgAJavnkV8aRa0WnHZ3EjJtKeAtM2EkF4Hd2sbbr3jfjQ1tuK9997Fm2+9JgZd/+E//hc0NnShUNQjHA2LTpZSEkYkEiQq5KlvKovvAxHVQGAFr736MoavnsfWnjahY85NTaOtqQmD/YNSpK2urWB5dRHVtT54/W6Z+tsMLpjtFdC53Lh0cwIlvQW1NY1ob26TSCTSoLq3dOHi5YsCRO3bsxv7du1RzSxBkzwbN71cVFp8H/+fDsjq4GNCgkMae04ZJuem8a3vfxcjkxMw2a1YDYYQZwNtUN4PdjYE+YJMSPlrtd8vTWVvdxfGr11GJh7Fl3/917Fr1w7JrqcTOEEBXYk6SruYvKnkiQIcTiLWCl/VqFZEelVho0zeFIihvgcyMEi95POk0754P2wyTRRDhV9js4m0KmaPooqrw1lDwsUXgJfzJvCk6GGkrJHVo0AAjeWiXXTc91xf/EnKfKGYlaZ3ZPQGZuZnsaWvT7SJjFWLJVLieWGy2IQ6fvXKeawuz0rDwmLv6NGjaGtrE9r88tICfvTSS7hl3z7cfcfdqKrww+OqlMlIIhnHu6eO4+rwJdx5710yweD6ujp8DW+9/RYyyTj27NqFp554VpqOH//0JVl7D9z3APp7ejB8+TKGr9/E137/PwrlMZclGKQcgLmX8mKEWZbzjPuKF7PEVxpIq8t8bBxEcEc8BoTRoZhPrA4oJ6CUhtOStdVVmYYxTSEWCyIS2RA21EZwHbFkEtkC8O4HZ0STTGCDDBuCl2wCHVYD3A5O6YMy4a+tqRIJgbeCDaLSAbKY4JrwVFRifX0D0Xh8U54RgtXGRoI+BlGsrgXFu4IsADIF+Awl5oqu5Dz7dGVsH+zEzr4ONNfXwGoyiVkjozUJJGbTykCIRRO/VjimtLuknxJkYiFjY3TpJuDl9XI9JhEJhz82j+SaE+bLJruKbB4WgWarETpzBQwmD8Zv3sS3/+WHUkR87Q+eg6fCiPfeP433T42AopldOzpQTudQyQaxFJZ1FYjosbQRR11zNYrFjPh6hFfWsaWtDbFAGA6bEw8/9AB5b/C4fQisr+Ln77+DTDGP/p3bUFVXrfxYkmmcOvlzXLw0iQqnEb/2xc/j+vgY0uUilkMbWFpZRt/eQzg3dB7z83RqL8kUnXpPmvfJlIVsLZ0OwfUgTGZK6UyKcWexSH59IU+GkBHlPCMWY6iu8gjVvbqmRmjl9NvgFC+VyWJ2JQiHx43ARhRVVS6RdTQ3MVYwLA0sJ8d//Ed/JMXptavX8eEHpyWZxe92oqvJA5vZiN6eXikKeU/XU25ld2JlbUP8CUKxGEYnp1HS6/Gbv/NV6I10d8/JWUZjNb/fp842qw2T4+PimWAxmdHQ0ICxiTHZD6SLsmm6eeMGllcWYLSZYLSb8fqbP5Nzp0BKvt2K227Zh6OHDwGFNPq3diGe2EAosoJsoYCWtk4xCP7Jy6/gxsg47rznQTgqq3Hx6gjeePPnCAQiIjnhncz1RSYM89S27dkqZ/m1SyObhqlkDKp7kXcfZUg+YZDQ0Zs3Ed2+84jHi/D6qqTJLetL0BuBdLYgUjs2huV8Gfu2b8Ovf/Yz+PEPvi0GcgS85lej2NLXgbv274AxnUWd3y3xixvxmDRYrc1b4K1UPgyZQha1jc2w2irws+PHcerMh4gms9izdwAjo5O4NjwJo0WPWJpNK48NAyxOK+obGyUa8sL5CwLGOF1WpBIp6ApG1DQ0IJaOoc5vw+6+ZnQ1VUNfLOCVV06iu6cft99xP8ZmF/HPP/iBaMG7u/lcU+LjxNSP3t4erK2vyr3Eu59GgGRDhYJp3HX0MBKUihmAuekZHDy4G6trayIdIFWeLIZAMCQyTdYZNMLkVJ4RixvrYamrWClV+33YNtgvTBnS72kiPDk1hcamZpHzULMuIEWpjK6ONhw5fCu2dHWjyluFmppaee/ImqPpIM8lNbVVE2fWPEpCWfq4gSnlOb1VJq9sBgl80zCUADL/PeUTnPiycWODlM6lcfbiEP7hW/8In5exrnYx7KTMJ8zEnNpauJyc9CdQU1sryQqsw6ZnZpHKFrGwtCrTdU7VyXo6cfw9DPS2osrjErPhNZr93ZxBS2sjXJ4KkYWtLS1SNyimyfV1Xuzsa8eB3dvEqPX1t0/hwN1PYjWUlnsytL6COl8FPvroLA4fuQNH77sf5y9dwcTEJOxOJ86cPYvl1RVEIvQasWJgYDs87iq5l5g2Y7OZVMyqz49UPIn+Lc0w6RKYGDmHsRuXUeWtQEd7D0o6K26OzaJ/cKeYjr773rtoaKrH9OQkDMUCDt5yAAOD29HS2oFr128ikSrgnvsfgdPlRTDMO4rGrA5pdJk4wJ8qbccgADv9aEQWRokow7QYgSmx3CWYLSVMTFzDd77zbXR29uAzz/+aYvcWGemawercTfz5n/5nieL1M3noqWfR2t6Ma1eGMDp8VQYpO3YfxvFTFzC2FEQ0W8Z6gOdmHhVuJ7J5Gg1uoLfeif7uFjz68ENYWZjFm68dQzCawC233onHn/68fC9ava6aWtXwE2hkTaV5LvHM4T2vSQm0GkxNu1VMpiYXZpOt+glFmed65sfxLiT4/fEkn3XCpjkgewhh5sXiqgbZlBCIdxE9fMhU3hwOaTWYJkkm24BSV56N2hBIGzBqzAIFVqiaRhsmKcmaki9ongOsIfnaeW6Cst5PDCP5OXkXaMkH2lBUY+6whpYhSFaxW/k1+bzEc0GYt4plQUmC9vq0/utXRoMal+LfB4D4//1VHrirtRyLZ7FCp9+NJJJp0qkBswGo9pmxtaceXpcRFS4WfkY0NDSiq3urFNOBQEgua04ynQ6XUBSJFjLvmAcFFweZAgQDWPCHwhsqP1PcZXXiTUA0kXrJjcCK0vXqaFzCKJMcpmeGMT83jr6t21FT3Yg8dS5Wur7Tw4CIsB1lXVGKeYIR1DFxc0YiawIobNmyFQ57lXx+ggca4qYy2BX9WkxFRPekNoOG9mku5NSP/kI/84vf8zBRcSx8rcwuJ11PNU9ssFwuj9BDNTq3RsfRJrjan2vNhQY8kDKkfU4eJJoeSDY2wQlGw20iijw4fpFLr1NZ6XSIZIZ9id2lESU9pyNGRMMhDF89i5d/+C+yiZ98+lMIJzP473/5NwjGCmjz+/CVR+6AMx1AamkGAUYLWTjxKkJnt2ONmetEEWvq8Phzn4PfV4+zZz7Eq6++LIaC/+E//TF8VS0oFnXiSK/TG4WpkM+p6bPJyOk1jQeTiEdDOH78NZx67x24HCZ0ttXBWC5iamwSB/fvRyWlIokUhm8MI1/MobGZtDGXTNisBgeKBivsVdU4df4KcmWDpA9YDBbkMzmZuK+sL6O61i+679XlZezduQsH9x+UIlneB5TF7I8mYDRJ87gUdYp/x/dV00vz15nFWbzwkx9hemEeFqcD126OI1tmLrwykGHR7Xa5VAzL5gFMWll7cyPuOXwI5898KOaan/3Mp9Hb042S5Aq7hPYXCSeUREOm6GWhYMklZFKOsgpgUh4TRHLZDLKx50Wg1rBZGi8N0OL65Xrhx/PPOXnmey1slk29HH/LiQjfEyLK7Fy4H7XcXH4udfCrmBoNOacuVQOklMkoiwGHsEEojeDEJhQJYGpmEufOf4Se3q1SHNHRns/KYmfEXVro52fOvIf1tXm5/BmBdfToXaivrxN998b6Ct45cQLbB7bhlr23oKGmAU67GyY9Ee0UZuYn8Mbbr+LgbYdgsjokN35iagI/+ekrkprRUFePP/2TP0M4EsArx16GyWLBs888B12hgJM/Y8Niwm/9xu/K56TEhiCNilQiUJKXs4TnFi9MgpqU5JCaTxaBcvxVB7l24XKvKmAwJykaimFkFhQ/Hg3DZqUmMYF4IoR4PCigwEZgQ4yP3jr+LjaiSeRKBoSiCWSLaqqnJ0U9m0SFxyVruKqyQvw17FYL0smkijyyWtDT3fVxAcLilQU7pzfU4tKIMRiJYyMQlgmsuLJbTCpVIxKTEEtOOdgkWkwmbO2oRt+WDjTU1sJutaLeXw2TQY+qykopgqWQoEmliVPLlGi6adap0hNyMi2XiZw4HCtwig0xmwS+r7IOGWEXCIh/xvrGIjIFTokccDj8KKZyuHLpMl748dsY3N6A+x84hEIuipPHT2NyNgab0wqHUYfqSgfq/CbxLAkmChifjSKcSMFu08FEQ8VKD+q9lchEY6ivacDBg7cLq8Bstku0YzgagNXthMXtgI4+HsUSLp4bwvLcooADfp8fze3tSBYKCGWSuDYxjrnFZVhdHqFSc1qmrAAMYsiXyyuZDxkkXBwEJeUc4GSIBZLZIr4CqUQMHpcTlR4X1ldX5fzZvq1f1gqbrEg0KjIQxkMSvmYx7vMRBFKSDBpNrq+uYXRkGlU+Zq0PSlTpRx9dQC5XUi77xTzqKizo7+3E1t6tkr5SX9cgMiV+bgIY8VQawUhUEg0eeuQxtHd1oVBiyo5VkiTYYMQTcXkvCQitLC6hh82hTelwaYBKYJ7Pf2ZmFuNj46LrDiWCCMTCiKfiojMvUCaFMm6/ZR8GejphKOexfftWFEoprAUXsBoIIhRNY/TGOFA2Ytv2PQglshiZnsPPT53D+kYUZqMZlS43vL4KMcFcDW0gEoiipaMBzc1NuDkyLn4XxSwZG2QxuhDYWBe5itVqQG2tT36yeVxaXEahpIfD4ZbvgUABATG+l5QJOWwONNTWiTnlyLXr0oRkU0lhmAUjGXR1NWBnZwv8NjIQXBibHkemXMTWgZ1wWn1y1wYjYawEVuGt9qOnqx/d3d0YGxvGz9//OcYnZxCKxCVuke9xigYAJCnSv6hYRm1DvcgyhoeHpYHXlQoo5MrQFY1w+f3IFxOwGouornDgrlv3oKulAa+/+hbuvvteOCua8frJ93D81PvKrFivh8vlgK+KLMxKoVVT2zw/Pysae57tsUgMzBLkpJ9MvlBgA9VMPXA5RSbKZoQNKE31XnjxBdnnTKEg04DsC4K5lG8sL61L+sDAQD8a6mvl+VM+tLyszP+q/F6sbwTknOf5WMjqcGD/IPbv2YMt3d0CWPFz8zwl64bsPVWbqTtQ+UApPydtuCLgOAiCZ5BO8S7jFFKx3/i9SEybxSLnEE1EOZgKx8L41+9/FzdGR7Clp1uase0Dg5KIMD09jWAgjK6udkn7WVhalKaMwAd/Ghl5vBqAwWSWZI5Tp04hFAigwuVChcsuHk68Xwkq0KiPXNtQJIpMIonA0pJK/ikWUVflQkudD33dHRi6cAUNnQPYs+8gYqEA4oFV2E0cqMTQtaUfLR29uHT1Onbu2inmmiYrfSBqcfHKFZw8+R4Wl9fQ2NiCwe07hP5NqTvrQyZruAl4IInluWGE1yfhdVtQ6XKhtrYJqXQZoWgGja1dYjo6NTuFxeUFbKyF0N3ShB3b+1Hlr0VbRxeGzl+WPfrUM59GVXU9AsGInJdV1X5EYiExF2a9RMCNQLokGGXJqiNxgzUFk4wUY5HeS4lEGHpDHi++9F0xuf3C538DbicNbguIhpeQS6zhv/7R1+TZNnd0CyjQ3dWOibFhvPbjH6LaWy2T/g8ujeDEuatYjaWQypeQSXOwkhH/imR4BT01djTXevHYww+hmEng2E9+jNn5APYcOIDf+f0/Rq6glxpKa3bFM6nIulBR7Pn6eSZrnhyarECbxHO9apNw3onsFbQUMSUnZn+jjPoIVrKG1Wo51hAEc8VcUNz5jQI88v4QlqJVsQE4kJDsAcrNhL2gmJ3akJFyRTIM+Jr4vVDaxR/8fCJXYKz8ppyZvwpL4eN0NPWecH/wdYlsW9iplCsoU2WtP/lkbcnnxB+SisXI0U25g3zMplRaGyzxGWneApToaiai2nCJddOvPAV+SUGBg3s9ZdLwA+Es1gMZxOLM9dMpZ/UKvZgNdrVVo7W5Hj4vL1iguqZOck6pz+QB7vX6hLpFGQCbchresTBVVBpOIIuiIdXpFVWXDSMLFaK6dodHPgdz5MWso0TKDRdsRhr75ZUZ9PYMoNrfIDpQg5lpB04p9IxGm1CfjCZqdqjDVVTClZVZDN+OnEeOAAAgAElEQVQ4L+kDlRW18lpYyWcYo7bpLqrJBjQES6FcnIqqaSwPNG4MggL8oTWN2uXERf0LZPAX+n9uMiJuRExpYKc5dn4yTUDbGJ8EBDRvAhp8iNmdfvPrU7fzCRMTeS1CY1bggRjRmVWxr1gPecknR4mFgBlFHSUhOaGUXr30IX7yo3+TBuHRx59GLJvHn/2P/xuhVAEN3kp8+u5bsbO5CrMXP0R0aQGmImnANpiIZOuLuDQ3h4a+Pjz2zGfh9TJD+j28c/JNJNMJ/O7vfQ2NTT1Is7MhCGC2wumqQKmgR4qRZyY+F0YPhvHWG69i6Nx7MBkKqPGTjVIjRj3lQgGDfdvgclRgYnwKKyursDmsqPCyaS7IxWPSWeD21aBgteOjqzeQzJXR3NguUx6TwSTIf1lfxur6Cmpq/AisrSEZi6Fvy1bs3btXJnz8waaPBysLZ5GVFBXLhA+ShywPPer1l9dX8OY7xzF06SIa29swPDGOhdVV6A0WMR7S3mc1zbDKOmMEn9fjwtFDB2DSlXHtykV0tLXiqSceR31tHQwwiHFeSPSidmmU2UXKRVAqIZ1UJn+iAyOqnMnIwa2hvvxVDvDNuBquN15SXFdcZ0pyQOBMXUykNvN71dYsNe+cwmjrjBePumwUs4WXh6LNKUCBz4caUcVqUei0XJQlTgBMwkaIxyPI5jNYWJzD0MUhRGJRmfDSHbimrhH1jS1g2ojd4cLK8jzWVmmotobx8Qns2LkbXV2d4la/tMgUio9w5+1H0NHWgerKamnuTHoVbROMrOMHP/weOnra0d69RYwtZ+dn8c1/+Gfk8gl4K3z40z/5bxKBeOHiR6J9fujBh+C22fDOW2+jrrYRv/Hl30Y+W4LVZJPiRRWeik7HvcJnrtxymWzC94Hnh4oV4gXNZpfPhOtDMwTlc5KCVGRRJRXpmKPZnvpZRk7YMRsby1hZW0EmW8DV4RFcGxmXwiaczMLicMneSZBpw1ghYXvQi8KMhrpa8bAg/b9YyMo0v66mWl434zw97gqsrwUkBaG2rl7otDQgTOeysm94ZjACL5PLYyOQkCYmz9QUUm7JHikk0FBbgZ6uLvR0dgq918FJhsEg7vM03fJXVwuTKRAKScyrW3wHVHoKC2LSD02bsa1MGuA5o7KXiypSqVhUlERdWVgTkURY/BQqPX4UUpTK5PD1b3wTqVwKW7c2obPVB305i4/OT2NpJQGbzQif24aelkoBoaL5AtbDRUzNhaCj6aXFgPoKKw7v3sHDHlazA93dA4DOrN7HMqPgStDZLIik4jBYzBi+fh3BjSBMMCCfzmGgfwAFAmJ6HYanJnCDje/UClraG7C0vC7O6J7KCgGSOEX9BShLYKyEcCQiTamA34wuFSpmifHdAgoQtGVBTLCHQDmbW66raCwBgvPJdAYw6ZHN0aHaLCkDPp9HNP0T45OIRZMYGNiKTtLuT7yDeJSGj3YBiSqsevidZjn/fYyBc3uwbdsOkSgtraxiaXkVG8EQynzPrXYcOHQY23bslAjRqak5aSh5fhG0IjOBRq03R0ZgNZnR1NgIq9kqfiFNzc3SvKwHgxifmkFNXQ3OX/xIIsf27dkuU2cUs+jf0o4an1sA0lqfV5g0TZ0tuHxpCCfefQexdB4OmweD/TuRzpbwk9fexLnLwygxkaGsQ62/RjwY2JilaVxJQ7koZSsu9PVtxfLyKpYXV0QmIZGQZPk46WJPLxs7Ojrb0NhQi3A4gJGbIwJ+pNJk2ajpH71KvD6vgC4tTR1oamgRx/9rV65IktLG2roYbnEC2lLnwa2DW1HjJtU9BUelC46qSqTTRZw7e11eYyyTQigRh7+2Cr4KL554+GFs6e4QkCUWj2N6dh5nzg0JYyAUS8gEmsRixk7a6N6/e4fE381MTcGg43lELxAdLC4HbE46rGeRjKSwY2sbnn38HuSSMbjcVViLAt9+4WWsbKzKPqfZJ41fKyrc8Ho5eLEJQ2h5eQVVVV65cxizyaEFp/SJeFKkXYxRbW5plv2+uLSIbdsY6bqCCxcuCFulp6sT8VgUE+OjAgCoK6ggSRONzS24OHROAaLQbbLe6MlUxMLiktRljPyjV0x3RwceffhhFQtI1qiYO5tkkERQQMncVHOiDWn43mrTR3FPtzoFbGe9w0kxmyGl5zYJ6C1JKhK3y5jtNM5fuoBX33oTM3Oz4qFw5PbbYDWb8Nqrr0nCBmP1brlll8hUGLVL1gx9KwjgJDI5xJJpaRZ7e7fizZ+9DbvVJGddW0uDeAoJ+Olyo629XV77teFhMXgtM6rOaEFFlR+hjVXYjWXUVrpRW+2Hp7Ia5VwO6WgQ9V4X9OUiSjoT8mUjHO5qOJwVSGQSqPBWor65Ca0dnbh45TqsDjd+eux1JDMZ8TngAKqlrVlMha0GC/SFPHT5GEaHz6Km0gRjKYNqnw9GShaLJuiMTlgcHqTzedycGJOzuG/rFjTV1iIcDMNfUydRwi+8+DKqahrwxS/9Nl07kCvwjGNSilmBLdmkAg8zORk8cX8LU6DAeoKmvQZhqfIcU00o/ZGKePOtn+LylSF86tkvoLamVeQDqfg6MpEl/J//9Y8lJrG+qQ1PPf9ZdHW24er5M/jg+FsIra7jyJEHYK1qxEvvnMJyLI1YRhmYk50gtVJsAzW2PLZv6RCj2VQ0iDeO/QRzi+u44+778Nynvwy90S6sF22yrenfNRCAEgmCvVrNLyDTx5NvBVppDTY/VpMQa5F8SgatBgsWm1nWoETzstkG6wQV5S4yVQLIYsit+gxKoITFwB6Eppqb5uJazyADQcoHmVpGjx+aAeq5T9TdKvXIZrqUNuDSGnzVjykmBFnfyiRQeStw2MT3j9IPgoiqVlRdhaqNNB+BTYZhWQF1GpM0nmD0uHqf1VCKxtAaMFEUkET1XJqpuv5X8oGPXRfksfzy/Diw21kulU0owY6l1QSWlmnSBpiNQKVLj/oaGzpbqtFYXy2HjtPJKEBGq6noGDYfROlraupkwk+6rpgIbtK+ZCMYVFwXCzmJprLaZcrI2EKvt0Yug2gsINpIl6MS0WhCYvGWV6YwOzeKtpZu1NU2iwkTjZLsNjpDO4QpILIAHXUr3ITUY5MKHcbVa2exc8du+KuaBITg5a6hXrw45MIpKgBA+6GlCkhzTV226rM/pvhrH/uLw0I1cZqxiFrwhU0whIaIaoqrsQQ0yYFG5+Hn+6ThofZ5uLn47zQwQtvUihL+CzmCBiRwE0rWkBw6RRlAUD7Awr+g481dkvzwa5dP47v/9vcy2X7i6eewGo7gL//2n7EaTaPe58edOwdw985eBMauYGPyBphiT5uyPCniOmAqEoGjoQGPf+rzqK5uxLUrl3HqvRPSgH31976G3q27UdabxfuBCLHF6oBBZxEqsd3OwzCKYz89huNvvgaP0wC/l8aVTtRXV8nnqquuEeMhXdmI1dV1bKwHUOmtkALH4WK0oEGM0mpb2pCEETem5xCIpNDc3AV9SQ+zkS79Njg9LpnIkkJZSVp/LodIKCSFLTWUZLQoQyM2zCxCGBeophM8sHnYEgCLxqIolIs4e/4cXn/7TVT4fQjG4+LabbDYxN2de4GmRhL9Z2WjYBezPbvFiF39/WisrZYp7/TEuExH7r3rblhNVujKelgtdpnYsGi3EFDQfCMMirEiFF67cjfne6bWr5Kq8Cf3El+zOLt7KhCL00E9LzRmjbnC9cJJCanb8ncGlaPLxoUXEVMOKJNQ6LJiKvD3kr4gFwZp4spFWMw3DYqmK466jAMioCGJCEmkMjQvLGEjtI6p6UmZcHAy2dbRCYvNiZbWTpm6r60uYXz8Os5fGBJAsa+vH13d3aKpHhm+jndPvIMH778Pe3ftgdPiRF11PVwOD/LZPCLxEF557WXoLUBnTy/sbIY31vCv//ZvWF5ZEaO5L/36byISCWJhaQrDN0awd+9+tDbU4603fibGhb/5ld+B1eQAKajlInN2zbJvBcAz0OxTUd7Y+BOwofcDmQJyMUv+MD1CFPNI0H2boiAqbwpV0Mre1BFESKJYpJyKCHtMvA8IkHK6Q23pyPgk1sMxLAfCKBlMsNjtiIUjYpRH3R51s5QO2KxG6FGWQraYz6Kpvl6YBEmyPnQQx+/1lXXRtFfX1HIIiNn5GZhp8Fpm/CRNI8uIxVOYmllFIpWTtUsVASU1Bn0ONoteXNgHtm7BjsFBVLic8JCJwjO2zAhHp0wklCuyWoMETylbUkCaTajmnNhyvXLdcY1pGcsELFjQ0wmdRXswFoSVj5JIc9mCZLqISzdu4O13P5QGYmuPHzsGe5BO5TE7t4KJ2UWkkyX0NFSgta0BWX0Z6YIel68tILwRhd9jQ1dTFSqtBlRYbajx12Hb4B4SXUWfub62LA1sJJXAxOwsro1Mw2YtYf/efRi+OoxKtxcdnV1I5fJY3FjH5OICFjbWsby6AX9dvcS7ZVIFMTfkPqHJIPcmf8/vn34DTDiR73ezsJOotXJJvE6YEc8Fx/eNsWnUjZPOzUkbJR2sAoOhGHLFAto6OsQ1PhqKYNuOfplYE0AjyMDEiEpPpdCyWXgaDWa0t7WimIzCUkwLG4H7l9F8pEL7q2tkkjM7Nw+d0YSV1XXEUxk889zzkmxw6NCtOHbsdTGlMpppamoTOVJDfT2mJyZgo1RI1r0Z6xsbaG1rRyAclqi9xfUVNLU248NTH2BybBydLW0oFzI4dGAXdmzrgtOuTIsTsaiYwLVv6cWPXvohXnvjDfRu24H6hlaRnL33/hmcPntJGCw0feV0lUU+ddxkPAkwkMrBwAKYngE1VUKXDm4othG1urz/GPVNejjZBU1N1NED0VgYs7NzAmTFE2QCGSX/vLa6Bt1dPSJFoAfP9PQcJienRdtPjWwiqcx2CegMdNXhwNYuGAtFYR7eescRrMXCOH78XVy/MoEt/V3wVPlx9vI1xBIRlHMZVFdU4v577sAdR+6UCTQBn41gGEMXLmJ8ahoLy0GMTc7A43NKbdPe1SFN6MTYtDBfuDc51eTdwBx2urvT56O10Q+nyYbDe/vR3duPN35+Dj999S2YOJXcjEslUOSr8sJht8o5QvZBYCOIqioffFV+ea9J1+fep6kf/4zfO31CCCbQvXz7tkE5W5iGE4/GBIikYfGN61dQUeHC7l3bZf2H4wmRFl26cAHZDPe/W742hwIEOcgUIPBgt9rlc+3bvRuPPfoI2ug7QwmUp3JTzlkWUFWTDwgovpnLzjtLRampaSWbDJpH80wh+MrGhqxU1ly8t4UkLVHNGUm8eev42zg7NASL3Yb2tjZsG+gXierI9WHxOuAzYn1WwWhWvV7W34VLl7G6TrlXWkA6NoMHbrkFF85fgcthwcb6utDWFSNIxcaSQcEmam19Q1hiZG4laDposMpEO7K+ikIqgZ19W3DHrYcxceMaomtLaKuvQZ2/Bk6PD5miAWarGwkyOKJBmGxmdG7pQW19E8an59G/fTdm5hcxdOmCMLd++KOfCsuHctn+ni1o4Rm3MY+LZ09i/85e1FV5RIbG/WO2uFHX2A6bswL5chnH3zkBh9uG1tYmAeBCwRCq/Ew9CWByag6D2/fi7nsfgsXqgpn1HGWTktJC0EYZ06kBGn1qyLij2TbrVMZjE5hRAwjWSMKSLeXx4ZnjOPXhCTz6yDNobuxGvpSBrpSEqRTHH//h72JjdR0NLR149vnPo6W5HkMfvIuhd08gvh5AdVUTHv3sl/DKR5fwzvmrWI8mJZqU9zOHhrlkCI5CErfu3YpPPfMUgquLePP1Y1hZXcPtR+/Ho09+Dk5XlQwI5bzYbPbJ+OTknGtA0sO4z202OUfJIND8yJSfD7+XzfWVVVJirXeQP9/0KGO9wGeSp7Ry07hP8xTgs+BwQTwCNj15+Emlx9iUMZit9AVTdZs24JGWRKeBB0oWwHWv0ptUPaYYBawvlT8WIws1ybLmK6X5JrFW4evna2WMOJOWWNso80IlB+D3pDwYlNeW1I+boB1rT4IMPJ/Vc1GMWw044dPgGcNfNQmDJt1o6un9pZTU/3t257+UD+C2/e5ynpvY6MHCchQLixG1wU2AxwG0NlWivdkPX6ULdbV1crGz2WTEBBczD+OOjk4pjCkp4OQtkyGFXlH0mQGr0xUl05RZq5xql8SIzyJNEeOYBD/T5dVE2cDPw7iODNYDc5ibG0NTYztaWroQS8Zhd7phNjlgsbphMjkEIWTTSOMVNqI0t8nl4hifuIKtvf1wOf3SIktkBidAm4W9tklV86QmpYLUmdVG1RAvofAQc940buP3KcZkZqWVYgGo/p0yFVGbVuXt0qRG24zKDESBEdrvNT+BTzIOtE2lOYBqjaJmEPLJ182PVU0fHW8Vsk7Kr3FTQcDYrGwxLYcmp+WXz7+PH734zxJFdu+Dj8DkdOMv//abmF5iE+tAX3Mznrn7NthSG5gY+jlshZREmRX1JqzlclimXMJfgweffB6t7T2Sf/vTl19COpPAH/zhf0J7x4BMfJTWikwOi1BDeTGurkzi+PHXcfXSRWQSUVR77aj1e9FQXydTsyuXrqK1pRE11bVi6J5IpBAKKnM7NhksZjgxJzDg9FahsrkVpy9ew/xKEN1dfeJ/4Ha5sbGxIY2Q003pQxrxWAQVbpcUkKvLS1KADwwMYHDboBxW0sSJqZ5F1iEpjlyHpGuxIOUFOD03LVrZIil6dhvOXriIdK6IaCIl7u5MEzAzMoku3F4P1qgPrKtFXVUVWhrr0d3RhqX5WaETPvbQw2hrboXd6hDARVB2I1F4dbnwPRU6Phkim062/L6F1iautTx0ybpQDAfRastahLjCq0xd+a8c6ooiR2mNipvh9ykUNureLGZpZERyICwDtX75/imdmkJ1CQwoFoIC0cgO4OfnRIX/js/R7aHJHHPH84jFwxJLGY5FcP7SRZlEMomAmsxKr18mDCsr8zh77iPxb+jvH5CijD8nJ8fxztsnsGfnDtxz5z3CEvA4PNCVDbBZbKCz7mtvHcO5i2ew/9BBeP21CEWCeOlHL2Bycgk7tg3g0UeeFObCRmgZ14avS75xe3MzTrx1HL09ffid3/w9lAs6WI1WlAoKACD1koAJ45b4fdPIkdNgAejIItkE6aj30+h1POMkwlE8R5SpD4tafj6eETIxRQnZXArlch7pdBw5MqZQlHjB8xcvYnRiEuuhCKYXl5EisMRM8WxeplA2h12o5+FQQKj32UwKZvENKQlNtL+vFSa+3SWyiUgbNsp7IdTXRAxzC/PIFoxixFRZ6YDHY4PbU4mNYBwTUytiTkimAL/vFD+3ySiGYYzNY/oH6b2dba2i02YD29bSgpW1ZdjtnDjlxTmZS5LTIT4nmT4wosphl4KEJlJak0CAgIUzWRScmjpcHiTSSWRi6zIBTReAZA5we6tx9twFXLl6U7SWTfV+NNVVCB364sgo5qajqLIY0NFRD39jtciH5heCGB9dEA17d2uNmO0d3LNb7qvKimqZaF+/MYJIZF2aGWp00/kCZuZX0d7egOBGSFJIaHpZXVuH4dFxzK+uYS0SR9lEL4sknJ4q2Rtrq+uopJzDYpVpPOMLJbHA4/l4IqzkE2U4XDQgJCQBod9z3xFg6e7qkAknwSFO0RYWFgXUIyhANgL1yLfddkiKPe5NTj75MVxnbFaogWYzRfCSsr1MKocdOwehyybhtZmleaO3hcNuw8rqioABLW3tAm4xSWN8ckoc8B957Ak5D/ftv0WMxnju8T1ZXVsVAGrbwIBkztO8j7F5He2dmJiYEif8CJv0fBahZAgJglwbMcxOzgnjwoA87rrjAB558A5UV9mxvDQtUWl2pwuFog7Hjh1HS1cXuvr6EUvlcPK9Uzh7+qoUm6Q+MzKXGvbJ+Rmk6dvB8y6Th6FEPxZOU9UEurOjCZUVXkxNTQv7IpnMw2ph3K8T3V2d0piyIaQj++LiMrKFjDR3RMx2DHaLASLlCzdvTIu3QSwWF800pRVWhwmJFCNSeUrr0Nngx67OJpiLBQxu3yO+ATkU8b3vfQdOmwWHj9yOG5ML+Nm7ZxBLROGxFsDodKfNjoMHDuD+B+5Bz5at4scRjcUxt7gowMCPfvIqkpk0aNzW2d0pkZ8jN0clPQH0JSJbkY2HkUzMCjFrJl19bmIRB3f14dOf/Sz+j//rLzAzuyKAptRbRDFQUmaIuZx4RND4kcwmda5ZRHPvsPPOKgg4QNNMAke8D3P5jJgGUn7ABBROJekFECU4EwogHFyHz+tBZ2errFHKke67/wFMT03KMIdn38ryCmwOp8Rgjk9MIZvJC3iTTQPPP/cYjh65XYB3Mh659pXemAwr5+ZASWXFazUO94mWyqOkdFlhlrFWJROAoDfPY9ZnfA8JOmayaSyvreD69av44MxpTE7PoLG5SZgUNKGjqTF9W0Zv3tyMH4zg6WeeQCqTRiQWx8o6we0ZpNOM4FPsrwfvv18ibwlOXTh/UfYYAXaXwyGxgWRvMb6RqSy8q6KpCHIlHaIJmtgp88g0NfMuBx65505M37gGS7mEBn816uvqUemrRaFshMvtxUYoAKfHhlwxJ1N9q8MDb00DaupbxE3/G//4v/Hcpz8l8b9vH38HkUgCpVweg1s60VTrQS4ZRJXLip2DWxELh8Xk0WR2wOHySqwzZY5/8Vd/iTuOHkFjUz3WN1YxdG4IC0sR5AoFPPLoI/D66tDe0Qun2weH04NSmXF1BQGarVYaiSfkLOTeLUOZRZIpQABR1RKkqNMI0Crs4FQyhgsX38fxk8fw/HNfQF1tG/LFNGyWEhLBeXz9f/w5ZqZn0NDciceefg59WzoxPHQap998HcH5eTgsbhx94nks6+z43mtvYykQEVYHzwgyN7OJIDy6DPZt78JnPvUsgqsL+NlrBAVWsf/WO/Dpz/2WsCXEHHZTnqukA7zHeI8bZDjC1Bf2NlxTBJc01ib/DWtwpYs3ijkh15yqCYzCPNWYBVLXi7SS/0aZAwr7DyryWoaAm8aFWn2nSRNZ+4l0eTOOUPM34P3JGlB8DTbTyeidwdpJDW3UkFPJQ3n3k/1IOagadDL2VRs28o7i+c/7WmNNKNP2TaNrfh0d39eymN2yNuLfSXO/OSzVpNfJ9GZ09WYKgooXVelpcu9sPlut4eazq+/s+qXsiX8FCux3lHMFA3IFC2YXwgiFVPSW3apDpVuHGp8NTfWV6O5sleSBygrqKFlEG6UoJDJKnVplJQ94IkRWMe5R6KHK3OahzYSKYDAAO0cHegUK2KykjikNNLNGOaFgVA4vbTZY4cgSrg+fR2dHL9pae5Ar5mFkznqOEU52VFRUCzrOTceaXfu66XQEV6+exeDgDlS4azcpTyqfXdxDN939Fd1MUYXlACso48BPggKM1tNobNqEX0O9tD//JNqm0G098jl1CGhxHp/U6RBd52vQGn/1GpRDqWZ6xv8npYfTOU0/roEI/HjNdZ6HMnXx0riwaaO5EsqwmBwSD5khCqsvI59KY3R4CC98/39LfvrjTz2DytoG/M+//ntcvDEFl70KNZ4qPHbHrejxW7Fy/UMkV6ZgKrEIMyBrc2AumoTBV40Hn/40unoHcP7cGfzope9J4fknf/qnaG7tA3REWnmQ0PiQbv4OxCJBnDj5U5w4fgyZZAI1Xg/cVgOa6uvE/ZvaVEYlkbpIbTk1zfMLCxKbV+mpkGQLTgZ8lT4xtbO5PbD563B5dAo3xmcx0L8LvooqZAnC0MAxn4HNaRMGACPu0ok4LFbGLzmFBs+4Nb5HB/YfkMOTTRgvAJ5QBLuU66pOaJQyqYqG8fbJE1gPB2CvcOPm5BQ2wlFE42mEQjF5zj6/H5lcBnanDdk8D3yDMB8a62tlmmC3mDA/NYV9u3bhnjvvEg8E0lfZRIqhHyncm4c8vReIwCsdmIoJ1C4QIsJC2ds0fxFdl0xFDDLhUq6y1L4rB3hO3/n/bEgob1C+ByVp2FhAhiNRQXg5HdfWl3YBCsrL6TcNptY3xCWdlxVfL3/lRUogQrJooUx1iDbTxpvgwNjkKK5cuypFbzyZFrp6e0c3/NVVcHnsYq5248YIfFXVkjYyODiA8fFRXLt0CTazFU8+9gRaG9qEWWGESUA2l8eFi1fP4Yc/fQH92wfR1tmNaCKCH7zwfYyPL+G2wwdw2+E7RbceCC1LekVbWzsqnE6cePNt3HPXfXjysWdQyJaEgmooswhQed5svriXOEXTdKAfvweCniuDRpkAWMyiuSVNjkUBL1g2gIRjWCRJLrAAOAUBSKw2MxLxCKKRoJjOJaIRhKMhXLh4EfMrK5ian8fC2hqcnkroDKTlmaVgp7GggAIoybSVV36l24nWpiY47Uboy2UMX59EJknWlkEmxgSm0qRqmoxYXFwRSmxdXbUwDiLROPRGK8YmmEO+hkLRgGyhDL2ZshClf0/EUrCaLdi3eye29W0VurrLbkMyHpHXTv0m3y+ucXou8Gtw/3CdaO7jAmDRs4ATU79fnq2AekajaLqZRsGpRCnHyXoCFFjYK3yw2XwS63Xqw7P48MPzKBVKaKx1obWlGtFMFoGNGNIbMWTSJTi9dtQ1VqK2tgUXz99EaCMCr9uK1sYaAbV37twBh9ONt09+iJnZGXjdZuzdsxNjY6M4eOhWjE1MY2xsFm63RSal9EowmG24PjqFor6EdF6HprYGeZ3BYAy1ddUIbATQ061y2Ht6erC0vPxxMoeb+4kJEtmsMOhYYAnQbTTL2cQ9yWjeulq/eF5wYq0msVEYjGYpvAhqRyNxaWzvue8ecUM/c+YjaeS29PYgkUphY31DCktO9Qi+UDrictpgKhVQ5/WIHIR7nE3ivffei9HRUdwYualitsqQhnTPnlvQ0tou3h+TYxMCQrU0N6OhqQE3Rm7IXraSQbWkN5QAACAASURBVJMvIJNKYWV5FY8/9oRMQGlCx0SOyZkpODwWrGysYeTGjBR/KOdQLqRE8/7Egw/hofvuhlGXw42Ri/iX7/0jygYjfLXt6OnbARhteOnlV/DR+UtIxLNirlnvrZI1VN9Yi2s3h7EWCiKdJttAjypPJdLJNIwSB5qSpnLbYK88I6Z2TE1OI5lUAO/gYJea9GU45c1ieXVVao/FpXVZ448+ep8433/n376LSIjUWUZtFmQMZ7bakMymRLJAJgffo3Q4iv7GahzauQMtbV2oqqnDzOIMTrx1DK2N1aIDvzmzgks3pzE2MYeO2jI8Tjdm5yIiM3n44QfwwAMPCk2fWvt4MimGo//0rW/JM5mYmhLDt7b2VozcHJN9KnLssh7NbU1Ynl8S0M1f7RMJwOiNmzi4d5/4EPz1N76BbJq1i0kSbNiIkJlCvwA68/NsW1pclLOcMjOnyy2eMFIz5PNivkhggPcYN+3MzJTE49IPwO/zoauzE6GNoJhK6mX4wGx6szjesymmHKGuvh4ba6si2WODcvbsR0gk0+Irs7i8KnXj+NiEgJl/8Hu/gz27dgsQy9qJNQ7vXJ67BHl45fG1anePMnOTVuZjPTPjTAlUsr4UGeCmQVwylYGnwiP7hEkvJ989gY+Gzsp5brbZJN2BDf0Xv/B5qQ3CwaAwmtg0RiJx3H7kNkmFWNsIYGR8XEwWKS/SElzuu/ce8Q+4MTys9i3NPDn88nAo4RRQIBIOgYar+VIWsXQUGe6hNGN9C8IMjGwEUOVyoMZlg9NowJaOdujLOvh9NWLwR5YtI1+zuQwKugycbicC4QhgsqOmvhWNrZ145/1TuHTtCh569BFphkdGxlFdXSdJEAuz43DbTHj+6cdR4bDCZjTAZbfLHc017nRXij8CwY9v/sM3ceDQAbR3tuDsudPyzJIpJV156OHHUOmtxfTMEo7e/YBIJtloknUr5sdGNn2KWs5nyEab9x4BATazXI/SFDLlSa/8vsrlLN4+8VOcOfsOvvj5r6DCzRqe9XIUqfAS/ubr/wsz07Pw1TThqWc/g13b+3Fj6AOcfuMVhOcX4LY60di/F5X9+/DaqSFML68hkU4LmyZNH4zAEioNWewe6MTjjz6EVCyA90++hfnFVezZfwif/vxvo1gio1QlushAZXMQwvNRDAH5nDRZKesiMnozKWFVquGgmnrTRI/rivUQ73/WQWTNaQwXifXmhEvHz6GkMNq9qMUXSr2aSov8RZr5TfYCvybfH55HGiCgmn01wGRtoQ2ENMko+zauR43Zye+N9y7vZn5t1r5KRqoGmjwXuP9Zv7Ce5HtKRoBW4yipNZmoihGt9TCan9IvmDw6JFIqcUKGIZtMbI3lwz5QyyzUPg9rhV8ZDf6Sego8/Uh7uQQTguEcrg7PIRJVRoMuhx6+CiOqfTaY9Tl0d7WhualZEgPcHq8UheKSabWhq6tbNgSbfJp35anvloVHymxKMrdZUEWjYehNejqbiU6X0z/GpLCIDofWRRtJDTqlCdQJhSJL+GjofXR3bkV3d78Y8zCGixm6JpMTbrcfbNqVfMAGg16ZfiQSAVy7PoTeLX2orW6ViC7SXjXXS24uoXvKpEvTCCnUTFFvFKpGhI1Tdk3frXQ9ytGT39/HU3uJZ1TUH3XQmBQqns3KxFmTAnAT8qDgDx5KirKjjAr5QwMsNNNBUkO1JALlvqs0Pv9fAx5hKxAhJGxeykujwAguZmmncjQmy8NQBkaHz+HFH3wTfGRHjt6DutZ2fOu7L+LkB+dhNntR423CgYGt2N3uBwKjCE1ehLGYgcXqRLRkwOWZBei91Xjwmc+gu3+7aEN/8vKLWF1dxBe/9Bu47fYHkcnxvWcMJDWQNB7T4dxHH+If/uHrqKmhjlMHj8UMn4NMgWqhzl+7Piyxhl3dnfK8S0TGMyoSjZIAm4XO61UqscKgQyydgcVXjenVIK7cmMTuXQfkYzxOjxQNRNaZiOBw2ZGKx2XSGQqvw2TWSwHCA18mwLm8FOI0U2prbVcaqxz9F5LS7PHgJiWQzSu9BUYmRhFOxKGzWIT2ffnqDcm7p4Eei22nxykashzziUslaaKpHcxn02hrapTLObS+jiO33obB3gHRv3PSJ42DmRFk1OgRLFJgFfcO1wlpiqSaca2qhARFdedPrilF05NkNeU3QVmBmDuqz8Emgf+Ge0qZLdILgSZAyhSIy4o0eU1jphnvUM+m2AhFbGwEREtdU1MjMgW+PlKllY6MvhEZAVvYjGQyCZSQx6UrFzC3MCsslunZOYnfojM+kf3G5gbU1tVhenZW9K0tLc1iSLe2soQrly5JdvxzTz6D9uYOlAtleBwVyrjTqMfy2jxe/Mn3RRO+c89u5ApZvHn8TczOLODWQ7ejp7sfngoXrt64KA1gW2sb6muqcf7sOfza576ExvoWOMwuSTQo5XnefcJkMpPZ9GMgW4DJA6TKsaDLyHogcKnAPi29RBn9cCjA18eGkMUFjYpcTpUOYjAbVAqLgb4EOXHBd9jMWF6ax+j4KBKZFC5fv4ax6SmE4kkxIWOWsvIxYBqGVSiytdVVsJsVU6Cq0oNqXyXmpqdkSuqrqIROx5SVjJhdSeGPkhQEWkQgo77Gx8dFh5rOFDA1u4poPC+65qJBJ5nKfB9ZqJCZQLNSt8OMp594TBzD7VYjyoUsivm0NKFcdzQqXFndkLOJz4bri2uN3y+LfrID6DfA50VgikAnwShNfiFxmaQcmnXQ83nrHZibW5VM9KvXxhGPZ2C3AB43zRNtqK+uQTYalWIrGIkhECrC7bHI1Gp5IS4gQnsrG/moNJbVtTU4ffaqTBZrvDbs270DgbV1mbynkzkpJiu9lYjEE8ixGdEZsBIIIpUryFTd5fFI0zQxOipnSolsjk2Dzy09PaK9JjBGx/ZKrxden080nmM3RyX2js+jylctYCON+6jbdjptMJtZoKdQKjI5h7GkpPeyCAPcLhseevBBLC4t4YPTQ1JQtnd2SLwbp9mcDEl0JX0SqN+228Q5Xl8sw2kxosKtwIWqqgps6d2CO44cwWuvvw6r3S7gPRs1YjY8e/fvPyBRr6RR07+AjXNjUwO6erdgdnIK05NTKObzWFxYQlNDs0yTyW4xmiyIJ+OS+sC4t3zRhPOXL0FvKiIWWUN3ayMePHIUzzz+JKoaq3HylRfwV3/3F+jbuQvb9x1GPA28d3oIl68yYSiKSncF4uEQ+rq60NJM/4Y5LK4sIJXNIJmiR48JHa2d2L59J44de1W0sZzQ1tX7wfeBIMbUxCTm5sh0JN3Xgrb2etkHjNEjYMomf2GBdYYBhw8fxED/NgwNndtkGWQRCqs7m6wtNqtcF/S0YZMZC0XhLGRx98FbsGXLgIDO777/c5w9dRq37etGRVUtKuvbML8exve+/wq6avPo7dmC0xfH4K9txLPPPCv3F13/zw0NCcOEZnicZB+9527cHB1FKpuWrzkzN49AiB4TSbnP3R4PsmlOIFVtQeYWgQZG0509ewZDZz6Ss7m5pQnrgTXY7Ba0kG1hNOLGjRtyRxA8EkZankyuhDRwBEsICm/btk0MGykvYLNtZZKEDEM4HXfIdNBisgibxGYxwev1SLqDx20X74aWRgKUdrz26jEZKBHY5z4gg4DrhOkz5ZIOZz68jG2D3fjvf/bfBITi3UsgXKNH8wQlU0AMXvUGuae1O044V0JLNsmZSrBVhk1kl7icYsJJ1hklbQRmY6kETp89je+/8CLq6mtRW0+NvhMnjp/AoQO34IH77sXE2BgqeRaVywIaTs/MoL6hEZF4XBlyhsMif2AcJ4r0qXDhK1/6srCo/uav/0ZAYer5ecYy3cXtdAiIy8EMzzjG8yZzSZE4eD2VEuM8Mz2HWDSOTCwCSymPgS3d2NLdA5vFCa/XDxvPFrtNWFJWuxlzixMwEjw0WwCDDakssLC8gam5eezZvwe+ar+Yb4+OTsvdt7A0g7X1BQyd/hDPPfEkHLwveL/T32QzYjvLIZxSm+L69Wt4//338fxnn8PMwqT8OcEFeoxkc8CdR+/H8moIe/YckpqOYAXXEZ89zyVKCMjiZL1LGYrUL1YODPIiSzQyGltvQTyWlVQKDuyOvfYCrlw9h+ef+awYVhtMZMGFoctH8Rf/888xM7MAT1U9PvWZL+Dgvp04e/INnHzpuyiGo3BZbDD5mtB8yz24vhDA8MQMQvEo+D1ZnC5srM7BjQR29nfhySceQXB1Hsd/9obUKgTuvvjlr8Hm8EodyPtczCk3wWoappNqz8Zeq+/ZE5Bdw8kLfRP4vfPfqdQnJS3QpIP8O573WmqTYiDwFua5rgyj5e83Bzr8f9Z1ZBfwLNPSCJRPmFnYzXyTtJhzrT9gHcc7SDOFVrJk5YGgMTw1qTJrN97LWg+i2J7Kr4osAM3zjM9Bk4xqMlr2Htqfa/5S/HiNIc0akH/OGpD1u1aTqn5JmRtyH7Ou5FBPYyjwa/PvfmU0+EsKCjz5cHMZeitC4QIuXJqGeM7ogEqPBRVOHRyWIno6G+USYLFYW9so2djUNjI3nJcGGyhSwHgAUEtEczp6BnAxiHlFKiG6PpNJD2+VV5A9MgosJht0UBswnyMNiROVokQacvofCC5gdOwKOju3Suyc3WWHXopxNtIsxj3wVDLChl+HOki7IN7h8Crm5mmG04TqqmaljN+MxRLazWbMmtawKwRTUaW1Rl28AEiRshEdVLpYTevGJoCvWZMOkBVB2q5yflfu7crIQ5lxaHQejd6jbW5FmWODpuQGGiKnyRM0vwIBKDYlC+KoKyisOhQUPacgoIAc9ExoMHD6zemyBek8WQmQXN+p0Qt46QffRCi0gaN3348d+2/BsTdP4nsvHUOh5ESluwmddXV47PYdMIZvYn30DJIby/BX+RHO6bGWLsHor8PhBx5FZ/92TE7exP/z93+DeDKCX/vil3H0rsdBhpyKeDFIFNrwtRv4zrf/CQvzV7FzZ480FKlQCDt6eiWDPpsv4sLFyyjrdWhqboDPX4HllTlYKTYul5CMJWE2WIT5QLkJJ6yNHZ3I8yKcW8b1m9PYsX0f3A41RSJ1GgYdkhlqzcyo9lUhGYsKRY252fFYTCZLvb19GLs5Ju8RL2DKFvr7+mX6ROYL9et8v8gu4FT94pWLYgCW15cxs7iEy9dvoKKyGktL67QRk4lCU2sTwtQAWuh+zOKtEk2NDSixGS+X0Fxfi43lFezevhMH9u1HbVWtTFloAMepjZY0wCaQ77MCjhRNm/uNf89mi3uKVFA2XWzSyaiQTSvUfjIPshIhRoAjFotKs039JGUcEp1I1E1MCAuq8dUbpFDkdJPNLNelinSKSzNMjS9BAdIyqXNj8SVIu1FNzikZEmP+ogIa+HVKyCESD8qU5sq1ywIIHDl6FFv7BjA5NY2Pzp+TRof6xRdffFFM7AYH+fwrsLq0jKnxCWzvG8TtB29HhaMCVhON+/KwWC0IJ4J45Y0fIZKIYXDHDmQKaSkAzw9dRFdXL+44ci98VRUYGbuKyalJoT0TjJmZnMZnn/8CdgzuhL+iBqlERlysScMm/ZvFphiJip5Q5RazOGbUVTC48TFwR8YFL1A+e75PUjiYyHyipk5d4kprx6xhTh/ZNFFXaUEmlQBKORhQwOrKImLREC5evYiSAbg0fA1Dl68jEEnDVeEXVgf/DUEJSn64jmqqvKjxeZGKx2AoFSRRgBKCttZmSU7I5Om+bcT4xKSY1/Vu6RWn+1AwKJNgGrSxMdgIBrEWZBpCGDMLyyga7FhZJyNBL9IKrjeun2wqD6tJh89/+mnU1/rQ1lyHeGRDmF00HaOJX74IMYrkvuL7z9xxkbkUiwgGAlKU8KyNRxmxV4VQKAiLQQG/jooahFN5cfKfnJ5CilntUyu4fHkMi0srUlIZzGwcSrAbyrhlVwcM+jSammqkSOOEYnJqAVNTcRBv5eN1uuww2fXI5dNwe11IpgpI8Bwpl+G26+BxOGAzWyQFhNrxUDSGWDqLDCUapTIyeQ7lWOzYRGPNBtQiSQV5SX8gyCEGg6SRmpWfwtr6OppaWsSkj807v8d8Koeqah/sNgIzOmmqjELxdsJi1iMYXJczSnSehbKcl95KL+6+8wjOD53DzbExlMVJ3Y7W9jYx7eR7y3g3Nh1MVsnGs2jrbEIkyGeqx8CWLcIWicYiopXe2FjH888/j1MffCDNMX0QbHYyphJoa+3E6Ng4fusrv4GfHTsmE1Cu16bmJqE/Ox0ODF8bRl1NrYAtgUBY5Cdk/YxNTsm5QMDA7rDB6nHg5PvvYX55SZIQHrzndhze24f+rkYko2H867e+g5qGDuzcdytSZQN+8ubb+HDogsTuVThd2NbXj8mxMVhtBrS2NiAeC2J1ZQlrK2H5XjN5glcG7Ny5G1cvX5G7gd8fGy7Stnds3yaF+unTZzE2NoFAkAabDjQ01kijSHBgYmpa9iEZDYODvdi+c7uc/2yc5+YWEVyPyHrjGcSvSeNMMo7C8agAqfZcCY8evRuHDh3C0uo8vv2df0aN24l9g70YHZ+Fp64ROaMRFy+ex689fi8WFpdxZXIVNncVHn7oQbz00jGMj98UCQNro/pGP+6+527omcYRWN9MdjBDZzTj1JlLYnZYEjMxg7jPU2rGaS/lm2RI9Q4OyB589803JHKuraMdFrsZlVUVQsFmbUYJHpscmvbyXKcMpNLHRIB1OQcqfUwoqMLVK1eEEcIajcbNnPhzHRB0oO8KkwFWltbF9NJs5N97heHjdtrx1COPYnVpEXU1NZiZnRZGGpuChaUloZuTdv7mm8cRCuRw9I79+P3f/V24nS5V9+j0H9914l6fYbQZwW/198Lky+Wk/uGvbEAJLBZLKu2D5006mZL9SN8U3icffHga7394Cu998L7cwwPbB/HU00/i29/+Nm7eGMFzzzwNX2UFMqmkAK70OTh9+rSwfrbt3CXn/ujEBKLxTcCyWEY0ksFtt+3HH3z1t+UM+Pu//Tu5sxsbm9G7tU8AUkot5udm4HJYP2brEMAz6UrIxslsYNNmwOz8ktwD5lIO9919F7xV1Uim82LUrc/nJIWALI/p2SnkSwkUKT2jCbDBDqvNh7VAFHv23wKr3QJ/TTXeevsEUqkC+vu3YzW4hDPn3offW4XHHngYhpIO+VRGgA0yZIKhoNLglziQoiTFi69//a+QL2ZQ0+SXM5isma7uPoyOTWHv3sNobOrEnj0HUSyz0VPyWt5vlAaQGagGDmQP29T/lxnZrJzsLWY3ouEsGhvasLa2gnB4Ef/4T38Lh9OMxx56ApWeKhTLWWQzERQyYfz11/+XMLi8NU147jNfwI6BLYgsTuIHf/dXMMTDKKX0cNW3omb77YgbXDj54UeIZ9JYD4fg9HoRC63CnAlgYEsLHn3kQZQyMbz/zluIxhPwVTfis1/4Kto7tn4sS+HZzZqdsmGCZGTnkdmlan0VPSjeA2aT1F401yUoIH9nZKw42W8qElyi+TI5afJZH/HPKbOz2MjYVAxD8T7ZjJyWBAIOEkkp2xz4KWPekvISKBZkj2reBqxRWA/ydfDjtZ5AeZMp9rGm29d6CTXAUIPHT7IctKk/Y9P5ughsKUkDjaOVwbSSsuqVceem0Sc/j4AXIrtWg0y+XgLm/L3W0/D5KUmlYo2TRamBAurflNHeP/Ar+cAmB+qX6pff+8qt5Uy+hLWNOM58NIJgmAZkAH3PWhvdMOuz8DhNQoHu7upGc3ObHLx8N5kPSwpVe0fnZrSfDhYzaTlcWNTeq/x1omVEnVkAkWJNqjMXBSMEHXaPLDLmzXLqwUkVp6eS9b0+h+npm/D76zAwsAMmmnYUSIPJwGQmoGBEpa9KoVFFolJm0QCSNjwycgktLW1iNGi3uwT916jA3IzcaOyjiG4SUVfJA5sxIpQosAjha9exuVYMAM2llK9da9RFw0bdqE6BDfw8KvJNyMPizq1RZj7W7Uj26S9YA4pyQ1q4Mtnh1xO00KRQcR4wQl0WNJC0MtLkWUwqpI7TNmroOHko5LLCCiBjg8wB+htTW6fjtHfl/2XvvZ/rPM8swXNzzrjIOQMkwABGUaSoaMmSrOSW5NT2uD1u252c2lWeae9WT097d7sm9Ey72/bI08GSg3KgJCpSEkVSzBlEzuFeABe4Oaet87y4svcf2PIPposliwIRvu8Nz3OeE6bwy5//o7igHzh4C7bt3odnXz6K5159F3qjF+W8BaZSGXv6GnGwvxrppStIBedEp1Y2O1G0uRHXW7Hn9rvQv30nxsZHcOSVFyTP9jt/+W3sHLoNpbJRTH4ETcxkcPrUKfzqqX+FSc+c6jbRm3rtDpg1bPpZExhw/caIfO+tbTSFLIn2eXZmWox5iDB6XF40NrQKGk1Ka5YxUh4vMjDgwpVR1NQ2o6G+BfkstWsGMQcU45lSUeKxTGRuxEJYD6+KESCfXSi0vmkeU4aflzLjg9ZCghTTeIrvgrncSjedl2Kxd2sfZhcXEYpEEE3yYjAiGk+JcRcjiDxVHhjNRviqvXL5ksrIxAPQGZYSBp0GHrsD5XwR3/jqV+Gw2KUoZrQbmzGuAxZENEfiBVDxD6C+VCIw0+lNHZxZvi+X0yWNsgBKdN7N54QRw/VDhkXFkEZN76lrV3o0LwuiNP+dnhj0JrBLxBy/JtcWtWxkLRDFFv2pUVHqBf01qAuQ1DauTxposfChJpv7lrp3UsY5rUokadSYx+zCHKooEdDqhTbLdfnO++8ilUmipbUV585fRDC4ggcffkCEJ3SpDwVXxQ3+ofs+JbGEkVAcLifzdAso60u4MX4dZy6cxeDObcgWsojGo1hZWRc5EgtKTrsmJodlkju0c0gmMGdOfoSv/NE3sKV3ENqSAXoacZIyXGZEZVp+Nhop0RSJTR2fOUHBWDy6GdmoqHQrKytSSLOgUFQ+mqnqZe3xjFC6w6JMSsjc4BSDEzGeM+ViQVzwCY7lcwqwW1kLYGJmEnNL8zh9/jyujUxidSULk8MkcinOGwpkf1Czya/Hotmowa7t27EcWFaMlIZ6GI3U0cal0aVJ3cT4MrTagpht0iCL/h0EjOi7sRJaw/pGWKjYWoMZkXQB166PIpEg+Ml1Qs2iXjwXMskcbGYtOtpbsGMbwTy66NM5mXnKdjQ1tWJslCBsvdAaWbzTB0Sojgzv06kzkTRJTjApH8hnkrIXkwU9llZj2NigaV5CdNYXL08q00vWSsoiA2Q2a3Ma2M1Ad48X9fVe+RqMuuLE8fx5NnYxRCP0NClBb9bAYtdDo9fB6aoSoDmXjKLe78Xaygr09NTQGRGLp5EtAEUN5FzRW/QoljWoYrIDNIisR8Ski5PGRDwqe43gtTLUUp46LKSiiYSS9JhprLoBSgkYkco9yI/1eavk/4fXaahbgN9PEzjLpqQpIec8DTebGhrxzttvY3oqID+7zck95pDJJVk2xSzd3gmEM/Iygvo6usDnBBQgtbu/q1OAPzZ1iVRMJqmMJWSzzIKerDnmond2doqO+tChQ3JGBxcXUV9fK2tX3lEkgvr6evl+hq8NyznACGKz1QaTxSa6eJfbizzBlEwaOW0e569exsLmNPnWQ3tx/z0HkI6u4vmnn5aG4eaD98Dlq8Mb776Hjy5dQFELWAxGAQXq/FXStKytryAQnIfDYYXLZhXW1tLSCnbu2oOxmTlMTi3C41b+DJzcMk5zbm4VXZ2MKawTZgTlEmPjs5iaImBLPw2XPENK2jihj4Vj0Js0sNpZsDLSjPuV4J9BDE8Jhpw7dx7FPOD3u6Ax6WVqF11cx67eHnz5S3+IixfP4PnnX8JAdz0cBgOCqyHMB6LIlDW46/ZdqLHq0NndizfZ3GeKaG/vwsWLVyX3nr4W4VgCWwf6MbBtuxjKnb94EZ4qL+ob67G2EcEHJ84imy1AK743NHUl+EoDPNYTBB4z6BjoR19PD9588WW4PGyI/WjtaBVgmsku9GDhORaLMrnDIvdMfUODGLLK9FHPeGiVSrMSDEgUbiIeQ01ttQxEGLdGYGI9tCGAld1qRzwah8GoQZXPgS996XNYDSwguDAPn8sl3j0EpSn941Sew0F/dR2CKyEcPfqBSHq++PnP43Of+SwSMRWLS9ZKxXCZ9y4BZ9Vg0TiaIIVBxcOaTAIC8n1xr1A2ygaJe0rF9/KO4z2QwIcffojXXn8N0XhMnsvg9q34zGc+g6mpSWHdsamnlIveAg67DQsL83JWi3dOWSuJGoVSWSj7CTKn9AZ43XbceuiQGCTyDP3BD34g3yf9BurrG8VvoLGuDju3DyCwvAir0SjggrAa8lkUSD8XiUoRV6/fEMB1e18XqnxekdR1dPVKPRQNraKYpnSHtV8EWj1juBmJywPRBGgt0BvtWCVA53FjcnYG8UQanV39qKtrRCIbxZO/+Bfcdsut2L/7JlS5fIhHIvIz0LsJGjIMKf/j9840LhqfevDa0SOYmB1FMh2Xu52+JlqdGbfefg/8/kZsoUTTVyvDPP78lKTy7iO7NxJdl1pIpyMbRY9UNoZSmT5IvEWM0MKE5cUgqqt9GB29iGef/xUOHz6IbQM7kIynYLNbEF5fhglZ/PSnP8L0wgIMVgce/8wfYveuIYTmpvDqkz9GYmkG2pwWepsXO+54GM7mfvzb869hcikALWOa81mkY2uwFqPo62zEY3/wEHTlHF576Xmsb4Tg9Nbgz7/1AzQ0dXzMFlU0erMwJrmY1GCwKHcK3wfBJhki0jdMGIGqUa78ItuqktpEwLYyBSf7kPUEDQ1phk4Ahr8I9PO3DB+yOakJxDeGdSblgkwtItBqtWI5GJBhSWUQqOj5OTnvK9T9iul0xXOjInGueI1x/3Bgy9qZX7NipsgeiP+ufj72EUZhPnD/8XNwL9EHQJmbDijrEgAAIABJREFUM+LULn2MiqZWaUxqKFqWBBEdB2aboIDqnVR8O4envMjUgFjVjty3fMaN3T2/BwV+p9CAzW/mT758W5kFDZH/ydkNxGLkE2tgt+ng92jhdelhNerEvKivtxdenx9eDy9wxrCoSBJGYHGxkZpYyHPTGMR0kMUcp1cskI0cDbG1oiEIJ5kmGo+Q8m9UhhibpjJsLpRZlRkbG6sYGx0W0za/vwY2u0d0yfyfTJAkJ56GbWbJuibrgLSlSGwF166fR2tLG5qaOkUvTSMd0WUXClJMVnQzlYk7Czv+4tdXcSPKYIOXXMVcpGIoVkHRKpEdLGAF3eO0XrTbFjE4YpOl4kPImtg079iM9qgYClaQPUWPUxMEmdRuOoJy08n3XVTJDQo9V/qkygHEQ5rIIpFrLaMZidqS/qfXIkEH8DKLLwNmxq7hlRefRGBpGrv27hJd5+vvfYRfvX4MBoMT+pwRbosVNS4T7j+8HYXQJAors9DnM9BbHVhJ5xHMl3DLPfdhy7ZtWFpaxHPPPYvJ6Ql8/vN/hDs/8RmhkbKJIfp76tR7OPLiC1hfWUZ3ax0s2qIkDXhdThWnYjIhGo+LfKC9vRV1dTUo8sArlwRsksJX3Mpd8pvTaD7jjVgcntp6rCcyGJ2aQ1NrF+w2j1AUCTRJbqxWBxtj/GjER5OiLAvvKJwu9e7X19c3DVi0H0+++U5oVkhdMCer9XV1UoTwXbKB0ctFnxGDPZfbh1MffSTNAH/nSBXje7NaJJKQJlekFdfW1qKhoVHc5Fl41zFzOp1Cb0cHvvD449BrdEpznOFEmQwQs4AalBDwPUejjC00qggzrVbF3BhoFsWmXydUSzIdKHzlnqikbHCaqeKClJssG1hFg6dbOuTPFa3bgGyKIEoROoNO5D1FRhZuOsvrNIyso9SClEiPUHCV83wZZQ0dsamnV0Z3nBJQwyoGumwstcoEU5hARZr3FMWllkyOC1fO4+qNi+jq7kB9QwuOvHpUdJh00ac+lFOr+ekZ3P/Je7BtywBySQ30Ei1XxEZkA7liUZyT3X43uno7EabeXmfB2hqddvWIxTawsjKPCxcu4hN33oVCjpnrATzy0GfR0zkoxQppsZy0E7DkmUMAyqjncyIziBIQmphSCvObvV3xHVH0PNFrqKZ1E+jk/lQGRmaks6mPqYYC3NEdmaBoWX3dAo3PKJNJxpBIxbG+sYb5hTmRQlwdWcBGIsdKBBqjCWajHiZdHjVOE7RkCxUKcDvdWNmIIpEtonPLFon9rPaaxd2eTK1ivigsAWp8KUOg9IQ/Mxt4gkAshOh6z+kHeesEQNdC65hfWkM8mRXdf7lkkBi4TDIjMggtCnC7zGhs9KHK60KVx4vmhiZhStVU+0WvKwaXNBY0meQMFFAgkRTqe11dgxSdjGWcW1pGPEmn7jBmZmexvkGpWRl6k4qEFVGMtiyaU/HNKCjzQpNJh/4tjait8UGvLSISDsnEmoy1aDiJpeUkwtEEtDpOvjWwOZxobKqTPU0dMZ8FJzYVE6RkmpMOnVA27U4HmlvbRHtLN/YYne1pGmgnCMumzISGxiZpBsgSslkdiISjwtKR+LpiToDZ+sY6hFbXRY9Omi3vvqbGelkPBCWDgTUpyhgXx8aA0jruc4J8S4ENGBl5ZjBKo8cIYE5+CVryfGltaUU+q9gfZJLQXJZyj3h4Hboyn30ZVhvRCK5fM1wODzo7elEs6mC1OCVBiHucEhtKGVwuBybHx2Tf8V3V1tRJzCUp0f19W/DSy6+gt7dfKOuj4xPw+Wtk6t7Y2CiAE8GcUHQdS8EgjBYzrl69Co/bid6uduhQElkCaf9Opxfvf3AcH5z4EKl0HB4PvSKasL62hlQyLr4ZBDm4flhId7S3C8BHT4VMNo90ltT3OAwWk3IJL3EIYUYiFkMyGceW/m60dzQjX1DpAQR3Pjp9DRsbnKxxDSmTL8bokfYsKUtGerlo0NhcDZ2ehS4LdjOmp+akDqIMQWcxyvPKxdJwGY34+pf/CDPjY3j/veNobvTL++a5EAjG0NlWheZaF2pddgzs3I6xxSWcvTAqJqiM32xta4XZqkc8ncYAn4nHj5eOvIEkJ7lWKwxmgwAQl6/dEF13hjoLxbwVE0CeR1wbNOmnuSsHNRNjE5teODls2dqP6tpqrK4GsLEREoYYZUvUKHvcHtEVkxVGTwHerfTCCa2HhBlhNxsRpmfPZpoKW7rgcgipaAp6s0kAdkrxyLrZurULjz56H1LxCAZ6uvD0L59Cf3+f1Cfc31XVBNW0WAqs4sTJ05iaXkNDjRPf/973sLW/H1az0qfT7E5McpkLL3VUedPYljp0NagRSUc2A5fTidXVoKRg5cEoQsql8gJgc8rJd/7mW2/ixMlTcs5yCMVIRjY09L7q6uqSiT5NaM+dOYMqsiS8HjmvCaYTUCiWdTBYbDhz4YqsOTZBfrcDAz3dGNqxA1sHt8o6+f5/+D4AAsCc6rsFAKT/RkNtDQa3bIGFNUc+B6fbLfJD1hWkmpORwljZ5cVFdLe3YefgAKYmp9DY0IiO9g7xWFpenEMpk0SVl/nxRWEUSaKL04NMtgST1YlQOA5XVQ1WaLTn9IjHBRf0iRPv4/RHH+KxTz+GbQPbBNSl8bT4jNDfppAVkFv8YwwE0OmDEtts9PIIhuZx+foFvPXOMRhMdnzpy3+M4ZEpfPrTn5MocKntjaxBWSTzoue9T0FbScAJAWRZQ5BFoNdK8hOBUA5GmP5y4eJZLC7O4xP33I22zk55v4lIHNHVIPw2I44dfwvvnvoAZpsND3zq0zhw022Yn5zAa7/8MdJrc/DabMIQ9jf2oe+mu/DOpQm8feYqIlk2ohmkIwE4dCn0dTTik5+4nW8Ib772unztxqZm/Nm3fwCbyy8NuzAfTRx6cAio2IHSs+RzApiQGU3giB9nYMqSrEdVg7L2rkh/KybDFY2/eAmICbgaFKoGmj5VTDmhuTQNAVWdIAlQPMs2Dci5PiW5zWAQtrECvOjfQI8uposoIIx/X5gGm9HVii2tPBxkcs9UqVxesRWFUQy5T5TfAHsRNUxSRrYx+XhJnyFrbVMKzf8v/mpkQm9KnflzK6oDB6rK2FB6EjL/8srYupLgoJgBTIRRpqH8fJsWWfIJattbfw8K/G6CAneWmSnOiKbhkVWk0tSaaMRToMqrRbXXKPTU6ioftvT3i+6J0wZqfhkbReS6uaVFCmROEzhdouGfYISCwKkIC6YPsNGp0J8JCtCQREfNESMOi0rTrxZhSUABGmxdunhOInLoW+Dx1Yt5DVG3eJJOujpxubdZvDDo3SgWNChrcoglQhi+cUl04k1NHTIh4KXN3UQUi5E5ypldZXYq3f6mqyZD/cRw0CQmRbxMKz4DFYSQ36OkAWx6CVSac/5TaG6M8KJDuJ4bm5pvrUwKSSuqeA9UXELlsjcoDQ4pQKqpUPQsFY2oilcWLpLFLGDIb1gNFXMPTtXErLCkEVCATUeJEWDMDufmLhRFX/XK8z/HxNgV3HLbLdi6bQ+eP/oennjuVQEFHBorfMwe15bwqTv2osFewvKVj5CPrCqan9mKlVwZh++9FwM7hzA9PYWnn/41Zufm8NnPfxl33PE4tHqbxCstr8zg2WefxOkPP4TTbMT2vnb47BZYDXrR8YkeS6sBXUvn5uZQXV0lZj0G0qcKlJAwRSInzYudf24yyfQhvB6BwWyB2elBOJ3FtbEpNLd2oaGxDclERnT66QQdY3kYQ/TsLKQMeo3kGvPdLCwswOevEjSUgAEPS6FkQSMTYzGJ00AiqxaWFuQAJVWckwoit3RT5mFKM6PpuVnRveYJyOgNUhjz87AwI0WPk0Ne9narDYvzczBqgMaaGpj1OvzZH39N9pH4W2toyknall4kH2Q3EJFlYce1xKmsIK/MY+a6MhD1JVW/KHpRAlgsXPk9ilmORiPFOulppG+rJreINKNBi9T+EUDh5zFIpBIvIhOTNdjsa4lq81nQiZ+JFnqRU1DbykufFxTXA1keZNoIM8DMWJus6NJZcPNiZeHJ75G0Tk66uMc5PUrn0piYGcN7J96SKcj+mw7hxMkzWFpawo4d26WxTNL9eXERhw7sw4E9+5GMkPXhRS5PfRMQiSfxxttvIF1IYueeIXFLzuW4X4DJqXGYTBpMTAxjcWEB+3bvg6acR2glhMcf+3fo69mBQo4/PwtSnjm8PDUwaKkJJE1XIfvZHL0ieGmraB9B+jejithcc28r5Jzu+wokENnRJr2S74PrqOILQuCBz4WXKZ9XTnKeNWI+SFaFyDo0zLi+JIyBt45fQCwBWLw823JwWfSo81nR7PegyMi0eBLxTAHzK2EUDSZUee2wGvKwW01oamxSjsGZDMycAiQTQr1V1EMIwMOijtTqVCqD2vpahCNhhKMRJLNpmUSRdp9OlxEOk3mgUhnYAJkspFOWPy4462tr0dbCaZkd9fV+KfgrLCfRFQq9MSvmaeFIRAC5WCqN2YVVJBOKgSKFJichOSYwMCqRzZle1gKdy6WVK+hAuqPRKLCjMD1cTgP8Pidq/F44bJyiUkNpx/xCAOOTK3JfsCnnlIfAKZ3Uub/j8bAAakJBpidiuSC+Fi2tbRJhOzwyjunJWVnrpHdbDIDDqdJulDmaE4GlddQ2NEq0Ls926lbT2SQKmQxa2psR2Qgrx3TKdAwa9PZ1yvfPPUvwnB4Ybo8LLqcDq6sr8gy4fiw2h7DxlpaW5W7l2pqbmxePFZ4BpPYTIGRDToNWFpqtzU1yT68uL6KpqVbi+CKxDczOLmBoaDeqvHVwOf3Y0r8NqyshTE5Pwl/tRSy2jqFdOyRybmx0RJKEujo68e4770od0N+/RVgGvf1bhRV0/tJlYVDQ24fnptftwtj4KPq29COajAtoePToUWngGInY39OH/fv2yvc9fH0Yv37610KpJVumv68LXV1t0vBduXJJnsPA1i0iS4xESdkvy/uYnJgWsIprKJFOweVzqZjFXAkboTDSyawUtnpdAb19XShr8uJb0tTSjpMnzyMQ3JBJJgFjrstMKiqRy1aLHh4PTffYXPJszIl0aC0UFUkUzz0yLlK5tJjX5hIpeK1WtNTWobm+DufO0ouH4F5J7py6KpukX9h0Zdh0GnT0diOYTCEQiiC0FkV3z1ZJtxBGFz0u6hrw1nsncPnqOOqbW8T3QKPXIJPPiK8Aqea8o2j6ween6Lwa8apobKwX0JI1xsZ6hHwcYXcMbB3AF77wORx77x2EwyGJMZycmpAmkLWOmak3Wp3EBHIXURfPNc10jEQ0JqZ2rL9Il+YdEgsnRJZH7w0j651CQTxwmPKyb98QkrEwOlvqMTl2Q6aNVf4q2B0OrIRCwnLy19TjuedfwuLiOuprvfi7H/4QbodTeZYwgo2myfRUKmuE+SbmrTb7x2ZoPHM5WGLDzffEhBR5DmIwXZbziz8L2SGnTp/CxOSUnFVNjX74fB6RkFBikEwl0FDfKCwlnqVZYSFS8smIT7P4dywuh1DLNCTuz7IW125QXlhGS40fN+8ewh133CaRpitrQfz1f/ob2SsmowXRaFzuK/5mSsThgwclCpLvyuOvUuazfL6JFFZX1rAwNy9Rn13t7di3a5dIYJYWFuWO4VSX4KG+lIemyIg5lR6j2EXVYBlbKtMcFsjRftfiQO/AICKJFG6MjeKto0fhsJrx2ccfF6Nk3n/trS0yXZZeTsP7huaTjEhklKNbGUPLBLyM6bkbeOGVpzE2MYV9B27BAw89hpGxaezeexDV1Q2KWWtkrUk/MYcM9Wg8q9FppFZjY8k6gecpo3NDqwHkMklshFZx9sxpzC/MSnrL3pv2o6WjTWqm+EYMJfYS5RzOXTyJC6NXsBpaw9133ovbb3sAoUAQz//rf0MxFoRDp0NdTQMMZi/ah27FtWASr5++irVEGqlUBPlkCIXECvraG/DFzz4Km9mAIy+/iPmZadTV1eNPv/0DuHy10gtwyEMJgDD3JXaPdZKa4seiUZHQsTYSGbDZCq3BuJngRMaAqsvVQECZkVcGmxU9vwwJN40JK8lRPFNZc/Hv805W9b9BPo4fX0l54udURuRFYdmJL4jZLHcM6wfWJ/z6/F75tflxFSkx34H4+/xWPLLUJ8JoVrIA7iXeIRx2SeyiSKSVxxQ/Z4XxqJLUGN+uQAdhG7C24yBok9GszAmVrPm3nwv/vdIXcn2xxq2AAvz56jrafg8K/C6CAt/62r3lxeUlzAeWMTaximiMDpoKFPC5AYe1jNoqn+RXbxscQI55rQYaSqlmg+iz3mgQOq1M2EGKLam0NOnSSRMmOaUW6nSU2y0XIBcdp1n0IGAjxCgTXghqQ+UFZSRd8/r1K3C77Ojp6YPFRqRUaaHSuaR8PsoIzEbq3ChDsCGfT2F9I4jxqRtoamxFW1uPxMbl6Zaqo9kH0TBF069EewhDQGLJFJhRKeIFldvUtVWagooEgRuJzQ41cNwIihqjkMFUWjEouFF40PAgFSZCWTmJ8hlUPrZCNa4c2Px7PCDEmVcAEuV2KqjiZjyiAiEUWMHPJ5q7gmpsirkiDDoeOgXoTQYpPoTCQ01ocA6vvvgUrl87h9vvvA3bdu7HT598VpgCFqsPTp0dRq1eNHG7B9px36GdCF47jZnLZ2A1G1G2WDAeiuKOBx/E1qG9otd+8YVnMT45jUf+4HE88Kkvw2Rl5NkKLl46hWeeeRKL03PoaqnHYE8rHCY9qlxOmXaziabLL1F05gqTuspCwet2I5vKyLSePw+plSwcbE7HpiFlGE5vFcwON9Kk+k0vwu2jkVAzKMwm+k1KPtcIpSosUlnocApHemQoFJKGg++FE32+X06zySjgZcVnLZpnoxH19Q2Yn5+Td0ljJqK3BAfW1zewRO2s3YGpuVlhD2QZKWixYDEQwMrKmkx8GpobBYmurq6RyCJmPC/OzqKvswPFTBoHdu/F3l174GbMJ7WitJAraVAo51SsoEa519PUR2J9Ns3a+N6pX+d75ZSSCDclIizauUYqCLLowARJ5qdT6DBTAWh0w+ad031qw/NZTlU5MTMjX9JBz8hPk9J38lksLS5gNRiQC6G7txdNzS0CDJIyrxoctcf5+UiXo2ZRpjyVeE4NCwYa8DmEPUHQKJaK4qVXn8XI+HUcvOV2zM0tSYpFXR1j5NxSXC3Nz6O1sQ533XYnrHoaDSomELduvqTBG28fxcziNHbv3y06boBuu0lshNeQLyRx7ep5rIfWsbV/K9J816UyvvqVv4DTXgOLifIMTqZI8Sc1l0h3CXqtAokIxBDI5BlRMRJSzT7NKjnBUX/OwkqBfwSWsgK+8ALmr1yBudDK6Ve0dgIYFIU6yillPkdvFT3isbAAEIpJVRCGwczcLJ49chTHP7oMg4XPWgtduQiHyYCWeh80BAlcVqFrJ3Ml6Mx2DG7phaaYEbYNp27UnJMO3NHehtq6GqG4ks3Bs4rFB5sgggMGSYzRCUA3MjYsBnI02XO6fFgObCAaz2J8nPvAKMUEJ0GcDnGKlU7nZOrO58czi40gwT3SfTNpTiVTMnmgz0RoPSprkUchvUdYbxAU4bTJZKZzNdNl6MPAdcr1Tvd7PhZ1JpP6ylhbPgsWWcUcZW46GHVl0ESxrbWOLYQUpVyba+tRBAJhafLk+9TwnakCjkJpMie6ezpkWs7zhg0hzcDmF5Yk95uAtzKf1cJlJ6igYs6isbScJ1od3y2BabuAAjRHlZiuJJtKxhDaxf3TaiOgaUZDU600tqQQUwK3shr6OBKKbA5OuIUeKpIpH5aDy/K16QNQMXiS90ZvAJdLgCXeJTR581f5EAmtYXlhGV1dLWjvaJJinfeaw+6Cz1cnhr3U9h479r68j4nJUdgdZhw8eEAmVqvBVWwbHJS9SzYJKawEBZaXAuJDQC36wlIQU7OzMnFmo06/kunpSfEHCawEsRENY3JiQpqY7du2YffOIbQ2N4u3wYkTJ3Dx0kUBQhw2K+pr/SITWFxcEJYAKc1eD6UPNQK6jo9Pylm7vh6WeDtS2TO5LKwui5gkOh0eFLKcQG5IOopWU5Si1ltlg96oQ76ggdFEenNaCl5KBujnIJ47aT5Dp+yJ0HoY6xsRZLNliTYjSMTEDDJtamqr5GiOJWIILq5JuoVZr8WundsxNTmJqalFcOjmsetxcHcvDPk0SokYTIUs+ijvyeaRKmjQUN8mru80rqPUiZPe+cVFLK2uo6G5S2SQ69GIxKvSLJAgBcEpkYwVSuKlpOR2GokeJVhVW8f1xDQQFVHLhuPw4cP48z/9M/zsZz/FzNykMLf4m+tThjnSgECc9plOwvOaa85oMKGQ4YSS08gsvFUuaVatNrOADbwLElGmhSj7mi19PeLBw3hCi4FpBASY9bDarHJf09RyZGwcNgc12FlMTEyjoa4O3/nmt1Hldsttx+k1G4wKC4LnJr8WU64k0YaDFNZKfF85+r5wmMO9kxC2GWuw4MoqJiYncfToG1hbDwl7ZWjnDklpoEQuGgkLCMVJO6nRTA0YHNgqXgznz5/92BSaDW06A/hrfMJEHJucQzJNrbUNuwf6sXf7ILZvH0RdY53o7n/8k5+io6NLnmUmlaXBPOZnZ+FxODC4tV/WNRkYyXQaDqdb9tFGOIrAUkAqz0vnL8Bs0OPAvr1i1EiWDr1CpqenceCm/dja043J0RtSC5N1w0GKOgM0yOQK0OhNEudJY9SSVieUe0oYaZ7c192D/Xt3YXV1GWfPnkJTQwNqa2rR2NAicl16g3At0WyPgCnPQSYwcRK9FJzBm++8Iv4lt995L3QGC8xWN4xmB1rbugQAK5YyKJeZrsO7UvnrGE3K0Z9MQInxlGg7xozHEAws4PRHJ3H+/DmVRlNTg/aODvRs7YW3yo8yzX4pXzQAL778DE5fPYtYIo5HHngU99z9CFaWlnH01z9GYOw6GrxOiSkOx3Po3HUryr5WHDl1GeNLK4hE1sSXIBMNoqXOi8/8wYPwe1146+hrWJqdQ2dXJ7701W+JjIAANGseDjJZpwhjMkPZmzJz5V3G2on3jCQ32RwoaVStyPuc/kv0tqg47fOcrdTjaurOqEKLfHxOmKuK4St8pc0EAbLpKkME0fHLx+gUk9qoDM5Zs1Vo+dz7qq9Q/UNFKqAkAApQrngJsEhijasGmATTlDygwhQQtgFlpkYORJl0FhW2KOs+ieMW/yp6KrE/46BU9TgVQKECTFSYAxUmagXAqEQSypCXPzMZsVJXqehR/nFDV/vvQYHfRVDgP3770+XxqQksBlYwPBpEIqmKJrdTD4+jCK9LJ9o+Tg9YXLJpSaeUiznpx3LBO51CuRPCp1Du7NDJFDEvWdssdNmMsCBlUcwFyUVDKhJ1jtTxZjLK0V9Rc4itlpFMRjE+dgMupx1dXT2Alo7c1NunZaqSK1AHbBb5gMnogsnIbHkgEl3DteuX0djYitbmbhGkEskUzwDGgpQYs6Y0PjwRWOhWTAQ5aefFxsZVqDn0BhCNjToMKjpiHoR0GefkR+g9m/mg3NwEBUg1ZaOkYj84ilLGG+IAvEk3VAyBStKB0gkp0EF9P/wn/4wbqoJKqpgQZShX0atW6EBkZdDtn0wBoQwadMgI7ccEbamMwDw9Bf4JYyOXcPtdt+PQbXfjyDsn8F+f+DkMRhfMsMBsoKs40Fzrxh8+/Ak0GPK4+O4R5OIh5DRlBDM57L7jHmzZtV8m7s8//wxm52fwwEOP4p57Pg+L1YvZuWm89fbL+OjUu0iGI+hubUZPWz08NODZpF1FE0l5F4tLCzLJp0MwL1Zqro1stjKMSCkJJZAHOBtuHprhdYICPlhcXhR1ZoxOL8BTVY+6+hZoyqR76QUUIKOC0YDSCBh0UoQS9eXzpa6dB6BcYHrS4QxyEFdYI/wYoSxuGhxx0so1UTmcGcfFjydtkWwBgmosggiOsQjglIu6/GxZMQVoyEWHYdJ8A/PzKHNK5PFgdWkZf/LHXxeTQ9KQ2ZyRaUNWHpF9kh2UpIQ0xoSsPV4uyhNDxeCRhcK/I34Tmk22CK9rug5Tv0UQTvJm1WLnpayc8LVSRLKJ4fSXjRmjk1gEMK6IrAzqUp988t8wOz2JtTVO6vIY2DaIxx5/CIOD26Ug4N8jqi4gFTSb+jfFfGGRQD290OylyFPIOaNFc9T6vfkSzpw7if0HbpFMcJo9kea5Z/du0Fd9YXYW0Y01PHj/p9DR3A+Hja7pWXH4h86A6yPXcPz0+2jtaIHdyUbQrCa4gQVAk8c777wOnUYrNMrw2io8Djc+89iXodc64LB7pfkhhZ/NEwtPRmjysiIlmZGo/HMWOBXvhQpvTjGNlDkpHzovYsXYIVuBKL1N3gcXtEzCpLGkNEmBojwb2LXz8xM4ZLJAqcxpELO8w+rrFXKYmJvBC6+8hrMXbyhAiA2m2QCvywKXndPCKmkwFpfXUCwb0NbSjIYaP8ykCep0WFtdkTOE01zqZmnmV1tbLcUnNYZijJTLodpfi6bGNmmC5xemsbA0KyBYY3MLVtfCCK5EcfHSiEyouEbJvhH6Y5nAQlYaeCbJkOWgLRuRSVEywrhCIJclmKkAAOWjkpU/53L0uB3y5+uhpEwXKTGQpIViBkYTGS8aZFJF2CzOTS+VOMoaTvesyKaVNpPQE49yTjE5jfB47MqjJkXZhEtonyyWCTjzi7rcLPqi8t66u9vRRlO+aER8FpaXgwhH4sLEofSIExeCrWxW3A6bGBeyIUnSGNHrkjuPYIP6Z0YAC0oQ6HNAmQI5QK3NDWhtb5Dzg0jQtWvDWAslxNGeoML8/KJQrfl+C2VlRskGrpDNi6Mz1yOLNBawUvAVi7J/WagSqG+mKaBTgTDLCwuYHJ9EQ0MNHA7G1ObQ3d2N8dFJNDe3w+uuxt4LsWA3AAAgAElEQVQ9N+HM6TOyzuYXZuRnuueeu8WUjoalBEP5NZjYwf9fU1MrjQAp55STpDJZTEzNSNoCzzneYQRIxSG/kJMJ/cWL5xFYWsSB/ftxYN8+WeunPzolZ9mVq1cl6o4NItmHiUQMgeUlkQ3p9RoEgwH5Odvb24UpQQkH9xOjJWmeSafw+uZaLC2zudLDbLQglyHbh/ccz2kbFpbmNtecVYyIozHusxI0Bk5b3Sjl85JRbzbS08gu/41eRfSXSCQZMasRwL+hnmafCqQhmENwhdrypcU5dHa0C6h84fwNaYCaq60Y6GyCNhmHPpWCHUXkyLiqbUBOaxJQZmY2gInJaTFhJRuLUhVvdS1o9EwfAbfPi7VQUIAB+tEQEGOsHc8Vnp2stXg5kCHBdcHmamluAZ19PVgPrUmE3c033YQvfOELeOftN/H0M7+E3WZRQwqtTmLxeB/RDI01lwJAFPOLgCU1/VxXXL+MfuU6EGZFMoM0zerEV0YHps729XWhv79XpDt1fq9E7iaSyieAzIPmllbRzkdi9NrIY3xsCvv37sV3v/ktqUV4JlHGwz3M+1eYl0y0iMfl2fP+4D0reehyXhJMVJNU3r1kBly7fh1jY+OYnp4RmQzvhUceeQTbBrcK2+Ts2dNYXQkKkEe/E07ayWDZuWM7Tp/+CO+9fwx9fX1y3vLsCaysiF/GyNgkIrGkSI/IuPnU3XdhR38fHE67JIwMjwzjH370T2hoaEJbeyccdqewguZmpuUMv/WWg1icn8XC8qK8R/48ZLpSQkBTRJr+nT5xShhV9CFoa2kRIJUAPCMTP3n33ehu70BkPaR8AMpkP6lJMesiJn9a7E5oDGZJYHn3+HFYHHZ5tzRlHtoxJMkQw8OXMTU5ikg4jOamVtTXNWHr1h1igMx0EonkNujgctmRTKRYCGNq5gYCa/PIEiA32QnV4bY77sHk5AL6t2yTGjZfJDtOne1MyVGO9pQnKFYwAUdiWPRtmJwYxalTxyUFiOADmSTicl8qytCkf+sWtDS0IBONw23S4V/+7X/h2KkPBMT5wmc/j8O3fBKL07N46ed/j+j8FGxaE2p9bkRiWbTt2I+eA3fj7YsjeO/cZQTWyEqIopyld4wTtx7ch87WJpw9dRzL8/My5Pnm9/4aDk+t1GvcV7yAJGinpGQqFcNA1kZc/yL8IihgtbOL3vQaI6PD9fH/r/iRyUR9Uw7w20liZFdKhCMZBdIgqzqNnmyKYq+GBrwnVf+johJVUpnyLxPTcekX+HdVncFfvOv435UZIaWhSpZQGWTIAICRkJv9SaXfqIBrlNPya7CmJADHIUHFP035FVC+bJAeRL5n+iHIoEMxE+R8kDhQAveqbq4ABXwulbQDqVMl+YrMPMWwaOzu+D0o8LsICvzdX/+78uzCAq7euIHR8RWEI0on63EbUV9tRE2VRWKwerq60NjQIFTJbEbFMnHjcOLoq6qSKS43mcddJRMe6rs5ISJKq4wpSLdlgcxFo5A5fi6bzako02m6nPuUbl70NWnEYhHMTk+I5rG9vRMWq0eZlRGJF1CACBmdNTk59YhmkXTgWHwDExNjqKluRH19h2iBCE2zsFIUF0WjUTEh1BcqI4yKqQY3Fler/LtWmY3IptzU76gGXU3wuVkqsgLl9EnaMTeJyhRVngXq8uVzJV1JWAGb7qaSSCBGhqq5UJv+NzSfCoNAJAWb4ICKF1EGKTI1K7HBUMW5IJH0FeCm1QBmB52mUyjlCliem8CRF5/C9NR17NozhDvvfhCvHzuJv//np6DR2WAsW1BT04hEMgWTvoSH7jqEu3f2YvL0Oxi/cFzYGVmzBb37bsHggdvEbOrll57D2MQN3H7nJ/GZz/yJULiJTr/yytNYXpqA3WhAZ0sLOpvq4CRbpKBGhJlCCatrawIosGBmjFGV14uNUAh2C7Nf1aHHx8xCkIZhQvHWGbERS6C1uxeZkh5jU0vw1TahublTJsmcKrKQo1t8EWyUifKa5XNazYx1LEnWNvX/nFqzSWXWLB88LysW9WwGCHhRT8zmjowYJedQhzCdxkWzVVAaV/67xMeQqUEzFk53UMb47KQURKRmb+3fooyxtFqc/+gj7NjSj9jGhujlH3rwYZn+ECDjBIx6PEGBDVyfCgXmFJnrgukJlYOdq4jri02S7D9OOjf17xU9WcUtlsUKp9j8vnl5KLaOrEKkE1lppsncoFafZollTRE///n/xssvv4ShnX1oam7G6Mg4Rsdm0dHVifvuvRvbBneIgSB10Cpnl9pmrZoMbzryE1Rjccc0A0nnoMkMfRriYXxw8m288c5ruPngbTCabTJJ5P7Zu2evvK9IKITJsWHsGBjAfXc/ArORBqRKC1/WahFYXcZLrz2PkrYEf22NnAM8J/j8Jqdu4MSJY3A7Xejv3YLI2iqq3D48eD9plY3QagmwkDHEN6UMPAlkUsdbmaRrtLzIWRzQYIfMJEUxVJ4ByvxT9LBs4sTI1CD7miBQKpOS84bgEFF2FgT8xbXJqTCnDJyk0+NBPBhIt5R3lJUJF4HPRDaOi1cu4+XX3sbCYhCFvEbWBKnoB2/eAbebhUAC4+PTmJuNipmix2mF121Fa0uz6GkJaI2N3JDmc2houzSjzORWDAEWHmR5AD5PjRSlTpcVpTKZJDSlM2JheQV1da24PjyJK1dHkUjlkExnpNkmjTkciyHPhAWemGUlySCdm80tz1plmKoMkiSD2ahYWtlUDnW1Pok3CzEFIRRHMU9tvwE6g0YSBPK5EtKpIhw2l5wLPO/9tTYYjQ6ENzj9zMDjssNi0iMSTsphwYkXwUM5mwVMNIspFinIbN5VkUN2FQ1tbXImc+rNBlpNXlSaAA3GKoZPAm4JNTYFt8cp75gAjwBIm3GUK8EQ7A6bsAUk2jEeg8dpx523HxLKJ3XWnGrOzi0insyhu6dHmBMs8HmTME2E52BnT5f4j6wFV8Uciw0xoz7JZODUWCijJqNQottaW7Fv7x6h5VJuRSM4egH4q7zweJ0iwSMrhVFzQzv3iLxq/74DOH3qtNyvXP7jE6MYGtopqSvcs1znnJ7ffuttylDTWyWsCzZfnV1dCKysIRKLC6BKIIAsKYJMBNaravxYWQ1ibm5GQKndO3cgHAohEYvgyuWLQtVmE0DdOp89Kev8fsPhdUnXaGxsEP03GwgCbyI5iURQU1svqSVvvPEmRiem4PTYRAMucgAdEz1UdCrPLVKgCSBPTM6JvIkU9jIZRvTVsdP4KwGDVicxjJyqElTg2UltPe/9K9cub7J9DNi+vVdkePSOCC5vYGhoCLccPojh4WsqUSWdFlo8g3K6mn1or/ZBn0rAxqEDp4AGI1a1JmhsHhgNduQYgSpnVwG+6iqhW0/OLCCezMPt9aG7twfTc5MCLk1N8PsnwyoNo1kjDSnvqXiMzDkLUsk87rzzE3j1yCvo7e8VjwZSpG1mKx57/FGshVbw1htvidSHDWcoFJE9Se8aliLc+7yryBRQUz1KDvVyNqkUFhVPyoQWDnqYQEA2h8HIe4pMChd6ejvg9TilqSWrq6+vV+7J9z94H1aaCVtsEldKsG12ZgV333kI3/zTP4ORLFOa2HK4wXpnc5rJ9yB38MfReaTPm2StcW9w7XOAMDo2hiee+Jn4bJDdxwSdoaFdOHv2LLZv34ZDhw4KQ2pqcgLBlWWsrAQFNLn5wM1iuEdw9OgbR+U97xjaIe9hYmJSgKZcUSMJVmzAuI7oQ3D3bbeiv6tDIvX4vczMz+NH//hjYQoODe0RucP83LzIbxin2d/bhZXgsjAFlMQuL6ALgTBGE16/ckVqkTYy7vR6+DweRCIb4hHCuvqhBx6ExWgWM1SCAtNT4wIkU8rCn7XEAZPRhAJd3TUaTMzM4MJlMnA82LtnH6qrqiUF4frwFQEUOCCwUjai0cNfVYfBbTtVbHS5LGwBgqIelxurgQCmZ0cwH5iWhARoTdi992a5n8fG57B7DxMICPAThGN9xpqMFHdlesEag9IMsgMIFp06eRxXr10WsI81DJmA1bW1wuYgy5TpRWQGDm7djvbmVlg1RTzz7C/wxntvicyLkcR33HYfQsEV/OKf/ha6ZAj2skHSFGLJIpq3DmDXJx7G1aUNHPngFOYCy5IyRbYcna3uOLwLh/bvxsn338XU2IjUOH/1N/8dDneNMgYWB33W+L9h77IP4TPhfc2zk8NP1ttkzunJqNscyrBOUbR5xQJW0h513/EM5eeQ2l9qedVPSI3AxliSiJh6EZb1LQMFqekVOFEBCaQ+0VRiBjc9A0TuprT7fK881/h1BFQWCaVKAJChopj7sZ6spKApcEFM3imRkFqSf18xB3neSNKC+FWp2oafRzEilfG5GDEKa1UNS/hzCCsyp/Yqe6uKjLLCZuCQRToeDXsV1QXzmVU1N/4eFPhdBAX+9q8+X55dmBdX9ctXZxFaV1ovMgV6u/2oq7bBZbVg+8CgonMnSEGxwGGzyzSfubpcTIwDosaVGn+ZTGtUzJmYApaKUuSxuaf2T5pZ0c6zseVhT2SMCwri5swDnIU9G6Ebw1elsN2xYwjFEimknN7zs7KZ50ImtYzfMz+nUeiQLJQvX7kkLIHGxm7o+P0YiDwzpoiNhaLas9nnZqD2VqF5SifMw4B+CJxwCN2Xzt9CNVJaIHUAKPdp/pwKVFDUYgUQkGJViSVUSKNkdW42bErDpSQU/NzqwlOxhyygFXCh0LvfRgOVPGOzuaCBHi+GTcoQqbWk/emoT6cxCHWsZgOScniYoStrEFycxlP//A+YmrqOAzcfwG133Y9TF6/jvz3xL9iIZlHra4HXWyfO+kaDFv1t9bhv3zZo1qYxeuooivkkIsUCmgb34ND9jwp48NKLz2B47CqGhvbji1/8JuLxLI4ceRGXL56EzVSCtlhAS30dmhjNZdRKDBBpkblSWYx91tZX5aInKMBkgRSdhSkrCK2rjHWNBuuRMBwuslFMiEdIvYyhvW8rzE4/zl8ZE+OYzq4tcLt8whRgxNDMzBTsTgsMFmWgxpxe6vf5Dti0iybWxEObwJRNii+CDzzkeLjxwCSyz8KBv2WyLjovoxz6BBQYVcdDn4wJiY/hu9Dr5EJYDC7j8vANGCw6icPq7epBU2Mjaqv8OPHee/A6bBIfxvi9r/7RVyWKjBMrXvh04VZGNkqiE09EhSnAr83Lg5ncbDg53eP3SEdtIrEEFAiS8ZLh4a0ms3R6VR4CLEw4DVbglU6mKfK1BIlmg8Nse8oHDBibuI4f/l8/RBnruOfuQ6ip9WN5aRWnTl3FyI0l+Kr8qK+vwl133YYHHnhQqLaUFpFpw/3MyRIbGq5YenOwwGIzw9+MnQuuBfHGu6/g3fffRFtnD+5/4BFpPKampoXqSBmLzWzCWnABTXX1+OSdn4LF7JT9wXVHX4lwbB0vvvocbowPY+fuXTKNc7k8WF0LYHFxGic+PCYFyOGDt2Jq5Aa8Tg8+dd9jqKlqhY5SCTp7GwmgceLN3HcamKlYUU7XKHmSDBG5bOlO7ZD3wv/ONaDiRnnRqYkanysbODJI2CyyuOU6UbtWebWoIoKIelqKfzVd4VfhBJhGe0Wsr62KrCObT2FucQ4TkzN4/8NzGJ9clNhR+jB4vFZ0dTXDYTMhGo5gamIBzQ11Ir+hqVNdbQ0aG+tw7eoVYXL0dHdLJCHvea4zrneCWvREoIlnLlMU49CaGo9QrAmuDt+4ge6eXvT1DeLc+as49v5pzMyGoDfr0NBUJ0VlKBaV90mAVyiCeprlKaNPZSCWgU7P+FhG/JGunBLPhkK6JEBST28riuW0TPNDawkpvJlbT1drKSKoZRQjzhS0+hLqm2pQIC3cYMby4pJIYdhcJGKpzQjPIlLJLDxel0Qy8lmxuRHtJwFU8WRRbCwaFgo9tEwjQZvQ8cmQoSSHU3DKRCrgTyi4LpPI/v52MVQ7d+6cTE2ZvFGRjvDc5hph3JvX7URjQw2amhowMnJDIktJI43HKJHQSVHPDHeSyAiS0keF0zN6iVA6x/hGNm68i/g5ZVpULIq7vkRbptOyNrnHh4evw2K2wOVwCShC80JKFhitx4KPL/2O2+7E5UtXJSM9l6GRFtlsGjgJqlgscNqd8rMyQpJSDP6MszOzonHu7e3Du8fek6kqpRWMFOaa9kq8ZFieHSnc/Vv7sbA0j8aGOhi0Gly/egUXzp3BTfv2iL6b0102NmzeuceDSyuy/ikhW16cl0kigRWeeWwOCS6yQWNyAKetU9Mzov0ugPuxKNPEKq9fWFbSPMajMkhweTwIrKyqKXWObDtORI2w2s2yjvjcGmhWl6F0iukrFjm7e3p6MDE1jrHROTS3etDf14loZAMLCyGsrzOBohb9fb3o3dKDGyPDAtpIas1KEHUeJ5qrfEAihlI0An02C7u/GufnV5Aqcxiiwd49e9Db14cLl87J+ReOxrG2npLEgb37DiCVTWFyelxAv7GRSTl3HC4rmlvrBfCfnlpEMpmD2+NHe3ufgHmUt1HisBZaFvCloY6sM0YzR6QJ6+5qkUb/8uXr4vVE0IUMGjJnCGhz2sv1UVXrQWNDvdRerIsIlPGco/eFmH6SQWlX3jQWsx52hwUtLQ1oqK9FNpXErYdvEQ8orjfWV2+99Q7cPh+2bh2UM/KJ//UUbj20D3/6ta/D7XDIXc8fgA0Sz0MLmSqUFVLaZ7FKU57J5+RMJWhA0H1xcRFT01M4duyYmG5SQnfvvffJ2XvzwYP4/ve/j927dmHbNtaqwKWL5wWgCgYCAh7s27MHV69cEe+ajq4OAbUWA8vCSGEcIO/wxeWgyP8InDQ01KGrswO3HboZfZ2dcueyLjj69tt4+51j8HirRNLS1tYhtRp//oM37xNZDIdSjPGtq28SD4ZYmEaiJgQXl8SrYsfANtRUV0tSCA+n6ckJkQER1Kj1V8tZyvVJkGttNSjeQtwXjHsl0MUoZ4fbI3JFrt3VjRAGtg3IHTM1MSl6eBoY/urXr+L+e2/FgZtukruLwCQZJn19A8qfgElORrKEolgNzGF6bkQiBfUmphw4cPnKCL72jW9iemYZO3buEX8EjbYgJq7KO0wvHiOUqPg8LuSzSQxfv4ynnvpXxGJhkSfs279XDJcJBDz/wgvYtXuPNMiSriCxdmV88fN/iDqvG6+9/hKOvv26sCo//cAj+OQ9jyAZjQoosD45i7YqG1KRlNQTkYIW7btuRu2WXTh+ZQTvnDqFeJprOgG33Yi7bj2Am/fswPF338To8IgAWt/63t+gu3/HpiqXvQNBZHptqMaV5wjPHoIz/MV3wB6D/gNiBL2ZGlaRAatBoXLZFxZqPK4kXXYykNTa5jlWkX5WgAZhVOSym3p+VYNKwgFrYEpmNweY3G/8b+wN+JtrgOxD2RcCDrAZVwzritSRvQMBXgIcPL9V5LoCFSqDy9/EmfO+INtDeXawLpC4aTFOVkxl7n8ySSopaPw6KkVRmaDzcyr5QPHjuqjy+fnfRfrHN72ZQqA803So7/y9fOB3EhX5yuduKuuMBoxMTGBkLIBolDTXMlwuAzpa3ehs9cPvcmH7IA9aLaIxUtGMytysVJJLvKGxQRB9LkD6DXAyzcuEuchsQnhREFmiFlW5XnJKrwx6yCqgqyr/f4VKo6jNQCwaxvD1q0Ip7ezohreqDkU6DpsNiDGztKymT/lCGYl4Hg67Wy7ITDaJS5cuoq6mDc3NvQBzR7lnQCqmVQ5wOkVzwVd0QCzbucEqyBc3Ehd0LksQRDX+FR8AhegprY5a6MpgjBtaGAQa/re8XMDcmDww1DSfE0mFKBJwlaZNTAl/O3OU34eiFRE8UU2IyhhV0gJO5NTXZ4QOP1Zo7eIGW0S5UJboG07C8mQLiMtpGdoS424CePaXT+DChRPYf9N+3HP/p/HBmYv44f/8ESz2KpRyZugMDmgY96jTwGnS4FBfGx4+tB3Hn3sC+XQYeocNzdv3YcfhTyKbL+CnP/kHjE+P4PCtd+C++74Ao8GKIy8/j8sXPoTNWILDZEJHczNsRi3K+Syi4bCYzYHgS7GImZlpVNdUo7m5USakei1hDRbA6pmyCWZCgZn0fx7AJWBqZh4dfYOoamjD8dOXUNSY0NbWC4vJLvr9jXUWJ3psRNeRyadgtBhh1hngdbrl0Lp+4wZ6+vvlMuAhyDVI1J9aarPFsukQTo1ZRhBe6h6V5EUr0y5OxnhQy3rVaDC/MC+fh2udjSDZB7FUHKNTY5L+wLVeW12Lnu4e+D0ehFdXMXL1Mvbv3i2gwKEDB7Fv735UV1d/vA+4fvi1eOAnkgnlkZBNq0l7oSDTHFLt+UvR19nA8pJTujK1tpWBkDLLU5Nbfk5Oh2Uq7HTKXimXGCtGDZwHOr0VFpsNL7/8HH70o5/AaApjaKgTuXwGkXAKK0FS1CyIxbLQ6knl1uPRRx/DnbffJXvfbKT0JiMGTGyweSGQlsbJHi8zkWoU8ljdWMOx42/gyvB5LK+s4+vf+HPMzS/IxIZmTH6vFzsGB1HOp7A0P4vPPfoltDR2CF2dXiTpXB7h+DreOPYaPjhxTCaQA4O7JB5q+MZVBIOLOHfuJOpq63DTnpswNzGO3o5uDA5wkkJtpVv2ISemzIGWQTdZJoWSmJiRop3KJGT6URI2kTIE4jPkOmThzH9ymlm5LH/7HBDZwGY2L5kC8vyFTqf0vzwb6ILNia/4QVg5daB+kMkLcSwukBKrl2n/yOg4rg2P4eXX3sJqJIp0lmaQQP+WNuzeOYBcKo5ULCoO/DwP2lpbREpAajZj60id7e3pRTQSlyKQpnWB4IpQwKnD5bSXjI8qnx/nz19Atd8Gm9WEQerLdXpU++vw6utvwu5gQWrGcnBFYvFYKE0tLmF2KYBcriTFLp+hTOOp46IxoUQw0QXfAH81qYlkXqXBYy8Vy6GEPJravHB57Lh8eRbaEiME7bJ+uVYprxAjS2ZrFygdoU7ehG07+hCPJhBa2xCjTuaxU3PMM4RmYGRUkNZO0E4iaXN52df8d4nPdFg+jnYiQFwBfbmfCD5ycs93RkYFi3qeBbGoivv8g0/fj4sXL8idR1CgMpnxen0IhWKo9nvEx4TMAlKquXjoPRGPEWw2iOeGRkdNK3MW9WIwRzNFggAESBPRMHLJNNw+N+qYXtLIs5GNuNw88nMszM8jsh5TUY1aDTo6OrBvz01y1wQDyzh56kPs3DEoIAM/vq+nD4vzi3LvkLHE5o8mU4sL86L95xSN9zfXJ+9UGtadOUOZQVRAgfn5BQE3V1ZWYbXbJc6SzRvBVYKjPJe2DGzByMgwBrb24dyZj/Dm629CW87jz//8G+Iaz2jAEyePy7nLKFB6qbAAp1Z7cmJcTBPZRLDZJyBDl3k2iox8DQRW5N3x3A2FN6SAFtBRQFSLgLZk3MVTcQFvYokUdHqmlTBnnLWGKqJp2sZGLByKwOe2CojHCTfv0unZWYyNj8k+t1gMoj1nUzl8YwbJVAk1dWwcs8JooDyNYD4ZZV6XSwx0i8kktGT/bKwjn4wjBy2GgyFEkkVpYF0eL9ra2uD0OBAILguzi0Z8C4sr4u9BdlEyFZW4ytmpafR0dqGjqxWj46MYuTEL6Erg5Wk0OeFwVcFqcai7JraGZCoCj9eOjrZWLM0vCyhAcMHjtksjwXNtZppRjx5hcQQC65uu6loBToWRl2QSCun+bMZLqkYxK2BaCzIgmUtvkMaHbJitW7vR1tqMqfExfO+738KF82cxMjIi+5b3CaVGpNdzbf2Xv/sR9uwawHe+9S1JQtIRiGPk66brOYEZgtEcZpA5xBQL/jtNsBcWF3H+/HlMzUwLYyawvCx+BtSAf+Ur/14a5atXruLIkSP4+te/LvJTnn1spAm0zs3OiCbf53YjkYiLyTDX8LH33xfZQFt7u9wr9Hjgz80aYXJiFv1burF3924MbRuET5hVBmyEI/jPf/tDATGdLqaGKPCEdeW+fXsEAKOG/r333hYmJd39vTQPrK8Xycrk6Ci6OzolNYIMF57Nly9fQkdbG/bt2S3vhp4hAtRU+QRoiMciAp5wGMA9yLqQk/yqmlrZhwRMWjva4K3yYm0tKHIc1oCswc+cuSDvt7W1RSQIlCTxsmtsaoHF4oTD4UWxqEexkMH0xBWMTV6Gr9oFjXiC2fHue6fwH/7jf8Ls/Aq2DuyUYRnXaKlEyaEOGp0RiXQCDjt9CZJYmJ3EP/zPv8fFC2eg1ZHZYURjcyOq/NU4fPgWvPLqqyLPos8IP9ZmNuPytRF899vfRVdLI3799K/w+ltvo6HGhc89+lkcOHAHAvOLeOFf/iv0iRAQTUHHRAWywLw+aDx16DtwB6Y2Enjj5ClsJOKIJyPwOMz4wuMPi5/VC8/8EguzU1KPfOMv/gqdPdulJqHUiMxdSil43vAXz0qeMby32Njn0rxviiq6V2eQOo//XaUqKdavmoJziEOmkqrfK9p+/pkaXPJ5EVJRd6L0DwUVPShmtAWVFFPxD6tM63lmVcCFCkNZPnYznYw9B78e75QKjZ8DIt7zqseisW1BPN94hylWjuptOJDkuuV+Fjk19bubA86KHFIZsBtEZqUis/m1VU2q0t9MHw8vlUGhYixUohw/7q+ELUF2wW+elb+l+XeyJ/7/c3j/O/kA/o+//HR5fmkREzNzuDYcAD1ceBn4q6zo7fahtsqKtoYGNDc2iKaMdH+i76QrckLj9XmlqVMTa51McDg1yqSJaHs3FxlRfbs4n3PxcROYTaRyE7PnIiGaZBSdDpFYFsek77Bgp0EJ6VWDg9tQ1phhosGakW7WCeTo0s5IERMb/bxIFqiH4zRqcXEJHW1bUOVrlqm0TiLAFLVGzKYkOkshaBWKENEs0oO5oIUaJLmbypyqopWpbEw1NebHsL1nOacAACAASURBVNigAZZC2Hi5pdK8WDkp5c+oQIBKuoHQb+gCKl+LubWk76kJoiBwm+aBCgggXVmZlogRicgq1BROjiLq7qjh0SoZB6lifHcVTS/xgyz1vtChyIlxOoZnfvEEzp55H3d84g7cevu9uDI2jR/+/f9AOF6A19OKSLyALJ8j0cdSFoNN1fjOFx/G+o0TuHbufeRQRP2Wndh398MSOfTyS8/g1OkPUNfYgv/n//4JLp6/jF88+c9IRYOocpnhtdvQ2dyCTCIGp51NIynHcaQLReSKBXHdJjVSclBJXScAw2hAobVFpYCkc/jqekihp6Qe50uwuv1w+Opx4doYktkyBgd5ofJQ1QrlkxITu9uGjWhIGBRWgxlWk0VovyIdoJsxP1qnF/SX0CcPOjJfAoGAFM7Uk0sEIDXKiYQCiSh/Iail00kWOTOZyX4JbawLNZufm4Ws3eXA0uqygBk0zOIEr66mFgNbtkBbLOLYW+/j8U/fC5fVhoW5OXzzL74ltHNeFoxDUyCE8pWQaJpcRpguZmnq1SXC74f7hWuOhRfXItcM1yHZOpxi8WOUvoxFhfJaqMTIqIQMfr9h+Rwms6K4svh+7rln8NSTvxJnZatFRcuYzQTkLPBX29HXPyCT11OnTiGwnMA//ei/YCs1hxo69NLojvuM1EmeAx6shdZEZiR6uEJBDMlOnn0PEzM3cPTt07j7ntux76abJAudru+lXF4Mm6if/+jEcdz3iQfR1zPAIbgUItQ2hyKrOHv5FD46dxK9EodlRktLq1C4L106i3NnT6G5uQWD/QMYu3YVhw8cxMMPfBbFAkG6SqSjHoKYaWTALjpvSQjR01QoKU0pb1iyLCoXsdDJN/WH/HnIxFGmQAVpFLlneUHSa4Wafb4Xrhm+B5k+5Nn8s8CmwSrRe7rrkxnEBrOEXC6O9fUgkrGEFOo8PzaiMXx0/jze+eAEllajKv7SbMTeoR1w2PXIJMO4fHEYOo0B/X31qKYbv51GsC7UVdfATQ8OOlZnlcv6u+8ekxSNppZGMSRdXglgx44diIQ3pLGu9vpQ4/cLA4VnNbXlbGq4zvmbZmgGsxlzwVWcOH1NGEIeNwFgMzKpvDwrshDKRUbQFoRVcvPN+4Vayr3+4XGmTYSUN0yxiB1DnRLNODrKmD+TeD4IvVHL6DxOLspobW7D2bMXwKfpcqk4LeqrzSbFKmD2Off6xnocnT1N0mBLgklKTT4lFsmgiigW3vw7pNiz+OM7I82ZDAWCbQT+xHQqEpM9yUKQ5mQEvLZv65OzenZmWpof7g1qM7luWHjSm4L68EsXr8NJ0zudQTwcrJtO51w/vFMWZgLo3tKN+YVFMYEjjZkNVTIWRU1N9SZIWMCN4WFplFlAUMfOppbnkToHisKOautoEd2w0IKLeaHkc8LIHPbammpJo5ibnRPmwbYBNuET8rXYaPDnq69rlEaErAQBD01mORNozNrc3IzlQFDOBd7XbBpJZQ8GV+QcZfPW3dMtkzjGyjLy719+9gRGro9iaHs/nA4rYtEN7Nq9UxoETnuT1O/HUvD5vPD7q8Tz4vr1a+LxQKf42dk5eV9eX5XcybNz81Lc0m3eKAkSRTQ3N8jz5hnNM5safcYs0qSzWNLBYlPnBD2OCHiENzaEju1xOcRpn7IT8vn91X7cfPAWhNYjOH/+ojCdyBZhEsLMzCwWA2THmKDRU3fMOqOMzs4WzM/PS2PgdXvQUFuL7rZW1Pt9sBn0uHj2DBpaWmD2VWF1g++sStiIXJPTs5OYmZuW+mhllSaJEQElODRJpCI4fOhmXPjoHGxWCx548F489+LzQt9WwCVrAjJY3CLj5DO32wlikAkZR2N9vZxFC/Ozsl7b2pql+eZaGRubkFqA3n7xeA7+Go9EGHJyvrCwKMkfMuigqIpfx0R9OKVPZB4SqFcmg5wSUl7E+2NwoA9+rxvdna1ydnDtMUqSYAXvjqXlILLZAlYCK7Km/vgrfyQNsp4JV3YFapA5xMbJ4XTI3cm6hcOAy1euYHR8TLwDFhYXBDTj+Uqwkmk+rNvuvPNOMZc98soRMTl99NFHMTk5jr1790i8KxMYkomEnOUuu0XW20tHXsXa+rqkFvRu2SKN9vvHz2E9FMF3vv3HOHniQwHWDt58M/p6erC1t1/qFrIZrl6/hv/+9/9DDK4pkaA8goALJ/z33ftJ6HVlvPzKC3KGcW92dfdjYy0EG00U11aRSSSEzUWKP8+zkZFRtLd3oLe3W+oWeiqRLTkyOoJr166I5w/9K5qaGqXm5iIgAMuXMDYxjf6tW0V2QmAuKVKyUQHfHDYnLl28gtqahk0fG72wuwjOMwGG6SatrV1YXl5DQ30LspkEzpx+B8srk7DY9UikCojGClhbT+BrX/sWloMR7N17UEAUzti0WvpBEJPTQmfSIZGk1HcMP/vpP2IlsIBdu3agvqFWpFMLy8t4/fX30dnViAc+dT8+eO891LAWSMWl/jn24QXsv3kfHrr3k/jw5Ac48uprqK124+7bPyE1aimfwzM//TusTYyiwWqDLktjYGpjjSjYPLjp3odxfTmEd85fxDo9ngLLaKz34/OPPYSWuiq88sLTmJ0cg8XqwJ99+/+Ey1uPquoaZWTJWkvqaeUjQtCJ9wHPWrmjBeiWLGxo9SoKmntJ2EWUFwjrbzPKr9JPSMOtGn7egcpXiJGbNDPXiyEn7xYOryrSY+6DSq+gWNRF+Hw+kb5UBjr/XyNBNQzi2VdJBRD/jc20ALINKkNM1g8VFoRiLauBG2sX9XdV/DXvFp5Pla+vGHXKhJ3nTgWo4JCMQH3l+1JeA8rrrCIZUAleSorAZ8W9wPOlwqhmbVjX8XumwO8kKECmAGlTF65cxWIgi1hU5fd63Cb0dlahpdFDpbZM7SgRoDYtx6bMYpVpPgtTr88nbpwbG4z+McBsYpaoVQ5LHuREo7jBKCGgyZOY9ZHoTnMS0DiNxZBVNgE/Bx+UcuWOYmxkROiQLS1tMJjtMlnhQSk0QC2p/EW5dBhHqBobZVTIiWN7az887kaJmDFIg642AxfvbxanTgAIUny4AZQZhmqcWECR2ktKr5ILqEaM/+THsACrTO0rrANuBppk8RlWEMMKFYf/JOpGAIGFojRnkmGtwIAK5YZfT9zxYzHZVBVqkzSMvEBZqJs36c8GNQlidrGYmZASITrVolBlM2xa6CyczSG+sYLnfvW/ce3aGRy+9Rbs3n8YZy4P42dPPoX1WB4ebwfiqTKK/N6MehSyKVSbdTg80IGDPdWIBicxPT8BX1sPhm69V+jDzz/3a5w5fxq79uzGv//Kt/HRidN4/cgLcFk18NoNsBuMqPZ44Xba5MLjoWuxO5AhKFDIqwbc5ZBLjSwCFiBW0sw30xw4TeG0J54iIp8XWjn15wa7GzA6cPH6OMKxDPr6t6OxsU2oxtRtl0gxLWYQTUaxHg7BbrKgqVZNRDgRqK2r36TBMu/ZLQiwNAuZlKxleZ8UqdBBXrTXygW2kMvJtEwhonk4XC557svBgBz+jAsjs2F1bUUkKw63SyiJS4vL8Hm8gpAXs1ksL6ygs6Ua7S0tmBgdw/f+8rsYGNwmcUFaPYt1Ni383hzKWExc3/Uy6eAGIVrLaDfS3Co0dqZ+iHkONBLLxj0qNNwimxq7gEcVFLdiWsP9o9PTaImmi9wjWmkAfvqTf8KF8+fgdBjg8WjQ2dEMn98rkaTNLe3Ytn2X0Cef+uWv8bMnfoG9u3fiu9/5Hvy+GqRTeZl8kr3AfUNEnmyFtZDKw+YELxwL4/lXfoVQNCDFTTpfwmc/9wVhGTE9Y2N1HbV+P2r8Tly5cBbbt+zATfsOS4RSMpVFPJlCupDCpetn8fwrz/6/7L13lNzndSV4K+fQFbs6Z6CR0UgESBAEmEkxkyJNS7JsS1rPrOM4zXpnz3hmLI13Jae15B3JtiRKpGSJokiRFDMIECAJEBndDTQ659yVc95z31dFaf/bv3x4zhg6PKSARnfVr77w3n03oKevB1abGz3dm2Q6+/LLP0Usui6Z6/sH9uH6lYu4/chR3H7b/dBpGXllVxNtA5t1AonKaZfxpXzdZEbwDOI5I5KWWgRQfTrAZ86/L475cumrdSKmRLVmioWu6BN19WQSTmTIGGL0j4od5SSLRQI/a1K6y5UCEvFV8UwpZgtYWVmvGTYWMLM4j/c+/Ainz1xAJJYR4zfKfPTaMnLZlEQSUg5CM8bWFh9CQS9CgQCuDQ3D4/bBbnWjvb0LDQ2MydJKc0bKNQ1Jy5qSgGOUpDisdozdGMPs1DS2bO5HZ3uHvMeh4UFhNjlcNgRDAWl8c2UNTn1wHidOXpJzm1GQCgSlaVlVcrdp2pjnmWdQ8as7d25DLJbG4tIGIpEE4sksWjtcuPnwfnz00XmsrSRQLGjF8JGu/SazRpz/2S0sLYWhN2rQ3EK5kUUMMPmMaQK3tLQsRRibBHcDG0R1J1ltxlrkFCdAZZEnkCnG4nlpaVXeW19ftzQcK4vraPA55QwggLixFoHLzal/QZp6VkdkvdEkjIAg1wjvJyWrpVTIBb+vEVeHh5HM54SiTAM/iX9iNCj9acol+HweKaq4hwkqUEpA1gkLLpqh1c2kKI/gVJ3AqaTLkHLNJr6pSYAKUqoJpDHOjVNoMmXY+PDcmpwYQzaTlqbb0+AWo0oyhHgOkV7Kw5CFK7+fixGv0ZicM9T5Eggg8DA7MyOTRpq0kV3CGoCJAJTw8NkuLa8qQI5GnXpK7LTilr40P4t4JAydpoKF+VmJhO3u6YLOoJVnYrc6hLmytLRUM1E1SZMdCPrR09ON4eFrGB2bkGfE80MmuBm6nJvFmZ8/X4EwZvgDNC/LIJaICZOE5zDBXU6ZuZdZqNDorZgvCcOCcYSZRAyBgBe7du6Q10CDyUg0KQOPrVu2Y252EeurGyKJLFKyYyedWidAa6VYgc/nFhYgzzneVWTD0BfB7XQg4PMgEl6Xya3FYcPU9DzSqbzQjwWoL2aEyZLPU1bJ851sFps8B52ujN7eLqwtriAWjqC7pxOT09PQG6qSpsDYWtK92ZBxQMMYx4MH9yASWUY8sSEANW8uSkcuXBgUP5i6T9HszDImJ3l3adAYbEBnZzvmFxcwO7MOs4mMRBoxix8mOASlPEFowhWSvPmsGX+mr7FTlJEyfT3279mJP/z935ap9rXhoY/Tb7q6e8RxnwOicx+dE1+dm/btQ09nh7jtC+gjnhV8FgXRq5MxRWbAxUuXMDQ8JIMB+m9MTE4KyMo11te3SeKQN/X24VMPPQSHzYEPT38ga5YO96+//hqeeurTWFldxvz8rMh3YpEwnn76CRlkHT9xAiaawVKu6m7AjdEpTM9MyfvevWO3NLX9m/owsGsXtvVvEWkN+0LGET/73HN47/RpYZMRECBoQikdvT08ngb5ebF4GNHIuoAivT39aGtuxvWrV1DJ5SSdgAMPxql2dHSBz4hpPhvrawJYpRJxkazQbJIxnQRauCcOHz4Mt9sj642DD55bzS1t2Ll7t4By9C+Ymp6Ue5yvg8ADhwxTk9PC3ti+fbuch2R7EHyk8SjvYQ7U4nFGF5cxNnpJmAJM6fD4mhCO5KA3unD48J0wWz0iz+P+yxeYVlSVtB7uyaq+jHwxhW/9j6/j8oWz2L6lT1hS9CgiK2NTf78Ars899zz6ulpEDlzN5xCwW9h54+qNSZS1BnzuV5/GxOQoTpw6AYNOg0cfeBgPPvyUGEQ/9w9fwcLgZQT1ZpSTORkcmbgn3W6YG9vQd9MtOH5pCMMzc5hZWhDzxEc+dSe6W0P48NS7GL0+BIPBgkc//Zu4/6FPiw8UPzfWSjxLyBRg7cS7mcPJVDIp9xklbnKvszmuGQnWkwVYS/EM5t/j13CwqeL9qPuvyzcLAkTz+0jkeE2iwNqRZ3Od1Sks2JoXDv9+PaGMX8dan3UHa8J6/fHL5uaqFq0NOGu1CGsZnusygDWrprwuc1ZmhqrvIDitvsYstS+lYHx/yviTzGfWJYw1JhtL9U28OyVRjkApU5VqX1vvi2SoW4tN/wX7W8miFVuAZ0sVLX29n8ie+H96psD/+utHqgazCdfHxjA2sY75hbRsBrtNi00EBZrdcJjNYpLS1spCIYNiQRkysdFvbW2F2+OWxkU1v6SFOSWWUPJZTWYpPASVYkwQ3ciFVksUSaGvKqJCaV7qKBYjn4jwLi0uCPjAjFEro9t4KRHhy2dgMCpKPzWsvGBVrAenJOuiC2sKdqG9bQsq5FiKmYea0LFor7ME6uCAIgGRdq28A/iLi5uT1TqiVjd4489U9CEaPikTj7pDqHwfkf1Tj6OMQ+qGJEp/rPQ+PATqiByBASUTUPGGdW8CMf+QzVszOKs9Nz5DMQ0qFERTLtRsapRYKZSZ1kOX9zIqnDoKVcgol3AhFcErP30WJ0+8hu27tuHeTz2O2eUN/PU3vo5osoqqzoeqzoYi3W1Z6JZzsGu1aHOZ8dtP3YtsdA6Dg2cR6OjBniN3SaoC0weuDl+EPxjE53/td3D65PuYnRyBz2mEWVuAy2xFkJFaxaI0LDSZE2dljVYa8XAkDI+3QYoboVKTgVIrMMlMIc2PhRSNuqjzbQ6EEE9mABrnmJ2YXlrDRjSNnr6taGpsk4cvDA8dEI6tI5aKiz7cqNEh6OXkU4fV9XUEG0PiIaByVI0yZeKhTbYANZhSPHs9shd4ivHzZUPOz45F+/TsrDQOggjbrFhaXsZGJIJQc5N87uFIRLTt9BgguyUaI72b1OUS+nt78fSTn0YP84PzObz0wgtC77v33vvkYtAZlB5NaF7iuKxiPFno1y8Xft68JFRcIunWnOqoSQ+ntQrFNQhtmUCXeGWImQxdYGtxTzRarBCcIQXYJe7yNHB7/sc/wosvvACfz4gDB2i2VYTXSz2/AR5PI0KhdlhtDWjv7pOIrS996bdQyJXwd3/79/B5AjKtZvyg6BUNJvncCEJwuiju6sUyYsk4Xvr5j5DKRyV54MSpD/D0Zz6rdI4sTotlBBoa0N3ZhMnRYVj0Vtxx7F4YDHT2l2UOsJCZuY5vfOvvha3U0taNbVt3YHDoKpaX5jEyMoT2tk7ctPcArl+5gCM334LDh+6EQe9ELkfHXprq8QJTCSCchjHHm4UXTZCqFfVnbOLI/OFlxqZWsXrUnuVz52WnGEDKQEh2f6WMVCYtBQYvVT4H7kNSJ7mG+HfYBJCyx1pAFRKk5+WRyYRRoadKWYt8tjaNKGQRTcawEg7jZ6++ibPnB6UgVZ5CpFUbsKmvBR6PU9z4rWZOOApocDqwsboBg9aIQzfdKhPLRCItQNv8wpxIZhiBWNKUpHlqamzB+so6rg+PIBRswtYtW2A2UEqTxanTJ+EnNd5hQVt7iyTLxFMFTM8u4fT7H2J1jQwrbkGVNMFn1NQUlH1FvwCzuShyCOrVQ00tcLq9eOWVtzA0PAl6ER04uB0WmwHj47NYnI8KPZp0x1KJcZtmYTeywOJe4L5LsjjUAt09LUIDjYTjyOVK2FiNo7U9JOcop/BWG83RaFJqk+KG8ZdsRLx+ToZUcgbZC3Vgm3RKUpLZzO/Yvl209M985/viuE66+PjYDewZ2InRsTF5DVYrndxLoi2uVLWYm1vC6kYEOhZNIu2hAWVVpqMs/FuaG9HV2SaZ6fwZnBJNT81Lkc71RV8R/h6ZZjSjonHs5v4+AW1Gb4zKGUU2A5k3lE8wdtMf9Mtr27ljp+STk4G1srKEaCQs3iRkC9B0k1Ph3u5u3H7sdvFruHFjFFcu0wzMIE0+Kftk9VHKxHttdHQU+/btEyCATRfjusbGxmWyTQYQz5up6SkBeAlqNTb65b1quGcyKWzbshnhjTWhczNukt4dnMyT2RSLJGQSRjYCz1zey5OTE9iytV9kGTxDqcsm1Zfu3wQ1c5IjrhzPqZlnM+kLEOSqqKg6NvDUBefyImNtbmmSaRobNLu1QZJ5XDYzkvGwmEt2tLcI23F0bBzlKveyUQYf9KfhmUaTQY1JB41JLwAtDezkfqnq4Pd6hVGgJujqMyuDgD59UyiFAzxuFtmk06oah2wLaMtCx7c4TFK3WDjsqGqQiMbQ3tksZptzU7PSODY3BxCJRYXiWyprhBJOWj5BMMZBd3a0IhHfQLWah9fjxOz8nPg+8dxiHOfAQJ8Ctg1GDF4dRT6vkWQKr6dB7gdK31IpUpRl+8NsIXtJ6aCtVtYo/HkEOzViHGi1OTE+PimNKPdQMZ9Db0cLDuzbLbGYNPcjeMa7ye3xyJl6/foIvvSFL+Efv/ktPHD/fXjkwQeRTiaEjk05KD/DaDSCCqoiZyGr7LXXXhOgiSDUY48/gTNnz+LQoUPyfcniOXHiHfh9AXz+87+OjrYOef4Ed7721a+ita0F27ZvEfkAmTDcL2OjI+hob5aBkZksA5MVl4eGsRGJCVtQYvoqFWRTVdx1x15s3dSH3q4uBP0+MTol1k4g9/vPPYvV9TVh/vB+43vYu/cAtvT3Y3l5SYw7A34f1taWpc5hYk9zsBHLs1Pobm3B1r4+7NqxC6V8CU63R6JY+b4XFxZEqpomSKupyF5hEsfY+KgYfg4MDGBT32ZhqtAjg6DAnXffI9QNrnveT9l8FsvLK1IjEPBkY2w2G3Dh4gVhU3ka/DVAmFF09PgxCfMwSb8ioxaxyAouXf0QWmMVTlcAiSQHEU7cdPAIvL5WQKPMKek5YDJR4muQJKd0Poal5Vn8xX/9T1hf4ZTepybPqZIAafQaefzxJ/Dma6/j5RdehsdpR3dLEH1NAWwsLWJ2PY6F9Rj+7M/+FB+eO4OTp0/CZbPg8Ycfxb0PPCG+I9//+pexPjoISwZw8r7NF2R6r7OboXH70LXnIJJGK946cwFXRkZEvvUrT9yPLT0dePet1yUZIpXO4/f+8M/R179Daiayjng+K5luXSKshpWs04gE1NMxyIgQk9CadJhno0QxiveAMvb7hWxTSX5F7iuJAmpoQECKslhV0ZN5o+TEqs6rxf2RpVhrvsVY08SoYyVVrEuIVX2hGD1qkKikxuwfflnnzzOS9Yj0HEVKPRULui6F5mekogUVW4DDFD6P+mRfsZbJbuS5owajYoIo4LRiXdeZDvRjksFGLltLRVP1EQEE1jz1iEIyDpS/WhVNPf+WPvCJREX+9HfuqzKvdi0SxflL47g+siI0UxoNdrU7sbW/DZpiUaikdCjmNKRSVpuAzT6nEHSh5uJV/ZPKtCStj80Qiw02KCpnXftx5Iw080WVK8yvqVOcOfXhKmchk0mnMTU5IYhad3cPrA63RMYQ9eIEj2aDIgWgCl0udA02wkvI51NSbDU1diPU2AOdySYoH1crF6qY4ZSUrkeMPzghJEOI+kNqFGu6cC5yXqi8DOroWt1osE7f52T6l+NBhOKj40RWxYmouJJaBKOGGmY2Yvx95avAg4U0TqEv1+Ia6yhgPeqE/5+XugJPFEhBq0W+d+UuqlBCaYjzJYlhk9cu/1MpCRwB5BIbeOn5Z3Dq1BvYNbAD93zqMSyuRvHlr30VsRSR1w5UdVaJ2SOt16jXyGTerqngrv1bsKnVheHBDxFsbcfew0eFDfK9730XF6+cQzDUiKee+iLOnTmH8PIcGj0W6Ipp2I0m+Fwe0bayKaWenPFPdC+n0VEsHhU3YOpbM6kktHTEpe9DioaEnKAZUGXqgMko5kINTjeqGj0i6Ry8Te2YXd3ApcERtHf0oaW5TWjSbByijHXKpVAoF8TIymm1oa2pVaYo1I4SJZZ1JJnxKuKRuix+BiwkBHTJqxxZfoCkZRGBrzvMzszMyHrihIegAJHnpdUVQeN5UbDIyWdTss5I1UuliSBrpMk4euutolO0GPSIR8N45jvfkcbk4YcflvdrtHpFIsLPl+CO6NFqhp0CnHDtV9XlwX2nZAay2moXhGpAuacIdAmKXEOo6eMgXysTT2WMw+kd1z7X5YWL5/CNr38D2XQYNx/ajqZGNyqlDBqDfpEE1EEByS3u3SSeFb/xG78pYMJX/uK/I9TYLHuJFblQynS8cDjdIhhAEyleXmUpRH784vdR1RfEdO34ydPo6unF7t374PMGZRpHmYXNDAxfPQ+7yYGnnvxcrZl3IEefgnwCNyaH8OOf/hCNTSH0bdoOv78RMzPTGB6+ipHrQ+LGvGPrDlw48x5u3n8Ah2++C5WSCXZGEuqI3qfEj0MZ9bAIJr2PvhCEHZR5J2Ut3HP1y5jPnoCCih+0fpxOUmcL1S9zGpFxPbAQYLKBXIzyGSlmEH+xYaZUgZFqCsknPZnxX9Sx0+irrHSmZBFUS4glE5iYnsXrbx7HuQtXBTRK04W/wQyXmyZtZjjtJvi8TgS8TgGd6IngcXkl+EOnNaGtrVPACFJUV9aW4Pa4kM6lZY2QRj4/twSj3oTduwYQjcREh92/eRNSqbg0CXxm7PlVegefYRHD10ewtLwm650UewIHPHc4lWLBGgz4sbGxBq3WgrbWEPo2d6Onrw8ffnAJJ09+hEg8i66eIA4c3IpkKotrQ1MIR+LIpklPp1ygruPUIxj0SVG+vByBP+iBx+tCLJ4QeRt/Jin9bCY4jR8fnxGwkZP6VKIAn58gTQbZfBk2hzK8lbUp7slqIkP9OqfdBHMoIyKDbXZmTibBdqtZ2E4BfwB2hwELC8sCcvkCHjQ1t2B5dQNzs8uwOZxiXEaQ0+VhM1qGWUwENWhtCcFhN4tZndVikwlwnt4WZTKDGjA3uySgLPc29dNk2hGYIIuDDTl/Pvc0DfUInpltFmEK0HdAtL00txTZmgZtrc3S7BHkZENLKnlLcwt2bN8pSS78fEk15T8sGHnG8ftTfqAYAn5pqvnzgsGgsDEoxSBTgRPba9evYfjaNezZOyANJtkJLaFGaabymSQGWAlD9AAAIABJREFUdu2QaefMzBTsThvS2bTEupFFmEykxCiS02CCMmQ6cNIbjUXlbKLTOn0vhG1oZxycF8vLa2LQ19LSKg3i7NycXG8y3Zakn4oADK4Gsr8yaO9ol6nf1BTp9AU4rE6RDZDBQKNJGhqT/ZLJFSXhhoyISCQuzX65pEVjYxB6s1HklfwhnHLm01k4XHbZI4koZRxF2Bx2ObuT6QT0ZgMMdPK3mWDkcKCqQTSWkbteYtzMGnj9bqyHY6gUAYuZueB6pFMJtLQ1wWo1Ym15Ba3NbbIeySahcSKPoEqpCn8wAJNBL7RymlnOTI8D1aKkmWxEovJeuDcJkO3e1SfJJuGNOKYmN+D3ueH3qyz25eWEAIqCnmgIApgkDUR5AuTkni6QhSkJPE45v1OZrBhmMlXK5qDhtAWbe3rlnCHpkX+Xz8jpcspnxsaYgMsTjz+BH3z/WZFk/ObnP49ELCpDoVy+JB4nlI+wzqKvBM1Gx0ZvoDEUwtatW2Rfct1t3rxZ2Cw+gmEbyyLH2LZlG3p7enH16lW89NKLYnz5+BOPCVi4uDiPcGRdaozr18fQ2RGSRpuDKI3eJF4oRTKaoMXaWlzWRKPXhV3bt6C/pxs337Qf1SJZOh7YHC4sLC7gr//2b4Qdq4ypq9i0qV/ispkrz4m8mABra9Rzownra1ExYvTRWLivF/t27URTY0jAnXyJhSGbsaxItni+pBJR8cMh+4hGt3z2J06ckAb+jjvvkmZ+YXEZ83OLuO/+T6k6gJJLrYqqI3NK7q8KpUWM2q3IXmZ9zJlRW1u3eP/Qx4t/r0Bppc0sDN5YZAOr6/PQmymv1GBlLYmbb7mTHBG0tPZIkoIYh4Nyj4JEgvLcGJ0Ywun3j+P1V1+CTlPGpt6uGkjfjuk5+kFcxmOPPQGvw4mvfeX/gklrwd237oC5kMXK/CxyOjMujK7g859/AvFUHO+ceBsmg0FAgbsfeFzYP8//819h6dogfBU9zKUKrGTEMepcp0VWb4S7sw/eTdswuryBn731FmwOK24/cgiHDwzgxDtviZEjz9kv/vs/wbade6T5FcNrRmIaVH0iVUtt4EeqP5tZml6zDqUHDL2w6ozeusGeGiDWjcbVJJ31nzICLAtwxsGBsIFrAyYVz0czZkralGk5P1/Wmjxn64xDFWuohg6c3tcHiSLvqcl86g288ixTX6+GjSUBbgmu8nxSklIyfdRrrbOmlYk670ADEqlkTW6qABKJIpRkBlXH1ZnPYlhYUf1TXaLA2lB+aVQ6Qn1QUq91FGDCmCU1fpWBQU/PJ7InVm/kX+fXJ/IB/Lf/7dMSYr4aieDSlSlcuDgpxaPHzcmTD0GvBUGPByY9acQNMkkjKEDjCi4OurqardS9c2JCF31O2Hg52IUup1w0qbshHZf6WRXhoRpjygc0Qt3h4cJNQU2jmF5U6VuQwcTYmCBgvBA0BiPMFk5FdUJbo/6Wv8RQo0gtdhaVahbR6BoWFubFaLC3Zxesdi+zCmQhcjModIsmKGYpSlROad2VWn0/0Z+KWVheNg1fG99vfWNw4wpNlo7xNZ1OnTHAyS6NtVi08HuJnwCNpWoAgQIU1HKob2QFQCiTODbPol+WTa4kB6ohUXEg6u/R30FRfZTZCKP+dNBWtMIUYKOTY3ybivgVT4FsfB2vv/IvOP3eG9i2cyseeuxXMLe0jr/82tewsJaB1d0LndEhms4qGMeiEeM4r8OB1gYT7rplB24MfYC2znbsP3REgJ/nnvs+zlz8QHK9Dx28C2PXboBs3a4WL5BLwmG0wClrQckz8mWCJnyORUTjMZnis4DjhcjiXVMpK5ptNlfDMohWG8R/gIWK0+oUJkOyWIa1wYdEvoxTH55DU0sHNm/aKqZiPOATNBqKR1CqlsUl2qzTIxRohMvplqk+HdcFFKA2nFF8xYLodglcbWyofPe64WWGDT1NNe12AbG8Ho9QWlmIUN5AMzIav3EqSYojp0EshLmREvGYyCU292/DsWO3yyQvsr6GuelJca2ObqxhdnZGpiu3Hjki+sKGYBd0Et+mfDBU/qzcKCJfqOs6+b3FjCgakdcgGLQwJbh+LEIbI8hFehwpu9TPcZrFXyoqsyjIP4u3jciGuLt/+9v/jOef/zEGdnbgyOF9aGsKwUo9pZG6bgPcbgI4LpmqacwWxDIZvPjTF3Hy5Cn89y9/RczquNYFeBBnYwKCBLKqsrdJNxTKYiKGV974CeLZDbR3deHE6Q/R4PHj4KFboKkakE1mBDRxWDW48NH78Lq8+MzTv458js/FJushnYtj8MZlvHn85wi1NKOnZ6sUP6TQMrGBUU6be/uFDj946QzuOnYUewduhU7DiTEp2nxdBdmrcjbIxab2NA3h+GekvlM/Vzei4zPjXhMTohooIHKAmlNvHdVXPiQE/CjJIJJvqV2Kim7HX0rKkZUCWwF8pP4THKA3CNdmQeRCXAuqIYd8LeUv1Nq+9tZxTMzMyh7X6BVt32TQwu2yYuf2TXDZjWgNBfHu22/DbHBIBBvNofbt24+W1maJVWNOPfPPSWNmcoPBYMbU5KxkqrPBKhTSYqDV1dUp65DGr3y/3CsEVJub2uR8p2SGk282cmwOyV6i0ezC4rpMJjnFjrHZ0zlRKKTQ1d0iCSiVig5vvP4urt+YRqFUwdbt3RjYS52vC6+++jbmZlfEQJDnIoFeaqj7N3fK3ZBM5YTGS0Bgenoebo9NPks2gY2N1OQHsbLESDzun6oYSgl7iywqxilZLNLoCQ1cXJxNAvasLG+gp7tdJtj1zzPU6BdNr8Nmw/r6KlKpAoJBB6w2g6I1G82IRFNYXAqLxI0ridNxygs40aUGmvKpxoAPOh3PwhJi8YjEozL1o7m5EdlcUUCFVCIn0iOCG2ojaUR2wyk3QSDqUXlvEsgj6MKhEeUZlLz4PMx/r4iEgu9578CATA3rMYw0cuX6W1sNyzoPBZtlj/Ie533F85D3jKLImgQY4L3OiT2nTryL6sA29zP/zsTkOIKNQQHjCCA10QGfsY6JKPbs2onpyQksLM1L3jyn+ry1Od2kXwPBDJ5hlEFwr7AhXFpexPTMrESZclrM85kJK80trQg2Ms1hTN4/39eqMCLW5K4QDSzl1hojOrraEImGPzYJJogUj2UQamwRT4EIXfZJ52VBbGL2elUM0ygf4tmYziTkLBjYvQ3lih5nzlyUWDKNHshncnLG6UVipwB7sqBEDhJZF4212WZG0OdGOhpBNs26hAZ9lLW4UarkxD+AMiiaOuczdHLXShNotqpJPZ+r3+uX5AymaPBc5/nNn8u4UcrxCATotZRyGrGxuiTrIp7KYiOSRiSWhNFYQV9vp7AWF+aXEI8VhPHFOEg21/E4jWspRWmoRZByKsh9UhRfjnhcGe0SlKSPC5szAWD0WticTFdh7WaFz+XDvoF94mlEkzum/3BCSECUMjZ+btyL3/6nf4LP68H999wtdz3Pl3QqK6/76tUrwlTZsXO7AJBcw7xn+YtpA/SG4T8//elP8dijj+GFF38siRb79uwTI8yPzp7FmTNncN/996OvrxdD1wYxPTOJ5dVlhMMbmJ5ekHrG5bLCHwxhZSOMWJIms1qRjnA92ixmdLQ0obUxgGCDC7/y2CPCHrDaXTCYbBgZHcH//fd/B4+vQfx9+J5CjU0IBBrBGmFxaUk+R06EmexDVksiQX+WBgxs2YzGBjca6Fni8YlJYQkGOFxeROMJqecYCbm6tIDBK5fE1JJrhEO3Dz78EAuLS7jn3nvR2NgkclvKymgSS3YTz2Wb3QK/3wu/LyjDGgJE8fgGUum4MBwZm5jNFBAIhATgIfOG943VZpH3wrOVDMP18DKK1RzyRbJTG+D2hmAwOdDa1iMADgFsaHOIxVfFK2l4aBhnzp5ELLoKj8suhoVcB/liAVu378Cugf0YGhzB1MQUHr7vfnzvm99CyOPDvu3dWB0bQTK6gXhFh0tTcfT0htDgd+PG+IiwHe6/5348+MTT0rj/5Lt/i7krF+Ep6+ExmGEXxl4eFocVyWoF0aoWe+95CFpPI7769X9AoVTAvt1bcc8dt+H8mQ9w/vwlYWX87n/439GzaZs0+ayEOATgXVCv5+vTft4hNFNnpyCaeiKrTLCiVEjSnJR+XrGHVQOp2NNMNuOFLFtJzlpKLsSXgD2HeNrk5OvZw7BuYJ+h/MUK8vd/edBXBwV45qrBhRowSjVYe91qyKMYB+r3+T05MFLpU+y1eJfwZ9RZy7zXVKShAghEslDzGKjLF3gv8LWwTiarrP4zCSapgadiWMo/FTVwpRP4x79XezCKUVB7XvJEVe/T2PVvTIFPJCjwn//4EdrTIRxP4OrQLM6fnxQ6nNdjQm+3BwGPGT4np04sZhhF4xK6G/9bLTITvP56Y0Itdt1ssCLuxEqXohasxO9Z6S9QlI0mtGYToyxIc1HGHfxz5fqfE234wtycFM5dXV0w2x1CsaSujQUudabcoErzXUKxkEMuH5V4Hrrat7X0YveuWwUUyMuiVqCAaqYVjaa+iRWap4ADvi6h8BPNkxxxhQDKNL7W0KsIjsrHm+WXPQXIFKgDCaJ7rDVGklcqh4iaFNYZAer/qwNETM5q8SIKNVSZoaL9qdGD6vTZOh2IkyQ22eWyBmYDDzKioBVkC1kUqor2Q1CA8oG3X3seb731Enr6uvD0Z7+AVK6E//KVL2NsOgytpQ1WhxflEouVjBg28kJoa26Fz6bHfbftwcS1D4We/ODDj4im8Zvf/B/46MoZMevZ1DeAmYlp9LQF0d7ohqGSg1XD6CESFcqiGTTb7LDZnXIJ0WU4HA2LwRAnnDothGJLqQMLEb5uTpYlcEGrlcKUZoGk/mV4UBstKOqMeO+Ds3A1+CRmx+FgAWyQqdH41ATKmorQDSkf6GhpERdoUvlDTc2ica8bNbLx4yHHIodO2ZLXnEwIW4Xrq7mpWYAw0mo5JWNDcerUaVy+chU+v18K9PGpSVnH9BmQfGH6YVjMeOSxx3H7HXfD4XSLMd+br7+G8RuT8DhN6O3plCI6HF5HW3s7jh07Boe3U2nYmSOdYy61TqZ9NG1TZpmkg5FmrtzQWYRIAV2brpENIYZncknx71TEN4GLjFGB9XVPHwfSvawOJi8kZPryzW/+P7h46SyeeOQe3LR3N0J+r+R6ry2vSvSdirIrSfE5vbyBjXgaMzPLMOgr+G//5b/KM+LrlmlFmRrVqhTNnC6xQOS/STVjs/3Cz57DWmwR23btwlo4hqpGh9a2LmRSeWSSGeiqFZTzMSzMjsPr8uHhB5+Awx4QDS6TNSqaAoZGL+ONd34Of2Mjurv7sb7OKaMOJSZdxMICYhAMmhq9iv17BrB9y35oYYMGNSaFVmnEue84+VB3NynfvNgr8jqFLVRRCQJKS8eElaQ8R+5BSf/gvuZFqVHSIu5XFkfq7FAAKNkCpOyyCKlLh/gZsmivX7RC/9PpEYtGZYrH85W+D3RB1mqqsq7YsEzPTWJ6YQavvvkOouks0jkCDGwSNDKh3L9nG/weO1qb/JI/PTu1IGwhMjnY+PoDXpQq1PEWhAnR3NgsgAAblcnpWYyMTkrKQ9/mHgEQCFDNz81jY21d3r+nwSvSJU50CEKxURgbHxPWGPfbemRDiq5MlqCqBrMzK+jqbEZnZxfOnv1I7oXDtxxAZ1cnrg4O4/z5q1hciqFY0mL/wX7cduwwzl24gEuXrgvg2+D2YX0tIs3Ejm29whTjR8VGjd4EG+EoevtapUBeWY2gKeSTKTfPwlQiLeAK/0y0mYycovkRtZBCuyzKfydiaZnQRzbi8AXcEvNHQytOeN0uu/JzIYtNT9+NVTQ3e9HZ1Qqz1YpwNI7BqxNIZRkx60AmnRLtutdtlzPHaXcgnUrK3zUaVSMSCJJNwPQJFtukXxoQjiYRbGzC2npYJuiUXVHy0N7eJs+d5wIBDIJrBBQi60xzqQgFPhjwIp9lwgSng3FZVzaLDUduvRleH+niWkQjUayurMkz5bSws70LsVgCZhPXGe8ejTATeA9zjfO8IUOAEyc2bWyEeE/z/BZGn9EgoMAyjRldDtx86CDyBHrtdknAYH79zPSk7CMCj6GWJhgtJqwuM8FFZaRv3rQJS4tLGBwcRCOTIxgxSSd8MUYF2js6REqwsLQozRSZgZyI0xSL5zevZRa/bLopD8vnaehHHwl1l/Jn82pno8L3YjWZ4HI4cWNkVCbhZKGRgUhgK53Nyz42GCFeEvRiyKSKWFuJyPlaBhNxSAU2iEEnmXn0QCGATxCFjTNN+DgUo8fH9s09GB+dgNvtE9CHbvEmi3L6ZkxlOlUWaQ8lRU63U4w1KR0S8FRAGAtSlMsxHSlHVhvZHyHcevMBrK8tolzMYnF+VszYaCYZTeYwPr2IdJYyNxPaO8jcYsrPHColPVpafCJJWluPyZ3Lhp3yHFKpxVMhX5BmVtaHiz9fA5PBIl4D5SrlGwWUGHnaElISPfrE2Omj4Rc/BdLguU8dDit8fo/E/27bvgNdnd144YWfCDC2qa8XhWwWHe2d8r7JCKC8ZWlpEaM3RkTacN+990rdNDU1Jfugu7NL7utnv/99fPELX8LFq+fk69i47dyxS9br2OgYNm/ZjOvXr2FmblrYCoyYJGOEUoKV5XUYjTo0+AJYXFmXZ1QokeZOx3kLvA1uWPQ63LJ/D4qpBO4+dpuwewKhFlQ0Bpy7cA4/+tEP0OBxChu0ubkF4XBUmnAaCYt3T80AkT4GlFrQN+DQ/n3obgkhH49iYmQEeo0O5YoW+266FRa7GxnS2MmyoGQ2GcXczJRIIBirTBBpZm4W5y9cwM5du7Bn7z44HW7ZD2fOnpH6kEApQQCafPb09CgWrzDZVI3APUZJJu8csjHIpHQ6XFIjcMjB2rFSpumqC8ur88gWU9DozWhp60WprIPD7UOgsUXOcp5dpXIS751+C9/73vfFB4RSnM62EI4cPiRMlLXVFWFjLi6vYtfAAezZcwDf+cdvY3NXF9amp7B/+1bkIutYGR9BtZhDpKzBTCQPk8MCt78B0UREztqjR47iyc/9hiRRvPDM32H07PsIwAIH9LDqNDBoK3C47UiWS1jNlXDsyc8BDQH8n3//D1hZW8PB/Ttx+62HcOGjs7h0eRCuBi9++/f/DK3t3bDY1ICHE/pcTmnq6875dT8xI5m8HOwZVKQpa9C6t5gCAVSfwOddB0r5+/V4PpE50weLcevSsKtYWZ5L7EEoDavLAFiv1gEG5U9AVgbBXQVOKMmwMplmPcGv4QT/l+XGSsev0gVU066ka/x9At91qj//LYkFZpVIxV5IMZzZN9STq8ioJuOEvlpluYPq0m7VBCn2dN23gAkwIqEWhqXqb/6/4EAtvU1qIFXbe1v/LX3gEwkK/Olv311lzrTJ7sCp96/iypU50Zf5vGb0djUg4LUg5PHIhMRqsYuujHRomkgREW5qDskCZf64TPn1Sn8mrp4ysebCVHoY0iHr03DlTkm9tTLMk+gnmSISnTIIKFDM50VjRlfu7Tt3oMIsdsblMQpFNL1sjpTBF02pZDqrySMSXcXo6DW0tvRg546DKIPOwdz0atJPimQ8kfi4+Za8ciluacZR04BqeACQNlT/2IigKw13/SDgaxANozT9Sh+kaDdsLkj7VhuZngdiJMKIuBqyVn8O9XgQBRAo+rcUJbU4ER76bDJkgliLzuL35vdTjAGCI6rxYFFpoH+C/HdVPAUSpPqStswotHQUJ95+CW+/+RKaWkN49NOfQa6kEabA9FICOksbymCBQj0kDW3KKFWMEh3V1xrEZx+/C6ff/omYHj382BNwOT347ne/g3dPHZfsaaPOAYNGiwO7t8FhhPxTzRWRSWTg8/uQzmXh5ERbkEM91tbXRftqMBngctIkzYAyqa+MW+QkVg5UoxS9BAbofMuMbSud9ilr8PqRrWhw5sJlFKtadPdQc1eSHF4WCWQiLK+uYGWVSQhu+Bs8opnlFIrJAYxi4/OTyEEq+yrUd5qkQJifncHevXvRGAyKc/Ku3buloGTTxwaCoMDQ0DB+/trrEs3GxoHaTxaONCSihq2YSuMP/uD3sGP3gDTmP3nhRbz55ptiKsSiuq+rDTu3bhJKMte73enEQ48+gobgJikyieATHBGtmNDZdJKIwGmcakrVnmJGMOPv6IZMkI0UdVbTjFkkc4f7StgmAkppVYY8lNeFsCToX1AtYXVtEc88822cPv0unnriETQFvMglYxi7MQwTzfjEiMYqU7FQSwemlqJ46dXjiMWS+NIXfwOPPPyIkt4wh5bPieL/qsqaJzODFx9fCymQfOYvv/ZjLKxNoW/LFpQo/zGY0eAJoFio4PrQdZmwBL12rC7NIJ/KCShgtXjF+4BeDYVyBoMjl/Dm8dfR1tGBxqZ2eL0BMYDjmcHGsTnUIlPad998GUcP34wjh+9GLJoTd3s2EMoshzF53GOULfGiJAuIjQaRfO61X3gGSNKHxSLrlsDRx+h5DcWvx4dy3/Iz5POVy7RIzxNSaxVzQAGMCgxUvgCQ6boUAxVl7kNgj9gCp82FXBbpRJLiLaxtLCIcW0a2lMNKZAMnPzyHaCKPyckFmQZxrfR0BXHk8B44rHpYjAYMXx1GMVdCuUggs4K9ewdQ1ZalCGRCQbXAYsYuhb+O/gdGkzTOpHuz4WdDvbqyiv7NNN7iNFoDq9kGOydNjOtLJYT2LWZ1mqo4GVvtVtHzEvyjZnffngHMzi7g4sVhbNnSJXpoGlbxAVy6PILBwRn6TsFsNWHvgT7Jg19bC+PsmUuIRfIiJbjj9ltxY2RQ5BTBkE+aK07aeMbt3bcHb711Cpk0mRwWtDQHFNAnDLYqVpZX4PP5ZSLDs4QfMqEg6mLFZKpEA0CfmMuRUiuJMmYWQ5Q0mdQEVFylzdJobNveL1Nm/v2p6QWkUkVUtcpArpwrCLDe0dokVHRO6qgh5R3l9boUCJFIo6e3VUwGachGd2ytzgS92SoJEdevXVcsuEIJ3d1dcrdQriBNLjQIR6PEnQTIIFhp0hNQZWOnYmqtZqsYkd58yyGEGoOi3yfIyeaSGmOCD/T/oQM65RX0DODaJl2dU3i+f7KQyNKjNIFf19raXito43KXs/GgqSr3AhMT+vs3SVND1/ZQMIgL589haPAqWlqbsLq+ipX1NQQaA2oyxhi+dFom+m0trfIzaC5MFhHPMTagTO9gROqmzZsFJIoyDaKsR2PIixh9WirKpI+TME6d6eswOHhNmmjR79LV3mETsEtj5B1aQbmoEcYGjQeTCTbceqG5FytVAZ3MDhsaGpziN8I7IbaREJ8UssGkKCfYZ9QJW0xAY70RxZoRJV8Hz2XOGMxGPZoanbUUGLt458zOL8Hrc0q0HX06UgmewyySdbIP+cz5+aYyBegMGlSKtbudOudiSe7JLZu7EAw0QEd5YDGLybExdX/YXciXtZhZXEc2W0ZnVwjNTX7Mzc4gvJ4QfXmDy1UzDysoir/DhpmZOSRTZJeRqkwjXxbuHLjkJNWpVOI+4XtSaQT8xQkt0xM21tbkGREYtFN+V6qKyafb5ZRmn34yu3fvwfzCIqanprFtSz+6OjswNTGBe++5F1u3bsXM9IzIB6anJrC0OI89AwNy7zaFQjh37hzGx8flXiGrhGfNI488iudf+oEwaG4/dockU60srwq7gg3wcz98VppqJjJFYxE4XA4MDl6VRpp+DBUN40opdaoiX+T70guDoZlSEU0VLqsFVq0Gm7o70NIcQkdXL7RGM06cfBcn3n0b27ZuhstN9pKqQymTZWM5OTkta5Bgl81ixU0HDwqwWMqlJZHCptcivLoqIPnC/DL23XQEJqsDVgeNDMtyluo0VSwvLkg8JYEHRn6TSUjTxe7uXmFFEDDjXSpymXIJ2ZyKhyPgSLCVjF5O/SnBZKJBKpEQlgRZmZTKmCyUSRlF/sJ1z4VdKnESbsRGeA1WxrVWdfD4mxGJZ7Bz915Ju2GdSSnXtesX8Morz4uHw9LiIhKxDRzavweoUq6yQ84HApZvv3sS6+EEnnrqs3jv+AnMjU7hyJ4daLSZsTAyJMAAmQezmRKW0xV0dDQizwSfbFoYcbcfO4ZHf+UzsNpt+NE//w1mrpyHq2yAS2OElazJbF4MpfU2A9YLJdz6+GeQNjrwj//yI0RiEdx8cAB3HT2MD947iStXBmGxe/D7f/R/oL2zT84U1kx1VrCazpOJo6tFUiuTZJ4hZC2wZi3VDMjrzXCd7cuzWKQCNRaW0OslCpfpA5TBKjNzNuwEBQg0K8ZaRaS+yuRYDVlVZC6HAfQ5IKOKdR4/VzUcVD9HsciUFFoNN8S8vBadLgNYspVNJgHdyGpk78I6RHkMqD1c4/LXgI6igB/8oXUzW9XHKB8Umvp+7L8mA0wl3RYgQGpTJnipfoR3LuufOoigvAjEdUENRwS8AAIdHZ/Inrj2cP5V/vWJfABfeHKgGmppxXosiY8ujeHq0IJ8YD6PBR2tDoR8FvR1tEkx5Hb7xZSFDbw042Jo0iCTp7pzJg9ETgkZGaQabL0y9KqUBfnnpmOsmZp+K/kApw1sXnixiGM5dS+CqFUwMzMpl2f/1i3Qmcxi5MQFyOaQzXhdF1gta2QixIJt+PpFpFLUzzWira0fZrsHeiYiWGxIJFOqMKzF/Imhm5hh0Nk9Ld9bq1FabG5iggLcYGpT02BRNVS/rM1RmZ6KplN35CTiLocKJ/81uk+9gVCmiopiquJNeKlk5Rmy+ZVnSWdzSgTkzzgl/AU4QURPDE9ojkZzMwtZCzRFKYH0UOkx+PWM1MvR4MuEHHObKwWcfvfnOP72S0L/u/eBT0NjtOMrf/01TC5E4PD0Il/SoFwlUyCLSqkIvcaCJo8Xdx7chQfvvAnf/tYxUD8CAAAgAElEQVTXBM2958HH4As24dlnn8N7772LeCQGg0aPLT1d6GlvRrDBARNDCxmRx4mHxPtlZLKXIiXaZJLJDWUexUJeUHr+w4aGTa80VDWtPxsk0pJJlaX/BSmPtDJ3egPIVbT46PIQyloTbG4fjCabTOqZ780mdn5uFolYTNx4SZtsbWvDjfFRARp4yXEKwadJAKox4EcqHpfXw4n90dtuw9rqOuZnFwRVJyjA4p7oLeMHqb199rkfYCO8LtMmggycFswtzIsp53/6j38GXyAgBnHf/d4zeO31t5RploVymzRyyQLuPbob/Z3tiEUi2IgncM9DD6Jr04GP9xh10lx7nNhxP3AvsBEqFrJS7DKtgbRsg4lUaKMUhvW4HOpGWTCzGaVMgL8IjNWNPrlQOMXkoZ8vZBBPRfCj53+An7/2smiCtZUi3HYjXHY9tvS1oaOjRWh3Pn8IfVsG8IPnX8U3//FfxLn9T/7oj9DT3YtEPK5MaTgNKdXYNRqt6Dip9+R5IfniWg3OnH8PJ95/Cx29nWjv6UMqU0EmS70qpDjs7+2C12HB9NgoCqkc7r3rQTidZArwwtOKi/eJ997B1OwUujb1wesPSYG1tLIqqRakkrMpclgtOPX2Gzh2+DC2bx+AzxuSBjiXLaq0CgExOL1RYAb3Fv0l+Fw5nRVPANHdKQotL3sekpQpcKrKPayohApc4AXOPSqdgUYr9GGem2QA8Cwg4McJDinbgtKzEwbjzmqZyEaTGOex8aV2mCwRToK4H5kFXShksLw2h0QyikKlKDTSK4PXMD0fwcTsOpKJNLxeA24+tBWNfqcYLL795ju4fOEqdDCgvbUDuwd2oFDK4I03XkNzS0B0zTTIc5EKvO+gTAsJpk1NTQhNmFT6XTu3SqZ9Np3HxPg01tc2pBDo6enFY48+LpFnpLbSwJNMllgigrmFWWmc2bSSvTUzs4BiUYP9B3ZhamYK62vraOvoQiZTwQcfDsNootylgkCjA4cO7RKq9Nkz52UKz3OEZpw/e+UlRcv3uATAoz8FQUTeOxcvjQmTiWZ5qWQWpP1TviDPuaIRLwK6mTOOMZHIwWo3ScoLp85ct4GgT76Wd5SAbSLLAixkHxlI605Do6uKESFTdyido+nX6lpYwBQ2GmTjaFFGg8OIBrcD6WRKJqk8z3nOsHEmM2h5aRntbYpazR/CQp5SiKHRcTiZwQ2DTDeZLkBNp9wJpYIkMpSrjMEtiLcDiznKC+wmPaxGDRw2KybGF3HHHYdxY2RETLP27z+AYCCASDgiZmRsmvke6f5OM8yrg1fEfNXT4BGWgoBjIq3ISHNP88LxsXGZrLE54efMye3M7Ax6ejoRCPhgMurgctpUg2qxYmpysnbfm4RNML84LyBRtpCTaW1DgxfNzc3IplO4dOEcmoIB+W8WrpzC0ttmaXUd41Nz8Pi9wjKjcSIZF2RN8fzmZ8Dzjj4QBBlYfxCIoyFyHcDlviWdPpMryN1N8bvb5RAWBQH7pERZ8s6pSLNPM1xJZ6E5JMHHnAJYWAewgGeKg8mimgbWOJWaKSyflxTs6YLEFzIm0EypMuWORXWuUAft8zcogClfRSZFzxDAZlXGfZQ/pTMF0OKYyQXpaELShPh6eJ75Gpzo625HpZiVJpufLc0IeSZtROMIx3MIxzPyc3bu6Eciuoa1lXX5GUZhQBqU4Sk11FoVnxtPJeVe4P1GORzv22QyI6kBxJfJ9lINkALwhBUppp8GAVb0hoqYKlJ/vWdgF/p6umXtEAzOZPLY0r8VExMzcp8f2L8fC/PzmJ6axOOPPS4SIkab8nwbunJRonAJnJEWz7hB1jfnz59DS0szbr31Vhw//o7cva+8/pKs/337D+Lppz8rLMJXfvayxFpSftHd3SE158raChaXFzAzu4hckaaUjdAZjUgkUsilcgKI86y1mcySDECmk7ZSRpPfh2Xe4+2t6N3Uh527duPEu8cxPTGO7o42NUCQ2NUsWlo7oTeocyCZymBtLSJsBr2mCJO2gBPvvIP5mXl0drSjf3OfyK6415NJyrC86O3rkzOefi28H0hdP3PxI+zZu1tqksjGBiYnJgSEouH21aFrAhreevSYnFusO8gmY11CxqDT7YaeZoWaKrlv4ilAc2TW2gQUOPXmLzJxNWTAGfVivpyhJJO+XWYbNiIZ9PbvxPjkDA7eehgmq1H8CZaXZ/HDHz6D0ZEh9Pf1Sc1mNFQwePkiOFlnfXD7nXejUK7itbfexodnz2NgYB/mpucRcjbgpr4eTJw5jeL6Csx6DXJ64EauhKSmim3BZhkwhBnZq6ng9jtvwyOPP4EGlxPPf+cbuH7+DEJuL4qRBPSpHBosvBuryFWKSGv02Hnnw1jMAe8PD2ElvIK77rgZt928H2dPn8KZ02dQKOrwu3/4n7Brz01yltA8kCwJNtUytOPpUKF0T7n2876WhDH+CeWvtZq7znbmXa+GnUylYWynYgEIsF9jUUmDXVWm5fzFpBIOVhYXF6RZJ9BHYEd5CpTl8xcZIFmJknJGev4vpv8880SSUBsWKvmBQfYav189wYz1B2tNYT7TAL7miyby5AINCVVcYD2aUEkcjeocZN0v9536cw4yCG6I90HNL0ES0iwKOK+bRyu2tTIsrTOf68PPuucAwRcBH6BBsKP9E9kT/6ugAbUf8ol8AH/8vxyrVnV6rMdSGLyxgCuDc/JyHTYd+nsD2L65BQYi0pxWdG2W3GBSHmmSITFHFcbKeMRDgOiV29UgFNy626XocZg773TKwqL5BRdrnV6iNyo6CbVzLI4Yy8RFzEKZB93UxJhoM/u39gvCqzfR3MYpDuEs6FkAVip5yT02m9RrKJczGL72kXzfPbtvgdPbCBhUtjEnRKTFSjyggQedYgTwIGBTzQkKJ4WlAi2FlXEGARAlG2BTpZAurn+VU0p3eKUx4ntShiCqKOFmUjSdX1CTZNOQFi8MgsLHEgL5HqQn0vOAiB/JzKT9ZJj2QOd+o4omY0SVuJUqLZS4m/LG54tT9Q5y4kpvkMuuhKJ4BFj0RmTiUZw+/nO88soPxHn7sSc/D7snhP/8l1/G0OgcKjq/0NlIKbbZjDJh1JcN8Jot+JPf+gyS65N4/71XkalU8PivfQHB5na8/LNX8MrPXkSlkIfDZILXbsPmrk6QaNnZ0ixyANLw+XxZbPPwtbrcKLMhTyZlOsDoOb/Pg3wmI9p6cSIul2VqJ3FuGh1yBWpdq8gyO5ZpD1o98mUNHJ4ALgyO4MbMAtpIH48lZALW3dmJRCwiutZ0MgmHzS505+6+Hly+ehnegE/i2DbWVgV4SVL7bzTi+tAQbjl0M37vd35XPqNr10bEpI1TAP5/ag+pXXzgwQewbes2/PznP8eZj87I50EDLZpu0Ymb8XwHD9yM2cV5fOs738KPX3he3svmLVvl9V+5ehHFdB6P3rUPrV43NlZWUdBocdNtR3HsnqdUJCEnMharrEsW52RScNpIL41KVcllKuWisDRy+QosVkoElO6NF4cUrJKxrvTvvMSoG+e0nuuLDTrpxOKMb9QinY9jbPIGvvpXf43RkRs4uG8nHrr/duzf049oeFbkBZTvNDV1wd/Yjj//i7/C4LUJ/NF/+GPsGdgj7KFoOCpgAGUcylNAme4wnogNtuwR6uaMBszMj+PFV3+Mlq5WVEir11iQSBUFWScwhHIOnc0hhJeXgXwFD9z3CGxWr6yhcpmUtxzOnjuDmfk57N63F3ZXA2LJNG6Mj4v7eLDRL8+nmM9g8Nw5fOque7B33wFUqzopeOmebGe0pUxKlDyAOuF6qoNar4ryrwyG1MUuXB5q0mm1XzPt4aWr9IAqnYAUdZfHK69D5EMlyoiM8oz49xhzSHd5+g4o/XlSHH2FRlgz+BEUnpMB6v0KOQEDmIjAzHcCd7HYhkQY0pjq+o0RDI8tYnopLs7nNLlsbXFj86ZObNm0CZpyFWkW+pm8NJcElCKRNVy4cAZHbz+K7p5ecV232dzQamjqGRY2xHsnP0CxlMKuXZsQCimH+2q5iitXhrClf5s0MusbYTzyyBNiZLW2toGR6yO4dPkS2MeGmv0SYUj6O5/L9773Y3T3tGP33gG8/sZpeV6BgAfZXBnxZFpSY+IJvlcmPWhx+JYBdLS34tTJU1haikjTZHdZxNyT6zkuwBfvAUYYmoTN1trahomJaSwurKGlxSOUaJ6VLa2tuDYyhnS6jP4tnZifXxLN7tpqROjm1OUuL6/D3WBFMpX8eKrCM9dlscnd4Wrg/aBRU9JIREV05apYWQlLo0ipBb++kMuIB8HOrV0fx0ktLCzKNJyRZJyss030ebwyAWUMIBvviakpvH/+AnyhZhj1NoyMjCMRJ9htlz1D3wBOsLkWtXoWpCpXmhPJJn8DLHo2mooG3tTYhMGrzEFvweGbbxVfEZmopxUtnyZ+Tc3NUqDRD4DAskZnkNhPxplxgsvXSEBVdN7lipjDerx+AS9OnHxP7vKnnvy0RGNm0nGEGgMihxofvYGF+QX09vbC4XLKemBzRrkSJWMb0QQyhZIwCthcHH/rdRh1WnR1tMvPoQTF7nLLfX/m/CAMZj30BJIJ7uQ4AeU51Ix4MiEyRZ1Wj+lpvoeyeKSw2WWxz+aSpoQEOjbiSWGeSH9b0sDXqBiQlEXwTCTTkYapejqrk+FTrap4WhpmZrJSv5RzNHY0I5em3l6jXhfZVnkW0hx4qPhRYR4Vqtiyox2JZAaL8xvQGQ0w03AHJaSTaeiqZPGY4Pc1wGoxiCGeRmNCPJlHNJMV1gL3KoF1g8UAr9uJTd1tCHpccqbRE4GDFjbxVEfG0xmsRdLIFavo6mpHNLIi54zFBBg0NMmkZ45JpCVMfCEjgN4sFptZ7oholFGgZTEoJFuU9RGjjDklpqaUtZLFYRZATs4lLY0ZvTiwdwCHD92EkydPoFTIo7W5CX29fWhtaUMilsSRw7fL2uIUnWkXvHd43k1MTOKxJ5+Ue/rixXMYHryMo0ePSNwgP//9+/fLOUsw0Rdg89yDZ575rgCMDrcNyXQOe/YeEF+Tc+fOY319HYloRIw8l5bnZa0xyeDS1cvIMz5AZ0RFqxO5HCNvS7m8TH8p//HaHGJG7PS6MTM1idZACBfOD8Hl0QsIcd9998nvW/R6UI0e8PmkwSMoYHeqmFz+iOHhUWzZsgO7d+1Bo9cGbSGMuelpTM8syl4pV4vo6OjAvr0HEGrsQCbFxBaTpBWw3nU6+GwySBVSIo810Zsmm5HnTYYB70b6l5z5iIacCQSbm7F79+4aRTwjf8bBictuQaWYxvrSPAwSRcyIahoqm0QKQiBcUy3BYtKhUsohloqBc3cyRTMZwONrQ7CpQ5gt2wd2wGI3SkLMxYsf4Nv/9E30dXVh7+7d8HvcyKYjuHD+I8zNLYgJ9P6bbkFTazveOv4uXnz1LbS1tuCWvfvhN5mxOHgF6yPDcFSLUlsXbCYMpXKAWQtfkfuoipViGTldBUduP4Snn/5VuC0W/OzZf8bQRx8i5PPDS4ZjLAmrroxEPAWdyYiC0QJdqBcxvR3XFuaRKaewZ3cf7j52M068/gaGL1+HRmPFb/zW72P3voMcV0HLAaROGWDTUJbAlJLDqXteBgUctnESzsFlzTi8nizA2oqNOPcBawbWajwj2AvUzQJlMCim4KpPqFPraSzMaXt9Ks9BCUEdDp/qxoDiYWNXqVgSNy6AANmzrEfI2lH9A4e0PNM57KlLFsjAVskISpas4tBVCoLyQPuFt5TEVpeUrPoXhoWqjqwznyX+mizQmrlg3WOt7rUkZ0SNuSw16i+lMXzMrBa2CUFJBZp4W5o/kT3x//SgwJ/+uzuqRJiNdhdGJldw6oNhKeaddj229zejr9MPr9MCFzVIBrsYyjF+idNUFmHBQFAm9twQQv83Ki0zkSeljVf50tw8YnxRLMphXXfpZCMsCHpJ+QoQuVPUJuXUPDE+ilgsjO6eHjgZKac3ykSAOnVKBpixTsMRTviNOuY+R1AoJLG0PCFIn8vVCG+wBc4GnxQ8YlJY4M8gdVo5HHOBiwunUFuIGKrcXDEuqirqvzJSVHRhbnxB+SpK0yPGiDXjMP5b0XPIdlAbT2mRlQlIXS7ABp/UQ5FKFKhbVgcE0WAtp+Gkj3PqSKYFNczJpPz9emwjDxqCAwRkeKiReixMBq1GJhc0c2PzRSoYKWOVfFGo4O+feAP/8oNvoau3DU88/ZtI5zX4m298HdcmFmF1tyNb5PfNweEwwUlX/dkVfPr+T+FzD96BdHgKL7/0LDxNTTh01/1wegJ486238dqrr2B1YRnb+jrR1dIMJ+lpoEOsQdgk/IfPly7enMqVOWExmYTiRQ2hzWLB1v7NsFvMWFyYl+fJfHNejpy6qWmQFStrq8q8lJGFNIFhXrPGgCvXx5HIlWH3+LG8HsGm/q0yqUjGosimk9Lsk6ZF7T8nbBY7o9QSQuMnsCXgTLGAqfFxJGNxfPELX8DRI7fh0qVLEr/0K08+LcXMyy+/LFRaRiPNz89LccKikeZH07MzYmBIB+2nfvVp9PVulvzfr/71X+H46XdlotjT2wefNyCazKnpcYwO3cBnHz6CoNMKbaWKuZVVbNmzD/c/8nlZC2zAwhsR0ftyPZBNwkz7dIbRiJwqFyTGiBOeUkWLioZUMrr9G2XN8pBXZnZqkl3XoXF/cQLKdcdCQ68zSTwXo4iS2QRefOmn+NEPfygTkYc+dackAHga9EjEwyIdYCzgBx9ewmtvncLjT30GDz3wsBRIZNhQw839yekbx0wEdsiooDSifmmKpt6gw0Z0BS++8jwCLX6sReOIp0pIZ9XkhqCAyaBBd1sLkusb0FU0ePC+R9Hc1CXO2TRrS6djuHZ9WKVTWC2SPR1LZcS3gLnWLFhtNjOK2RTGhq7h4U89gPa2DtgdTATQSPPLJpP7nZcfp0b1OFIVJ8oCmYY8SltXLwLYkDFOkBNKMmDqkgGCiwo4SirfAHo61C5bNtKCpBNMoMu9Xi/NiAIaKadRfifc0zSM5M8U1gHBxpqOnV+3vrYkbIGN8IokhKysLgoocOK9kxganUKJgGpZI74M/H7NTUG0NjejtYWO8MytHsPG+qpQxacmp+RZ3nXnndIgMEs64A+KD0OEHg/VCtxuB+Zmp8XokEUTKeJrq2vCtiIrhXnw1KbTgJYSAU6ZOFFmvFFLa6P4knC9dnV34saNMQENrl+fgtNplH1Mgzqyd9jcTM/MY2x8AVYLaa0lMUZj1bB37zbcdvQQrly+iHPnLyOeAIKNTpmKqdfIppBeNpSuVaEj00ujFcd90uZnZ1ck6rB/62acOnUJJHpwQj43t4bW1oBMUdbWGYvHzPisnFXUx3NNtLe3y5m1PKfkATt29iCejMHJeL+lFUSiPMM1UsyyeaD0gaNdelqQCswmmSwvFo18rWYaMc4tQqetYPfOXXKuc7LCs8liNiOdzUlzd/HqNZFDjd6YVOw4A1lxZDVEUSzlxPmdgBenpRaLEaFgCC67GaUs87UriIYjwgLaWM/gzjsPie6ZbAXeTHxGbJopL6obCHIt+P08R6pyL3KSybUa8HnhclhlHZJpRRYbJ8cXL17C+kYUt912e43JVhEPjyefeAw+bwPeP3UKY2Nj0mjzLDp/8bySmJkY/2oTgP/6jTExZBvYvUvO3grP4VIRx44dxeTUNK5dH5H4uHAsLlO9VJYpG27EI2GYjDYcOrRH5GE3RkdFjsZ6hJ8XYxRZp/AzYjHb2NgoQ4rl9Q1pnsMbMWnE6UvE90QGgDJ0JdBIOZkGTjdjDynpU9HKHFoIY5ByrpxKpGFdQ1BAPFpEIkiTV+UL5HRZJQmCDbTIFktQU/l4XPS4/MyNRM3KZYmopNZ9fWMNJpMNqWwRiWwebe0dmLoxJqwDu9WEgNeN5kYf/GSfpOh3k5I6g5/j9Nw8svkiMgUNkpkC7A4r8rmUpFOw8etoa5IYw/m5BZF28nMWRpOeLvMxBIIuxGMpZDKsQ8QO5WOmIwEznoVMhPIHPMJWo+Fle3sHNtbXsWXzJnz+1z4nU9v3Tp7EyLVr6O3pQS6blwnxgf2H8Ad//B+Z7SKfJ5uuU++9J+ffpx56WGL41laXMD83jXfffUdkLn19faKPF0BZC5ECTM9M4Qc/eA5f/OIXMTR8GWsbUaTTeRw7egxHbr1NJp1vvvGa3Ovnzp0VU0veO0srS7h2YwwGix0JxsgRyMvkkEtm4fV70NXTjfDSCjpbWkUWMTw8iHImKwMZAkAEarmuyPIpZNM4esstGL9xQ5lRGwzo7urFylpYfBrEK2DfQdx22zF4HUZMDJ2RZAYmqlBKsbyyJNLDlpYuHDt6j7BTwuFVuc9YH2UzjL8tIpWOwWzRIZtKweWwo8rkpnwB2XwBetLMK1Usr64LK5Fg1E03HZC9FAw1KelMMQe33QSjtiIAHWtep9sn0juLzQmjhXGnEVmj1I4trS5gLbqBUlUPj6cFre2bxV9qZn4JoeYQiqU0Wpr9OPHuGxgfvQ5NVcUrN4cC2NLXKQye1954G80t7QIaBhqb8dGFy3jtrZPY2b8ZN23pQ3ZxFgtDV4BsQZnemrRIVYuYClcQanHCZ7IhnMhgIVtCuJjF4btuwmee/gz8dgde+s63MHnpPDqDjbBCg+jSIhwWAjYOJAtl6BsasVKyIGV0YHx5AZl8HDcf3I4H7zmG08eP48KZy0hnKnj61/8dbj12F/KFkpJt0GGI0q5KGZVSgW5cAsDIxJ3xeZzum8wyya/X6XXvs7rPWF3jr8AA5XPCs5oDJNarBBT4tUx4ICBWlwwS+FLmtuyZVPQf+xPxMyOYQEas9Aw8WwgIMEusHnVeZw9wHqh8DWhiyL6A50w9Cl4lGqi6hl+nPFgUSMGfydfI+kWGtRL3yhpSvQZlgq6+jj1PXXqg6khlrlzvRyjFqxuu0xi5DhBw/8o5QwZzTTbMO4RfG+rq/DdQ4F8Tgfj/+7P+6EtHqxuxOBoCzRgeW8DxE5dl0u9xmzGwow3tTU64OInR6uH3N4s2mFNbImr8xTgYFjzMJed0icUHJ/E0OuElysa8jsLX6S28EZU5F51sWYAY5XCUaB+bQxA60nhIQZ0YGxGmwNZtW2Fze6FlDFAsIZMBUir5Mki7onkOC4VYlHrECt7/4E0EA41ob9sE6E1we/wwUmMpSBwROxUxIvQgmbLXivYaQFGn01BaIN4CNa8A9VxZBLAgVQEtahrKQ1tlfhIU4USGRUo9SkSajpqDaH0zcWrExq3+S2JMlH2ychImtZ0/l7Q/utHX6DzSLJiM0nh83JCIFINHHAFYGp4ZpMnRm6lJLMuFrK+W8PILz+HFnz6DLdv6cPf9T8BgacCff+XLuDQ8BYu7TZpLutBXK3lYjHp0NXXgrkOH8ODhPbhw+jV8cPoN+NvbcMdDT8Di9uLlV17F6fdOIhkNY+/27ehtb0OadHYN4LJZZdLEg4/FlxwqAHIEQLQaRONxXLl8SehhoaBfzKlIDSUAo2IVdQqJra0hxUvimtEhV6oIq4FMgesTszg/eF2YApFkGrsH9kpjlkunENlYE4ocG2zSwJtbm5FIJ1EoF0UzzudKdgW/hpptung/9eRTYqD0/vvv49DBm3H0tmO4dOkyYrGYoPJ8H/wsWHzSAPP111/HzNwcNvdvxh133Amrwy5N1fPP/xT/8sJP0NTWhN5NvTKpIz2OmuZweBk3Bi/j6QfuhMuoA6XV47OzaO7pw+O/+u8/pqiLIadGocx8vZw25/Jpia4jIkvNIJsWXvg6A4t2UlBrBlvFohQabMq5t5SJJt3LXbJ+hQYKsltKoi/N5FPQGDRSuDz3/WfxwamTyKdjaHBZ0d3lh0ZTFBo5G+lCSYtktoSv/OXXxPGYTtGRjajsSy5hsniUfMGqLqUasMHnZqKciI7YyzN49/TbSGQSMDucGJ9ekPdB9J5b0uO2o6u1CdlYDKvzy3j8kU/D6aCvAxsALeKJMK4OXVFRYqEQltfW4fEHkcnlJTOa0XlejwsNTgfOvnca9955N0KhZpm6Fgs0QGRsnjIAlAQP0upq65XNYf3CI4jyi0ggZQAghm8iF1FxPzwDua8pM2BxKg2rUG0poVIMAe7vOltAaH+MOSor2ZFEEtYiOFkFq2mEQcDXSoH/zahXRs2VkMunkE4nZB2woLx69RJm5qaQKWaRyGUwNraK1ZWUrA2ed7FYCm43iw/uqYI46ze43fJZcUrOM3BinNGvOTSGPGL8xmkrzy+CHteuXVM0TXHDL0sSgWRcUy9LXSYjnQxmAQVaJTMcMnlXr29N8uRZVLO44KTy5Mn3JMJzx45toiklONjc0iyT+IXFVeQ5LVqJIxxOgbUSB6YPPHi7GJ+dO38R10eWpUGhFpv1kNtlQzpFZ/lGLCwsCYhKiQb17l6vR5JYOF2h2eb0zJx8XpSy8LXzM5Y4XDLaagUYDTjZwHPyyIaSDcr5D86Kh4HH45bPf3D4uppIMxOevjkGgzj1U3bCv08GFIG79rY2YQeQ/cSJMu9FNi0sujb3bRI5gpKcKCCYDASCAtF4CvFk9v9l7z2D5L7PM8Gnc07TPT05zwCDMMiJAEiAAQAzBZomJctRku2VLNmWd0s+e6/Wu1t1ez7b69KtfesgKliWJVFrUYEixQySIIicZoDJOc90zrn76nl//Sf18e6LSx8EFQsiMZjp/vcvvO/zPgEetx8ra5vCOOGdQEdyxlWazAZlXGhQrDNS4V12M0r5tEy7Cay0tbIRdAmQR4f+e48fl/fYEGiUwnFqekY+kwZvAxYXFuF0uJXDtpkgJCmmVfGysFvN2LZ1QIplAi08t/l3W1rasXvXAWTTOTiZF16r4PDhgyLbYiPCpooAEocAXBQGRq5leSbYYHUynjpI6jgAACAASURBVDCP8fFxOauNOj2aGoPSlBPcIci9urYu79vl5SQ2J/I+TqvZ0JN9xuSJzq5OjI6Ny/6leRrBWha6Hq8P3T09mJ+bk0EEPSDo/UIJGgcObOh5J/Df21qbsb62JpRyfn4EMkORiJyV9KsQ9pXFLAW/eNCIMVsVlSLz5BVLgIAOvTe4DlnMc7LKO4+6bp5XGdYDNquaFtN/wFUHFAtZNAUDEhVJ3b2wAYsVMQ4t5grCEGATTdPCgZ421Mp5xCIhAYQGt24R01zqwunjlMkVEYplpLGjd4JkrBtrYv7GdUdfBDJxNINieiNwrTKpheufDBqSIlXqDusOgrO1+tpjigDz50mBpmu9XYBfgmlkezx99mNyH7F45Pc/fPCQgFA/feV1DN+6g+ee+xVs3TIIM2M1R+8K2+6e4/dh+7ZBWRcba8tIxiMCCDD5hWwBLlYVO8k4SODNN18XUPLgwQO4dPEC/I30pnCgtaUVH3tS/fwXvvttiR2UVKMGn0gJh+/ekbthZTMKI42A3W4B/001HbZuGxTDyOk7Y9Lsz68sYWlxHuaqDt09nRKXPL+0hIXFNbQ0+dHW3AgrtdaloshwaLhKZiKlSbNzSxjavR9nTj2KnTt3YXlmHKuzw5idmhDQbzO0KZ8/77d9+45gcMtu2bsbm0vC+OK0GjWLxFaW8klks3EZ8LhFJkjQKKzM8ewOMfLjcIGABWsBuXMKrCfdaG/rQLVcgL5WRK2Yw/LSvLBEyKzo6BkQXy4yJ8iGIRgci4aQL2ZQQUUYJAaLG1u27cPyWkRiZjmgaWsNoFxM4+a1i5ibmRRGJw0drVYznjn7pNTrly5dQaCpBVUYYXV4cOXyNbisVuzd2o+10VtYnxyFPl+SVCF6CJX0VSQYSZoBenpaEQptAnYnVtJlrOXSeOipE3ju2Y/DqdPj1W//M6YufYCAyQIH7xcjaxkgXymjob0bbdv34dLEKs7fHkMW1MeX8NiZo3j0oRN47823cPmDG8jmavjcF/8YW3fsFhZfpaoT1gSfKW91JmBJhKzbJbU6wU8ZbpJxK8xLZZanGf7xPmetxWEhf+fEXav/Nd0+6wkO7XiWaFJDyg75dbyT2GwrVgHvKMqAVWQ0f1EKrJpzFW/Os5EAA+8KzVeMvRXrOQ55RGYsEmQladAMpfnaJNKcbGjKAcSvQAEEGgAhCWzC6v6IDa0xInhHqPpTJSBogIFIJOpDTbPV+qFfGmsG7l1t0KmSHSi/VikEvAt+AQponeT/10793/Dr/vTzZ2qhaAwmhwfDY0v44Mq4FPVetwX7hjrRHLDAazdL0dHga5aprclqFqoKFy0nAR6PV5oOg54OmrxQlC5GqOI0fIvF5eu44KlDYfErk3DGFFosgsSxIFXollMQUUavcZOur69gY30FLa2tCLZ1wmhkvAfRM1JruYipz9JLdB5RY+7wbDaKO6OXRcrQ3tYvyCiph6QNExggaGE02SSflk0BJwH8n5riK+o1kXA1/VfNvzbhV5uCemnmkKroD06atGQDXqKk7pDyrRkPckNoWh9lsqF2PZFWzbRE+RUYpbjMkbZclyMIgljToguVnkjoOIJj1NS0l+9N9IoVacJ5MXMSKmYqVcaa5SVSkhfEO6+/hH/9X1+Dxa7HM5/4FNy+Vvz3L/8P3Bqdg94WhImRk7WSpA+0NDagv60Lv/zwGTSainjtB/+CtdVpuJuacP+Tv4S+HUN4/c238MJ3vg27yYQdA30IeNyw6vWSI2uR116TSTYPImrf6EbMz0JnUrmoNKIKNHhFw+60kRGRVBnbkgxRlukdnwnp3bkCi0tIdArzfUX/5vRiemlN2AIGmxtOXwAdnV3yXLKMJaSxVSNduQviDGy20psgA7vLLgwKOsCaDQbsGByULPF4NIbPfPrTIgtQjvR6oUJeunRJpqs7tm2X7019MI2LSI8lo6Cjq0vMsHiRLK0s4/mvfhPn3zuPhmAj9hzaK6+bAMfGRlj+fjIVxe0r1/EffvfjMJbyyKfTWGCR0d6BX/vMvxe2jBhl1UEq8Z4Qt1iu2aqwZ0iXYZPJS0NvZFFqlwaNlwb/PjXxZJKwmdOYOVyffK6K7qZYPQ472T8sCWi2Rvq+XsC1d8+9hSsX38O1K9dhMeXR2urHlq396OzukOf/9rn3cfbpZ/HAAw8puSkPfcmi5V6iPk+BVrz4KBPi+5e1rzOgRGReV8SPXn4R125fw/ahIWRLNeSKdA63yeVH6Uc+lYCeCQDZAv7gC38Er7tF6P42m0km5FdvXEVjc5MYATncHnGSpkEZWTxWC/X7ehSzGUyMjOGhEw+gq7tPmAHUuJEtRH8CYRnV/QIItNGIlFQ+JRlQpp5sdLXLkXuXz460PhbI/Gx4waoUEDILzHJBcyom/iD1C5f7VjPv4XmjfCJqolPmpc1nz0mqXOAEKYUUo5ezkGwWTp+ZP02GCD0pYjFq+iui+ydQEI6tScZ0KJzGhQvDiIQZU6dDsUSwsQCjmSZgVjHN80pCRl4awVs3R2Ex2LF1S6No9KlT5XtxOd3Y2NjE/PyCNDucIHZ1taG1tUW092x2b968LeBdNBqXiSXNtfr6+pBMxjE+Por1jVVpsrq7e+B2e6WxevP1t5BKJ7Fv/24sLS3A4/PgyNF7JNLz6rVbYjaYTlcQiSQUpblShMtlQ09vmzTwYxPzKOSqKNcKKhPdzSissoABiXhSzmZSxokhMk2EbvBsZslUicYZm8i0mqJ8rRhv1rOkeYaS6k6Qje/h5s1b8vP4LGig2tXVLv4hqytsOggoKF0+myfqQrkPObWn4eGN69dkbVAaIAkhJqOAipqbdGPAL3cAC2GyLXhPkkVAxkQ6V5ApvM3uFrf9aCyJ9VBIinhhCFV519JipIbmoB+lvNK508eAzQDvUS47vgeuuZGRSVlTR+45IM/f7nTCHwgIEMTGhvr98GZEotV4vxPMowmsFMniZVHAow+fxoXz5wV4pnEkdcsPP/w4LEanNJukPxM8OHH/fbIXRm7ewNrqKjLptJwt/L5rGysgF57RlfSWiSeTAlhyHfHeJ0jW09ONpaVlMTEj44dnvYCXOp2w6EKhqGjlCfgQNCDQw8JbPInI4EnTq8Mn92Q4HBEgha+Hpq1MuckX83IP0HiPzvpkWnG9ULZIdi9BKk6lSdUli4Xrn0bMHNqRZs47n+ccEwEktrRM48KKxHryjBVg1EQQtyiTO1SZBGNGhrGybC5IGWAj4baLCSBBC2rTCXIlEky/oMN4RfxOCCoajTWY9UZ0djTAZtGjUiJ7UNH5GV+rAPOCRDXTPG9kbBaceTDaUK+vinkdzyOu81SCMYUqFYavj0AjHe8lEtVoQipTFJCLgKnRYBZQkZR/r9eG7dsGhP1DuRnXVH9/t9wdKyuriMezePj0gwIcShyz2SzMUsbT6mEUueehQ/fIz+br4NryM97aRrs4TmJNuHbtMsZGh2W/BpuCsjd4bhCEHh8fE0+KxmAjtm8flGbq7bfeku9HiQLBuO4OxjS6sbKyiPn5eSSSCeRLJSytrSKVzSEUi2NkfAoVMW0zSwKFVW/AvoMHsLS8hMjKGk7dfz/ev3hBGq7oehQnTxwRo8t0PofF5VVZ35Q6MhUnGU/I13m9DSKp0xvMSKZz2LvnoEga9u05gEouhaXJWxi5fV0iUslSXF5Zwfj4LD7z6c9hoG+H+JZEYiuwWBUQbDZ6oKtSolDAyuKs3PmsU6KxqLBlDCazABy3R0YwuGOb1AL08kjEInLeMGpw9669qBSzKGQSyCaYYhKT9CQ2wWabCzbWTZT7ctor7LQyYvEwovEQqnoTGlu64A224+7oNMqlGrYM9MNltyAR2cDdket48/XXBEgb2r0Tl69cxskTJwQkuHD+PTg8PlT0NgE0i+ksdrQ3I7c6h4XbN+CzmUV6JlNkyhlMekRTvH+ZcODBfCiEssWMdM2CtXQK9zx4CL/xm78Jn92On3zz6xh77zy6rA449Cp+vEgQ3unAvhOnUXU346XzN3B3fgmpfAI2axUfe+w+PH76frx/7h1cvngToUgaz/36p/HoE2fBSpknJnsAsowUCKYXrxKN/cc9wbuNr1j8AurSXw0c0Jpj5Smm4sSVnwDrA6uc9yJ1rUdACxu5nhCgTPjqyWBi2sfhqJKCsf8R36FMRrxiCHJy6KjqB0qULIplTCYu74x0pu4zwJ+lEA4tyYA/R3u9rL20aEDVO6goZNZlIkuuMxPIdtKMzNWUX032ZX1KlLViNWsyCQEXpEZSPRQBIsW6Vj2U1v5K6Vf3YeHP/4WngAKjfu5+/ccvPFyLJVMo680CCly7OS2RhC6HETu3tWBoazt05RxsZit83ib4Gxvh8zcoA6YaxChI0B865EmTrYpgbiYuek6JOXGQhIB68yqTA27J+oRFtPE16vohTAFpsAUxqwggEI1syiQp0NQu8U3UjbLp4MKjtpjAP/O3GclHZDUaXcXK6qQgeJ0dA9L402mUqCDprW6PT2h6BjZSerNEoXHRa40/tU5kB6hEAUWj4z/aRuBiZ6OlkhbU+5AFr0UHijzho02ibSrlQaBQN34tKcQaYKBFK3JTsyGQCbaeUgcV06htRA2dE1aBmJgwU506MerM1TFHqqcqcEyoGTj1r6JKWmMhK54CL37/G6jpi3j2Vz4Nf7ALX/6b/4nLtyZgdARRARFNK4y6Mtx2I/YNbsezj57B0u3LuPruqygWk7A2NODMMx/Hjv0H8d6Fi/jKP/w9jLUqDu/dA6fFLLE+RNNpksZVwcaUr49FgDhKs/E0MX1gEyO3b8Pv84gJD49foSbSTTVLYxMeLCZBQgVdRE2cqUm/I1VSZ7LC5vZhI5rCe5evI12soX9wJ4ItLULRXllelEmXx6UmNu1t7VIcFop5obLSmZiLjmvmkdNnEA2Fhfr4G7/xm/jOd78jTr9ci/v27BWmQE93txzWBDkYlcTXf/zee2UNMM2Ahe7C4iK+8vw38Mqrbwqlz+Xzwmjj5EaZM/H9E1He3FjB5J0x/NkffRrFeBTFbBahZBLRXAF/9Kd/Lj+XpoYSb8csXcb8iaM9NWGcKgOJRFRo+5y8FUs11PSMCLXLmhKaq0yblVxG08BTp6b8BlRKBqe93LOKpULquvIxkHzbcgmxyAZe+M438N75N7Fv3yD+4Pd/DxaHXeKJ/vtffhkmsx2f/OSvoinYIuwDTp1ZNEvMkaxjun+7xKBPadpK4voua9xUw93x2/j+j19EsLUZuXIVqSybV6vEPqaTceirZdSKBcRDIXzhc3+AgK8DhRwnAcBmeE3yqFs7GBmll6xxmr0RrGFzm8+mYLOasDQ3K1TRx08/LrGQROQJCPDMIENJ8xPg3uPlz+dM0IT7jmtQXIPFfIiRTJRmKCMgvl/tstbyfrWIUzkr6nuda4bTAk7eFYtDrQeeoZqmUCQdWiRrHX2XS5bAoSShKGMoTggFtKuQbbKJcoWu63T+D6FYSqFcZYPlwa3bU7h4eRjLqxFkcyWZAimzJCa92GSyyTOMBZBRr0dfV6foQ1PpuHhWuN08h/VYXV0TWnE0mpSmmxNCNqVNzQG0tbXIZyFxsCWyvBzS/FEvT1CGBldavBILHafTLZIvpnmQAt/S2ihNI0FUxpQy5u/8+QuSFd/e0SWa5sWlNczMLSObK6KlxQOd3iLPzuFyC/2Y7vFkdRA0YFKAgFCpvMShkWpO3fXAQC8WFxekGWVMIRtvTgtJF2cyAJsbRu6RQnnw0AFcvHRJ7kB+XSqVg81uQk9Xh+wpTqK5tlVByILLIF4A3NzclwYj2WdkBFiRZiqCQenLvR6vMAs4PSeYpOJpFdisEnEapAmSSXSxguXVDXE1pwnw+kZIIhdFp84XpiNFnbRwM1qCjYhRYiSpFSzmaPzYq+6DCiNN85idXZPPnLnx/MxJraeHAZt/NuVGvQkel1fRqgluOV0C2vAObm1pkpi0M6ceFMf4a9evIZVOY8/efWIg1tLUhQZvAK++8pI8ZzYLLFgZp8bvxZQV7iU245RkFMuMDc7JWc7pP5kEBFY42R8bn1CO6mUmM9BjQ7H0uN/4PgjAXr82jK2D3eju7hI/CRpGMuaP9QATA7hf+BlzLW5ubspnpt2TdIznmd/g9ctnvbiwKoAHm3GRa7lsorkmsCPeQ3abANKxZJLjM2FhqYhlHVaX1wVglpQcnpUsLmo0C1XgYDyWlH3lkFhBMgVyUjgXSxxkMPbRimDQjRBfo46MobKAd1a7WSrFZCKHSqEKu9OIjtYgtg1Sfx7DxtqqNAm9PR3weX0IR+KyXoZ278Xs3CrePX8VdpcFJot635ysc00xOo91GWssiRDV6+DzOsQLguwXGtCVYRTJGwEJkeMYKeM04IEH7kMiEcGN67fE2JkmhIODvZLkc+XKTSwtRvDFP/wdifLlvc170uf2CtBDaxgam3Z392Hbtu3ymZN1MTs1iXQmJ+cFQYkPPjiPgN+rGDA0o8wxSaJHnh33C9cdDUvJ/GH06fzsHBYXl+RMOn7sOE4cP6YA2kIeFy5cEFlJtliEyWoTg+pL165jdnGFGaZiJmjg4MvhwJF7juDW8G04DEbcf/wYvveD76O9rQ2RtU2cPHEc0/OzIkubmJ4VIGZrfx+CDX7MM12IzZvZgiKbKZ0BDpcP/X1b5Z9HHnkcFl0VocVp3L55GcVSDoGAD7duD0tKzB/+/pdQyNXgcJqxvsEoYxVlVyvbYTU5gXIGlVJGQGaCsgTWDMyNt9pgttlx9fp1nDh5QsxW52enhD1CaRile4898jiM+iqyySg2VhbqYGEVjcFmONw+Gfww1pnsFTbj/N7zC3NythhoqNzZA5gcCEVTMkBraQwiEd6EzaTD26//FDfJ7vR74fN7kM5mcPjQAaytb2AjHMHd8SkBMy06I7opPaoUsHD7OiqJOFoCXsQTKTUY0NdA2y6mHJjtNiRLVczHMgi0e5ApmrAajeDgvQfwW7/923A77Xjxn76C4bfeRXvNgL5mH3L5DNKk1TcEceThs5jYSONfX38f2UoN8dQmvC49zj52Lx46cRQ3r17Hqz99B9F4Br/08V/FQw8/Jsxh3jOsY8jc4HmuGKVknVGeqBhT5Yqa9GuAAM8VGXLUm2DlE6BkvZp/EgEC5XvEc5p+BJyUq3qMm1DzFxBWorCMle+aSkBQ9brqNbTkNiUZ0MBRldymkxQUAtKa4aEMHGhKyIGLGBCqHoS/1N/9KAlO1Ydq+s+v+7AuEYmjYpTyvfH7iHcSGb4cLtZ9BbTvr71HsrBUH8SaT4QQH8oJ1PdXsjUBJeqD0WDXLyIJfy5Bgb/435+rbUSiSBeqGBlbxOXrU1IQ2W06DA22YOeWVlQLGdgsVng9QbS0tcHmpMNwUaK+CAqwqMplSUWhpobUFEanqYXARSeHnbh0qqKYBQIvejHdELotafYlMf8iKCDolOBrNaF/R6KbcgH5G1uFAsUJFtE9oeRWC0KV4/SQUWZspkMh0r1G4W8IoKOtT5gALJI4DSCS6nB7YbUyro3FubluvqI2q4r+4yZSiKboQKXYVOjYz6KDbNY0rEe0rHUTQmU8qNgB/KVtuo+0x9rmUZEiGgonm7eeEyomY2II8tGm1Jw8NfkBvx9fE4sIcfTkbqxWRD5QrSrzNKvLKkUaWR3lTApXP3gbr/70BeRLafzyJ34LwZY+/MVffxlXb0/AYA/IIc2iqMFtZTghHj15H47v2oGbb72CxYnbKJWyqNhsuO+Jj2HXwSO4fvM2vvG1r6JayOORUw8hn0zATPqSkRMChwAffG2cTnHyw+agQHt5I7O6YxgfG5XClpFAVhMZGGQpkMaoPB1kTQmDhPFmGcTinP545HLkpUJJSSJXwqUbd7ASjqGrb6tE87EAD22sy2SNholsgji5oIEYJ0EsTAkwcJ0V83k8/uijMnEbuT2CT33q0/jnb/2zaDrZ4JAdsLiwoNyZi4q9MDIyItRCxg+KDwTdXitl/Mu3v40XX3wJPb3dOHTkXiytr0oCBNeUxMM4XPLe7t69JWDbn37+d7A+O41KsYBENoelSAR/9B//QvYP1w3doknbVc9C6d3U2qwhK3GT2gQbsNIkjqg3QSy63rMQ5UFdN7dTl5LyvOD64noScz0pVqlXkx2paGwl1RybTTpEIqv4yvN/i9u3LuPUqZNigMR1d+3aLRSLNXz2c59HMNAk5oJ8nSxM5AwQUxl14SiNPi87GmmqNVGqFBBNhvGtF76FjUgInoAfiUxOmnsanUUjIfGl8DrtmJ0cxxc//0fYtmUf0sms+F7MLcxgZm4a3f19KNEELZ1DLJESSiwjmMqFrFBnr168iAaXH088/KQ0n8p5V5n/6XRksyjXXHXzKg0fXyvZAJqpIP+A/11MHKvq2XCdCpOjDmAqsFBdnJwIa5E9ijXFwoPfg4aG6jxUDYRD1rUCH5T/iDCB2L7LfsmLNtxiUSaTbHKZSsDGMJNOIJujORFpiAkkE2GUy8p4jEZuC0vruHD5BpYYUVbUid5dEjyMOpkCcx1RUkDdeJPPj3w6hWyWVOKCpLgQzLHbXaiUDbhzZ1zol5yumq0G0SBzcu52uEVHzcKdzvI0ovP7GzE0tE3+G89jNqLLSyvS6B0/eq9M8XP5JMbHhwWAMpuo4x0X8JZAbjgWkdg6FjhsIsYnZxGOUDKRl9fg9NowsKVPpBf8tbS0Iu9F3OaLZSQSeTQ2simxC2Nhx/atMpGnZpsxZ+IhUynLOcLGwmFnokgWxWIVwaBfwL50qiiNFQE3MhG4HmLxuNqDEl3H+0zFFdLZm/Fh1IULk4NAFo2kimW4nS5ZLxqji/uBE6RwOI2WFq9MlDTAlxILgpkEviXDnlGiZivS2ZwwMaShd7tkz/PZ2pg64HYhHomKHwtBK0YEB5v8Qu3mWcvJOt3Yue7Z8FGL3NPTIUkD+VweG5sbiEfj6GjtkAYgGouJYSq3QiQcQltLk0Tr/df/8mdYXV7GX/7lX8md99Cp09i//yBmpxYQbAwitLkmMYbcs4zWY4wa6f4E6ILBRhVHXClKbjwbAq55Ul8JAFDf29HVLR4NNFrkXSvRWIxZtTNashXRSFjSJ7jhItEInC6X7J2FhSVJFCqXawgEPPU8bxuCjY1SjNN8sFighRobbJuACSO376K7u1PYMnOzi9jciMsz4r3n8bhhd9AvqCpTcJPVImdVtpBHPJkRSUBTUzPm5haEci+RZQQKZdqoKLO8I1g30NXdziQmSjEMOgFlaKKZSqaFWWAycZ0w9pAAE70c6N7OJqSAbLoIfY3pBXr0drUhGGjA1i0tWF1ZQDikYvb8gUbEYykBrrp7+nDt2h3Mzi/B7SMLsiasTD5HqbnyZGwxaphMx6owR+g14PU4ZX3Hk2mU6UljNCO0GUVkMwaXw4annngUTz75GN5+6w08//x3RIbk8VjQ29eHAwcO4dzb7yObzuKxxx5RXhwuAgFldHV0YWjnLtgsTiwuLMs+Z21HVshmOCwA0eC2HXX5I4GxrDChItGQAF48U8nyIPA3PT0l6RgEqggAen1eacy06Nu+nl6cOfWQxACznuBUnU1KY0ur+EhMzy+Ip0BB4judAkIw4qbZ14D9B/YL4NDm92PblgG89tbryOcq2NrbKb4IU3Oz8DcFcXP4LnS1Kh48eUJYCdOTk2IkSt8mNo5ko3q8fiQTWRw4cBgfe/Ks6J7s+iomJ4YRCq2iwe/Bu++8KwaG//4P/wST4zPo6W5BoRhCuZyCx+VGpWiF2egU875KlR4aPmG8cJjA1KaGQFCMEt9651109zBFZg8KuRRKItkZQyqRxN49e5BOREX2t7Y4h1wqgVgkLPWwP9gEq90FHSVtRjOcHg+WVldEhuIkYECzxUATljaiSOWKIkXo6+5GNhbFqz/5kaQZNLcExYtiLbyO5pYmuWvHJ6cRz1fx45deRW97C7Y0B+GqFJFeWkY1mYSukEPA6xEAm3uLhEIO5igbDBXzmFqPg6PCpvYGZAsGrKyHsWv/Ljzzqx9Hc2szXvjG32Hp5nU0l4F2l1vST/L6KpoGd2PPqSdxYXQBP37rA5R0TC6aRk+HB/cf24WHHzqB0Tt38KMfvoF8voJTjzyBp55+Rj4rDsDIspEYZ5oy04OLSV6MJbUysQnCFJGapU6J1yS8PMd53xO8UkwzFVWsmY5r8gFlPkymzkdxgrzrKZmil4E2INQaZ42erwwByUZjj6F6Aan1JUFKsY0JDhJM5u+arIFfQ+YH17iqKT6KSRcWd33qr/UX/J3nrda70GSdQwz+4mvg6yeTQOQU9WGSJqvk95J7jYBAPSJdmAl17rUGKvDP1c8jKGD8EBT4BVPg55Qp8H986Wwtky8iU65JJOG1G9NCE2WUzr5dHWgL2GA36dDg9SHY2C4XptlmleaEzREXNg98atYS8RR8DXQHp0cAMz8ZH8cmijmZypVTaXbpiqk2GqdpXEg0QyMDgIWMgAeCslWQSsQQCq+LY6vb0yiaJ8ZncYIsm0XCe9TFquORVa4gnQnjxo3zAh7s2XVICi1OiFlcVWl6WAcFLFYXqjWaDXISry53MYmqUMPzEdLGRkfbOJqu5kPaKRTtS21W1QCpxkvpVZV3gtIiKc2x5kLKJpF0UzYeagN+SPOpu3hqyKPWWKlmQcs4V30MGwt2E3ScJUWbjQPpxgYDJ2pG6M16yX52MPs6GcPwtfO4efNdxBIhHDn+EJratuDvnv8qLl4bASxeQZFddiuCDU40eWw4e/p+BMw6vP/jFxFfX5Rc2KLFiv0PnsbRkw/iyrUb+PrzX0Wjz4PD+/aimEmJn4BdnNYrylTNbJHpFDvjVCYLM2PedDXJt54YH0WjvwGBhgbYLUpDTV0X3yupUTyIeGjTGIxNbjIVlwm0RLZRu+nyBToBiwAAIABJREFUQWd24PKtOxidmsf23fskb5poJC9xoYIV8mhtbpaGgxRINuhsYEiNtZpN4u778ENnpOgcGb6D3/ndf4fvfve7oE6qo6ND5Bh8xvQPYLHNYpcT1AMHDggtNJvPScNASt/599+XNd7R2QOHqwFroQ2UUI8V5CSd7JJKBddvXMX23jZ8+rmzSKwtIx4JI5bJYjkaxSc+9QdobWmTaVYqRYMXmyQEUCOqLhtSuQridM2mUaHARlhsbplmCXhVZ79wvXFtaWaXGoVd0cWoKyR6rAAkFoRs5vmPrGcxzqM2O4vp6bv4b//tPyMcWsXAli5s38ZGKy5u7b//+18Ux3I2WXx5BAjZ+GoJJGyQ2UQrcLBKUwihvXJqSGr4m+++ga//8zdw+N5jElVJF3quGU6RmWrB/OvZqTE8/cRZPPXosyjmy5K+cOPWdXE0JyiQpKM6NfKhiLwnskMqxZyAAlc+uIgd/Ttw+MBR0X9KQkmZjZUyKCW7QpByk7Z/lT6Qz0yZ9FCOoc4AAQbqxkEC3NT3MwtiAp18rprHAM8nfhYSYVjf4ywwWCRo1Do1VeDnqIGqytRLaIB1ih8LeH4vfn822fFYBBYrWRcFFPIECKrY2FiFmaBDKYdsPoNEJoVULiOTm1t3JjA2sSju26ib8GUZD2qooas7KEZydoMFC3NzaAw4ZTLOuEPqZVm4WczM+R5FsagTPxkaxQUCdCouCuW9r7sXV6/ehMFI+Qn9KbzYt3e3TPUS8QQW5heF0eJxe9Hb3Sda92wugbGJO5LyYrM6ce7cRQwNDWH79m1YXllGU0sQoUhIGgjGycXiGTH6m1tYBUx6eJiF7nXD5XKKWR4Bu1Aoglg0LlNWJhLIGiyX0N3VKpMl3g0EBxkf6A94sG3bDok7JCBdKjHSqyCTftY31Gj7Aw0y9eWkm2w6ToQpV6C5H9cG9fqcqvAzcbqdwrCg+aNOVxHjLb1K1ZUIQd5//EWghXfe6uombDajgOr8GZzY07RUJlHpnPgzlFn4ZbKIJpLCrKELNn8m1xRNzziJDvobpAmjSRYbJk7w2EyzMGTaysYmnw2bciuWV9aUU79Rh86OLmk42PjGolHs37tPisGV1TU5d5iewfOTqTB2ixm/9LGzuHnjBmZn59DZ2YODhw6jq6sHN69dF8kXp/S9PV24cOE8uru6ZJ+Pjo3JsxvatVPy46emJ7AZ3hQTPMoq5ubn5T4mM4FxgbMLS4jEYnJv8azgFI0mtYxtJEj1ykuvY+tgl5y3lDAonw7FkCNAT5CIdzDTJ0hj58+m8TD3doO/Qf7OkaMHcffOqMoKh07M8ORztVoEiOTZQEM43hUEjlhw02ehUKbppbrDff6A0OzZcBPYEMkgJXGU+RULyGWKcLqtYqZmqBng9pjRP9gHnd6E8Yl5hENxAaZ1OjKPmLxURK1iElldhcbG9I3IV1DOs8k249QD92JuehJ6FOFymsTQUlJ5zTa0tHZgcWEF0WgC42Oz4tNgcxhhtZskbYPeGbwvyYThBFKMD/U6+Bt8KBdy0sTzng7HUzA7feJLkIqnBGw4/dBJPP7IGTgdVly9chHnz1/G7Nwihoa6BRgJNAYxNTGN5mAz7rnnKDY31jE2ehcrS0sI+AM4fvQ+3Hfv/RKJSIkp5ZwcBLD+6+rugr+xCYlkEqHQBubnZ4WNcOvWDdxzzxExGeQauHz5Cq5cuYyNzXU0NQfhdPHsacDc4qKAApSC6Ko1tLW0IBaJSNQkQQMmGy2urmFlI4Trt0cQS6aF4t83sAUrK0tIRePY1teDHTu3y8/sbGqWSMLzlz4Q35Pt/X2yJmwuJ4q1Gt7/4JI0jKcffBDNjUE5z8hEoUcAm2w+f54r6VQBTz/9DA4dPCISBY/NIikQa6sLcLrMch5+51vfx+4d+zHQuwXFAmNPN6DT5QT8KufMSCWKSGYisDuZCkFmq1fA3GgiBYvdiUgsgRu3h6URO3nyPnicdvE4CPEOIEuTKSX5NIINbkyOjiAR2RTWJhmk3P+BxiY0NAYRTabQ0NiIaDKJSCwNvcmBst4Eh8+PisGEhmCL+HfRjPndN9/A0twMtm/pF0CWjJZMPov10Low+uYXlvH+ldvCeDywfQtcpTwq4U1UEino8iVYDSap7/SgoWdG9ofeZEOeqSHZFCZXc2j06OALBJAsmTC3uIr27jacfPg0du/fgzde/h7mb1yFv1hGq82BfDoHW2MAW489CGvnNrz4zhXcmVlBrpRHOr6GoM+AQ/v68dRjpzE8PII333gP1aoJDz54BmefeVY+Y7Il6FFGxpd4ipGxzDOWUaDCBuDggmxc1dCKDKc+AeeZojXcmgRY2AY8V+i7YeY9oSKGCeprtTpreZ4VBOi0dADWGD9L19cABTWALHwIAihDdOVhpIEJGtigJU7JpN7IKNlc3SpNgQKKJaCafY2d/LN/l++BvRfT15QUWgERSnKg3pcGeGisaTW0UmcipU4aSMDzhXtTex8aY0HSbSiBqbMo2vr7fi4H5aqz+rf59XP5AP743z1Yo6N/PF/CrTvzuHpjWqjnZiOwY2sAHUEbmgNeic5pbemBz+8X6jU3CZsVUsR4mfJy5ISROlXGnmmIltBwTKro5e/8h0YbQsW18ILzylRN5SLzYlcTd5mIUruViGFxaU7oxE6nD15foxiDiEEYKTCVHKw2JhKUYOEhk8sjk43h1q330ehvRE/3VmnE2Pjk6uYhlBAwnsXu4DSJ01Vm9qqpvyrIyQjQsnlVtru2ITRjEEX/VAkDGoNAQ+Y02qPW1GvLS9tgGjgg6QJ1w8aPNrn6akEYySLgxKGeYSqvrZ4nqgzi2NQoTbO4f4KGIrQUJP3HIgVXVUcH9ZwYOZlRwfXL7whTIBJbx6lHnsbAtv345ne/hx/99A3obTTlMsHncqLF78KBHf342EP3YW1iGO//+Aew6WkOtwZTYwBHH3sCh+69H8vLa/gfX/4y3DYLgl4vOluaZLrLRUQ9tGTA8jClF4PBjAIXFw8N0NgoJXR9Jib09XSLyouxe2xY+PnzQhS6uU4vsStShOXSYsBIxJ9Ut2KVNs4OXLo5gqmFFQSa2+H1B8Q0zmG3wWG3SrPPiV08npBnUdNXpYBxOuzCImCu99knnpIs6rffPoff+73P44Xv/S/khP6akkiuHTu2S9rAwsIiNtY30NDgx9atW6VJojnkB5cu4fsv/kAmWNu2b8Pi0gpsTg+S2TRWNpbF2C2XyYq+ku/t4sUr+NQnn8SRHf1YnhpDgZEyRiNujI1j99HTuO++E+IErzTtnDLzUlcpF5wSEgygaof7SC4aemXY3fKsNCkLi1gadknCQJ1K9hFLQDWruXwWNbph0x0WnHSqCR3XMCn43AssyPP5FL7z7W/iG9/4R5w5fQyPPnIGM7OLeO21c3ju47+Cwa3bZVpHijj3BM8CNrzcA3Td5eSRTY/4MRAcMStjrnwxh4mZcfz13/41nD43tu0akqxj6h9p4LW5viqGl/HIOg7u24+nzjwDu9Up8V3jk6PYDIfQ0tEOPU09y1UxUOL6YKGUTcWRS8cR3tzEPfuOYWg7vR0Iemi+JzyX6NVgVz4ncjkrAyANfGNzQ52xQtTpAaC8O7g2C2ImqiIXVZYwgUQCLET0Fe9CY2Ro8ikWCuoi5blBhF79LM2hV6PjafpDhdIr0JEXCD93gkIyJa8pM1Y2ZZQV2CwmcaumrAJGxktVsLi6LDKbN99+H7dHphCLZWStUM7B8yPQ6ERbcxD93T2Ih0Ow2lgQMD/bIX8eI4XU6pY7IZHMCF2UzTr3cMDvQWdrM5x2O2ZmZkSaQE04QRnuA2beR0IRAdIaGwIfgqCk3doZg+ayiUY5lylgaWlNjMla21qlaWBhf3dsTEBEk8UmP9tsceDWyB0kqXMHNeZ2mZI2N9FHpEMAqZnpOaT4Ogko1Ug918PtsUh3Tn0sT554vIRAI5kQHinkRRtpMgowzb3De0mdH0zvqMjdVihUYbZx4u5ANkP3dbMYyrF5LFKGYTRIEe/3e4W5VquUUEhnZY1QVsB1H2gMIJFIChBMYEn2sF6PbdsGxceA64vGoAQF6FvAVA1O0Tmt4oSfk34B1mm0ZTIjnUihtSUocaq8BwhKaGuVDRv3PMFPnlWSOJAmHZn6ZAIQPhw6eFDe7/raqrC1+N/YRLLpZfPCJsikN8DrdmJo+xByGRaaZJI54PY2CFCZz6WRTsVEsuCqO7dTttHc1IKLly6KNwABCq5Xj9cp8bgq7tEijCKZGru9iGdymJqZlXNdmEpVntGbaAo2SlNKoDscCiOdSqDAfPW6GZ4worJZOVu479mk0dzR7w+IEazsSZMJnZ0dmCblW8h7BWGVJBMFAUYYB7ixEcPAAH0vXJicnBJKNUFDPn+H0yKgD9mRpLxTAlDKqyhgGg0yerh/oE/MGsmUoCRJ+Z7U4LLbRFrS1hlENl/BCuU8GUUjJkuHGvp4LI1azSQpE+Wq8hUh46VWrsDvdeDR0ydgNdUwfOu6ACo0z5ucmYPJ4sA9R+/Fyz95TZgnlHvxbCD219/fI2caYyfFTyCVFv8AMlq4tyk3oUaezBfeDzMLKygbuM/SkiDDPXr08EEcOXwAoY013LpxVV7z6noYHk8DHC4zVlfDyKSK2D20BQ+fOa1iqr1eAUo3N0KSYHDPkWMSu0cQgYadPN/YlFPHT4B2+44hDI/cxvjEXfi8Lrz33rsCJj777C8LqEOZ3ujoGExkXTiswhbg2fjGuXfkPqcJXlMwiO7ODoluJMjBO5FJRdlCCdMLi5IMUChRvujAjp07xaOAcrT9cqcHBFw+uv8AbCYz3njnbeQLejz9xCmMjY+jd8sWhONxkWUQXDx8cD+29PWJTIVeWQTt8sUybt4aEbDwyOFjOHPmMaRTGXR3doupHtfv5uaSsLh4zsxOLsBhdqO1qRWjd65hY3UMHrcBbS3NqJas2NxIwhv0Qm/SYWDLAJKJFJLpDMYnpjAxPSeeIxx8DA3txs6dO+B2OpCIhuGwWWA1G7C8MEvHGnR3tCEWXsfo8C1s6etBhnW3MNmsYmhKsENnNIq3QL5iRK5shs3dgGBbOzyBRgEjGfUoh0S5jD07tyEejciQIJaIYGZuBmEOM6IxrK9k4HJWcGjXThg5KFlbgYlRd8kSPDYrnHYnVpej6O/3Sy1RrpW5C5Go1TC8UUARVezp8CCWKiBldmF6OYSmVh92HdyHB08/hMnhSzj/8kvospvRQFlpuQaTL4hdDz2B+ZwB33/7IuY3o7Kei9lNuK1lnH7gIB458wBG797FKy+/gUy6iF9+5uN4+peek1qU8YkmNsGMHiQ7tVCo31Eqek/qLnqG1eMJhd2XL0jdT8CKNTuZgdxnrKXUQFADCxRlnyCjmsIr2bDEhhvUGcozX+sFuC94XvMf3g+8C2w2C5L02JKfryShSlagfM0UE/mjeGT+GVlJyuNMyRQV60alGCi2qRosakMIJYVUzEU18FQ+KVr9ozX+mieaJmHQQAONYaD+hhp0Mi1LqzO196fSB1RKAtnQ/H6tfb0/lz3xvw0coH7Kz+UD+JPPnqoxC3g9msDU/CYuXRtTGdF6YGufTxC3tiAnuX5psNnw1/ScY+kEAODl29LSKh8yp41Cjy5pTp1q4XKBcxNJE5LjhIpFdlUWMCe6muEZXXq5r7iIK3Rp5UQ3FRcjLYICDQ1BuD1+oQ5xqqk2LSd8ZGrRY8AkyGatmsPM7Ig0go3+dikWCWSQTkek2uZ0yWXvcgdgt/tgMFA7aJWvE42wgeiY2mwspiR9qJ5LrtAvhaSRNstf2kbV/AJkul1vFrRNoSFt2vcRZ1A+6DqdW9tsKqJMabzl75IBUNcma8ibRh/i5IubW9M/Ec7QQAHKB/geqyxQeUiUqjDpKhi5/j5e/P7XEU+F8OiTz6F36x689Nrr+Nq/fA+exnbRWXc0NaHJa8c9u7bg0LZuXHrtJaSX52ExABW9AYvpNAaP3YuTpx6TKdtf/vn/JYZwe3fuRMDtlLxpr8shE382NEqy4RHdKF2dGQnIy319fVV0qgQCBvp6Be2mpwDpuGzGyTiRpAeiow4nTGx66pmtTpcHpZoOsXROEgiYPjC5sAK7uwEmK6dhnEyb4bTbRCcm3gsms7iiT0zSTLMs5oalfA5Wkxm7d+yUSQ8N1fbu2493z1+QItlus2HLQJ8U6xLFUixjYmJSMpTl4NSpwutfX/w+oom4/F1O32bnF2CyWBFLJ2GxKwYLjZ7cTo+8x5s3buGLn/912EoZZEIbIh+oGkyYWl5GzdWGz33us6qYryh3W+q2eSGx4FLgEE0siMYq3w4+KwJdpBny4Oc0mvtDucPSMZvSHMeHCRYa0yWZSsBkoW4zL+Z73EPUabLZpL6TujXSoQkMDN+6im98/e8ks/7Y0cO4efMOfvLy63jwwVM4eeJBlV9OLa2RRnVOOfwJHCbicYnd08Ay2Y8WVfizqM6VsvirL/8VhseHcfTEvSjVAL+ftESLSECsJj02NhZgrOnwpS/8b/C6GxCJhnHu3XMo1cpw+nyw0H3d6xOWwcTEOHo6OqCrFRFaW0IyGsP9957Gzm376t4gBDRpCkgGB9k8qmljo0t2ipYlzM+X9G6Z+FfVXuNZ9SEirtNL4apR/pU+7yMzUO47DUmXC0DQdLWeua411gYLB16aP8vmYGFL2ijPPWEg0fRSqOtVmZ5KcVzMyetbX1sWAI4FHykQ2XyKPpCw2C1IZZKYXVxEJlfA1PQCXn3tHKIxMqaYsUyqekH08haTHvRW9flcYuJIE8NMiu7/ZrjcPmmYC8UqlldWkSMQZTZIVJbf45LIT3K2+IzEIbtqhD/ggtvpFlo1ATEaTFHvS2dvSnK2b98pXigs8MUgy8pUmbiAwmweFuaXsBmOSpNCTXewuUnYE2SErITCouNdWlqXz6ax0YdgsEmkNkwXIK2fk26yw7jP2eAReCwX2awBxFXsTiUX4TlJqQHXPPcEgdjFpUVJj2DjJwWZsUa/OHn+Qi+3OWQCzcaPQAbXERlIbLZ4ZxWLOfFJyRHsrkc6aVIwggr0UOC5Qqd1rhGyHHg38rPgfUqpwNzsnDTTBOEJOhJ8X1rawMZaRPBrccAuFCQJIp9lPKaKQuTrYqFBYIUyPzIQWlvbZMpNoIPMiVg4BX/Ai71796gkhnBY6MfU0LNAJJWYxSEZCAQFeru7MbhlUBJ+wptR7Ny5B7v27MPU1BTSqaikP1DbTPCDBqg06GNDTo8Aj8cjjdro2F0BS0ibJ9uLkyyCfpze834o05LObMHK2oasIfoWaPGdO3dsw8L8HNKMs62UkZIoPgioy2fn9zVgdHQcQ0M7cf36NeRyPBMZR+ySpn9+fhP+gBv+oBfTszNyxlNCxCbZ3+BXJo8WG6amFnHgwBAmpqYEYFBFtkr+IEhFs+O1tU05Yxkxx3qHbQCfd1tbKxKxNFLJmIAGPDZIz/f7XGho8Ig8qn9gO8bHVoSxIbHPXkaVUVdsRTZLxqNJ7gZ2t9Jf8Ow367GltwWtTV6VOmExYWUtJsaTNHXjlJOeH5TAUAbCeMyOrmCd6qsXFg3p7QY9ZS5OoX6TIccGiGuEnghklcUzecwsh6RxqhQVS6mt1Y89u7ZhaXFWGk7KlJgaQl04LaXyBeXD8Ju//qto8HhEPsEGnaZ29JWxWezo6uzB0uIK1lbXcerUKYyMDOPatSsCCpx9+hn09W/B6toqJqfGEI+FsXXrFkxNTcq5QBB+enoaY2Nj4oeyurqMk/efECnQ8Nio+D4sLUXR2hLAiXvvEXZpJBQSF3+u85n5eUxMz4shHc/a5qY2uZ9ffvknEtF8cGg7WlsZWTqHk0ePSh3wf//919DY6MJnf/t38f77F+D2+zA5O4sbt8bE8+DY0UPYv3uPgGY0ulzb2BCAW6jwNifuOXJc0nwIihw+dFikFb29XdDV6HW1DrNRj1KuDF1Fj83VTaCaw9LiCLwuIzLJBIJ+slwMaOlug9FmAuPd2DxOTE7hzbfOYT0UQWNzmzy3M488huZgUPZdmca2Zta/YTnHqzSjzWcQ2VyTGMVEJCyRlnyPTCng8rK73Vjb3JQUrkzZAJuvA/7mdnh8Pjl7R0ZHJXKcRoCMjaahYWtTo3xvssSWl5YwPDKCH7z4GtoaHNjb2wK3AYisrECXL8NU1cMGPUzVKiLhPLZs7cR6ZF2YVFV9TQCB9WINC7EK3DZgr9+FbFWHeb0Zd1fC6NvShSfPPoHuznasz93F2z98AS7W1gUg6HGhZcsQdjzwGF67MY6fXrqFlVBMBoSVXARmXRaPnD6Kjz35CMbu3sGbb5zD6tIGHrj/FJ597pPwNzYLQEjA2Wy2SfNu5RBOmm6dnL0Efnn2EggV+v6HfY1qrEWvX5cZa5N+qetLKglAYwxqw1A1SGRksxrkKJ8BJTHWpAj8O9qgkAMw1gTci6z31NBB/T25lxi7LSxMs4Cs/NmSslKPSFd9l01YjgQF+Uu8kEpkxn1kjKglK2lyXQ0U0OSlInEUs0Mln9a8A7TXIIyGurSA35v1POsV7es0VgVfN2s/9nx8v7/wFPg5BgWoz16PJjE2vYZLVyeUSR2Avm47tvU1oqXRB6POgPa2XjRKJnpZEFJSH3mhUSMaiyVkMRMoYCGpaWS1DcHLWctqlsm10SBTSuqxOY0hZXFzMwSXk1FZChWjjIfZx5OTY+IwG2hshsXirDt12lXknkmHUiUP1IiKAdkUp8xZbIbmUCqU0d+7Q6asnEyLV4BRh0g8Kpoivc4Kp8sPk9FJcq58HRtyHrKcenEDsknQ9DRKO6SiPLhxZPrKm5AepvXNojX/LDLIKtCoQZoE4Gc3Jg8gtdnVZlPMg/pUsI6mMcZIQ920w0LzJnDY7LJZSWWjyR2n8PyeZAXQRFFSFUzKuZlTK5tJj2sfvIV//ubfoFzL4dlf+Qzaugbxj//0Dbz0+tuwuhrgsLkRcLmxd0sPTh4cQnRhDOuTt6FPxWXqMb20grViCYcefwLHHziDu8Pj+NrzX8Ge7YNocDoZ9AgmO3e2tUrMEg9UGknReZlTP6fbIxOWhcU5ieO6e2dYYrX27t6FYi6H0OaGTArYRLNg4oHEw1lomjRKk0Oan3kNOdK5dUYEWjtx8cYIhsenUajqsHPXXqytr6OtvRX9fb1iNsh/p4kcqWF0/JUs9FQSW/v6cPv6dWHCbNs6KBTHsbEJeLwNOHL0mDAEsmJC5hIZzPr6Bpgve/z4cSnAGbVHyQBBgZ1DQ2htbxdd9aXLV2Gjq2uliLXQqjgjlwslYQrMTE2J/vv3f/c34TWUEVlZgr5SwXoshvVkEpPraXzhC1/AwYOHpYBV69KoDKJEF6aTaSwpsiJTEQCKtDGaDir9M9dKIpGSdcUpGulq2mFPwIC/5HdGzZXI8jFDV6NREx2QiWoXhHJtMKtmldRivubh25cRCS1icGsPjCY7/v4fvo7BwR145JEnBIihjICNNj0KeOTx+7Lpo4aOe4saUe51Gv2piMoqcqUcbo3cwDdf+Cd0D/TB3RCQdBCDwYq5mRmEQ2vo7W7G8PXr+NLnvyQTFk6Cbt25jVQ2g93796PISWoqi+XVNTQ3NYnG2qyvYX52HKVcHqcfeAw9HVuQStNA0CH7WDEqyJBgw6TANQIZmtxJXdY8D1Rusaato46PunDuXUocJGbRYpFGh+uEDQX1sLyMlV5cXcD8ej4PrnueKTwj+TuZVuqCpbs8gVLV/BPU4brnfyfbiZ85zwoCZtznbEIj4U15vpzE8ijiv/M105RraWUBzS3NmF+cEykMz+zJmVn85CevCq08na1IM0dq99YtvTLRYnNOU74iGSQ1gkF2kYlRv8yGiA7Y4VhMGmqeaUzNKBVK6OvrlCnvBx+MSmPM98DGiMDB1oEB2durK0toa2sWSY/T5ZUYLzayXo8dbqdNilpOnQhORcMJWQMra+vw+n2IJ+NoCPhwd2xUHLJ37toja4qMnLm5sOJl1IDWtiBy+aI4zTNmk5PpcGRTzmiHxSG0fH4h9eP9WwbkvaspjUmkJ8lEBm63HYloFlanynZmY8hnTco4ZRs0AJW8eSgGE/cZP3vS9MkykaarmIfHTnNer9wXXBdc+1xDZM7s2bNbdPea5w7/O6nU3BM87wgIrW+sy2dJ+jD3Uy5bFMYEGT1OlxuRjRgaWxqEedfUFFCeE/mcGO1x3c3OrGHr9i6Z/pO+zWKU75UF69COHXKekLmwe9cOARZE918mWK/csKPhCKqlMrYNDmJ5YRH3HjshBnv3HLlXztjR0VE4nRaMj4/IWUvm18GD++WzuD18Wya5XV2douu/ceMaEskomlubBJBYWV5W8ZE2+kMM4trNW6KVHh65I1p9UqOp7Sa13eWyKtlMPCZAwIED+6RR4mfAKEE2oQQetUgwPmtG73F4wLQM3hf0NjDbqbFnbGBKWAKUSbLhoVSyuakZO3fuxPCdO5LMMDU1jUymJDF8BKLJRiBg0trWKftoYnJGmCi8rgnSEOzp7e3EwsKyMDhcTiP6+7rx6JkH8MMf/QCLKxG4PA1icst0EBr2FfJk03E58kw3iNEgi2lSIRmzyvfe3uRFOpFAW9CF/ft3iTxsPRzDpetT4oovDCyPD2bKsfLU/RbQ1t4gr5lAHBsJ+pBwbVIKwug7jvC5dxSLi0wgh0xoY5kS0rkiipkizAZ+XxtaWxoRDW9gx/ZBaXZopJtM5ZArVGFzMIGlhKHtW3D86BGZ0M9MTYvhZ0tTMw7sO4Qzjz+F2EYYs9MzMvUnYEv6/5NPPYm+ga0olatYXl7Ga6+/It4f/GzffPMNiQMV09BMBpubGxJb2tXdIVIbxoReun5FaoBYPClTeXqF0MPI53ZLUzc9NYUPLl0WoImUOrI+envUIS9dAAAgAElEQVT7MTS0C6+88jIKqTwee/C4JJOMjY3i7KOPib/Q3/zjP+D4fffi4N4DuHL1Gix2Oy5cHobFboJRX5Fh1ZlTp7CyvCrgGb//7j37RM5BgGZzIyyeKm0t7WhubhU2AWOMXU4mK8Vg0NVg0ptw7dI11EqA3+fA4vwI7BaIbwQq9LVoRFNXK6LxiEjFeEbxblpaXhZwd2V9E3v3HRLZzdDOIZEGpJJJZJJJ2CzUPlHHzkSYsCRIkB1V5P7W62ExGUQuSYB1ZX1dPDPmFhegt/vRP3QEOqMNCwsLitVXKMhZws+HiTM6VGDiuW4yiKx3/O4IXvrhj2DSm3H62D0wZ0JYGBlGNpqEnQkoNP9mzeN0oszUFEro6MRvsyBbLmCzVMPkRg5MQu0P+hDIllB2uHA9n8N0LI6BwV58+lO/jf6OTrz36ou4+e5rMOYyCLrcaPS3Yujo/ci7m/C9cxdxaXQWlEGzfs7E1+C0VrFnqB+/9WvPYnVpEa+98qqAXbt278OnPvNZQGcSlgCNiVmz8NwjUEZ5GO9nMgTEJ8DhkCEnmQQSHWtUd73U63qd2md1I/WPJIFMVlMyQv45z1ymCLAG451BbykxGxYfAvuHNHvxA6hHBsrACWQCKqNxAS0stjppo25gaCKoSMYtI4d5zygUmzWVFnPIM5HALPeSFsHLn/th7GHd40aL5uXwiOecNqDQahb2GZrfgUgt6wxw/ny+VzKBeZbL/6/7IWlfz69RQw81CNL82doH+n8uB+VqFPBv8+vn8gH8ly8+IUyBVKGMq7cmcfHqKPK5Kph609/jwkBXA8y6MrwuD3bu2IuWtg5kchmEoxFZOHR0DwSITJPeSP1RQBa8RPfQYd9klqKZi4qFDy8xcdJm5jYXp8T+KSM1TkYZ9cNmUDQ+qAryPj09ITnXDXQMrXF6yWaDTsE05qmI6UmtSr0tkVUDVldmEY0tSbHf17MdZrNdpguk5rncNpTEwVsn9DuPpwk6nYXtiyQRKEM0Gh0pRoBm7sFmjJMwQQfFqMxUd1RXKKLmKqqKf8UsoF5RHEHlzxWypx0oBEgIfmj6HP45p8DUJEo0Gf0NdDT1Us2GtsE0PZAglYw+YdRfjg2zDnoeEtQ8i9kcc0mBfLkgX+iw2FFMJzB8/Tx+8OLXsRlZwRNnP4F9R07ir//m/8FP335H4mq8rga0+4N45Pg92DfQhlvnf4rE0iScfCbVGtZTWURNJvQevgfH7j8j+u7n//7vhK7d3tQIt9UCMz9jTrdsNOlyi16UjrlZoQ0zG5qmXjkp8u7eHYHf6xVDK17opCDykKMEQqGZBnEKl+iV+gHMJpj0Oa7beDoLo82N9VgKN+6MYyOawLYdQwg2t6BU5iSYoAgkeotaVBYMnFZ2d3XAZbOhq70N+koV3e0d2LVzl+iSr127jsFtO7F955AyjDKZxB+DhzOpaKRGM8aLxScNwf7nP/y9TD337N0rOmBSZs+9864UFB09HZiaHReHchaLFoMZI8NjMBlK+OMvfhbVxKYwBYj0xwmKpNO4MrmKp556CmfP/pKsNRaNsj7qMgCuSXWBMFWgHospDSyj0apSOEkmLKP/JBpTTRbJbCFrQE3DZQVJagJBAU6unHY3MklOh5UuOhoLi+bfJkwF+iHokIiu4NIHb2Jway+CTe1YXgnJ5OjIkWNCf+Vk125jTKlPtGMsFJOJuKxtNjiSyiF5mnox1uL/LVYLCMc38LVvfRWFagkD23aiWCbN1Y+lhQUszE1h65ZO3Ll5HWdPP4XjR49jdX0V3//RDzAwOIiOnl4UKlUsrTLeLSAFUqPfi9D6MibHRtAWDOKRh56Cv6FVRZlWldMvUXSxiyAbiMBe3cCHe5QFgLrk8nX2kpJCaEwCuSR/JpmA74kI/c+agZK2TECB+5PPlBRvBSySkaKQd74GOQMYT6TTizcLjVjJzqDvgsr2pe+JWdB+FiVs/gVoqJ9V9AwhOp/LpcXlWnxL6l4m1G+yOKROmTIRTqM5ZfzBD1/F7PycMktkA0LpjtWMdur9M2mZsra3tsjva3Q8lzQQo7idc5pLyZm8ZrrD63To7e+R85BZ65y+E3wTGnVVJ2wdTupbmgJiXEkNcb6oQ+/AgOxHutv3drdhYXZGpn3M1GZUotPpwdLKqkzpi+WCGFPOzs1DJ9RP6mMJvGblNVFuwuklGRBchwQF+IB4BtAjhuuORThp2YwA5BlDIIDPg/tEAGuJnTSAljLMmee5TdNSStI4iGdhR+M7UjppfDs+Pi6sGO4den+I94TRCF+DV5g/nOzy7FDaTTICgkJjX15ekphYmtZxzXGayxhMFpD8nPm9N0IhMUINh6mJ18FqMcLp9CIUSiMaSQmLh+atORq08ZwzkpVjFioxm38mJ/QN9AsQQeCBXgRk8fEMW1tZkbPLbDTJWfVrn/wEpqfGRWpAlgLPNxZwXR2d2FxfR0I8B/ajJdiC48dOIBHPIJ7g+q2io7MNN25ex6FD+xEKh7Bv3x7Z06Reyx1nYCTiCOKJqJhU3rk7LJNzAr+Mjpudm8Op06cxNjGBcDQma4sUfdYELCD5jNjgaP4kXg/vCHoY+OQ9MEKW+52NIlkRLIBXVlYENGO0Hvfrtm39mJ5ZRCIdQZKNfktDnf6rorP4+Urh7vGILw/vXw4oeA709PbK5Dm8GZLBx/pmGMlUBSYL6baUpAiBV07TYFMDmpsZHcgkkQJKhSy6u9oxv7AoU0myXFJpOtbTwNIpMZDlQg0mK8E+eiwp6i41zDyYDOYautoa4TTrxeyZZ30yU0WmUEaBca81HYq5Cnbt2SUSqUI2g472oNC7uZby2bw0OrxLm5oaYLczFtYKl9spZxJ9cXRsjkxWpPMVJHP0JomiRq8eqwEBnws7tw2AntD0rKDBI5ulZLqMmdlNqbu8PgeGdgyio70Vd++MYGZqCToaJJrJGmjBn/+ffw6/j9KhstxLZAH0D/Qq/yadEY3BFpw79ybeO/+OmB5SWkBfEd5XBERFIloqiGTJTjlbrSJg0FvvvoNQJCl7gKBZC5lCOp0A7q3NTeKTwfXQ1Nwsd/X07Byamlrk38+ff1co7Q+fPCGgIWuQZ598Cptr63jxlZ/gvpP3Y8+uPXjjzbfgCQRw5fo1HDx8EAf278fLP34Ji3PzAgYyVo81Qndvn8iQVlfX0dbaiT179qHRH5Q4y7b2dpFbUOZAeQ/ZEJTCzE3PoVyoCkgQiyyjMeBGf28PMsm81LFGqxGVWknA2UqpgBybeppems346WuvCxhyz9FjuP/+BwWIpDSRTJp0IibgBo2W7U6HxCOzzvTR84SxqfmsSKl4/xjMJswuLmAjHMJaLIv7H3sGlZoBeZrFejxoa23B3OwsrDZKUZlIQwnAIjaXl3D1wnmM3R7FnsF+eK1mLE6Mw2s2wlTIw23QIxVNyf3laPAjmkyL9xejOg1WC/I6IzbSeawnc9Cba/AYgTaHByYySz1ufJBIYS6RQ//WTnzuM7+Nnf39uHv5HL73/PNoJNDsdMDd0IoTTz2LmVQB33r5LawmmEJThtthw8byDIy1PA7uG8THHj8jyQmv/vgVMRA8dt/9+ORvfKYeSW6E2eqQu4T7z2xgnCAZpQbpF1h3Cm2ebW49tUM11EpvT5mPNjQQwODDs14Z92mSTdYQ6q4n61CHdDorSUQEBPj31PBB+RkplrGqi9iH8E4hi5N1Al+D1ltp7GRNssD9LKa1YjL4UbqUxkxmtCd/noqGZ+KSMk7naxLGZF2SwPqCfybNfT25QNU9yixQ60U0DwNtYMmhJM9LGXboyMYj+1ENOhXrmTUXn6+SD/yCKaBV4P824MP/r5/yn//w8ZqBDsfFCm7dncUHV0bF0MlQAzpaTBjo9sLvtqPB48PAwA40BpuQLxWE9scLmIZopAqT3szFy38nssaCQNOQ8AJXDppcGDS0oA5HFWDSeFfpxM0sardMiYRSw4gOUq2KWYyN3ZWCqqWlXaKpBBAwmCWz1WThVJw6aEa+UZ+rQ2hzEaurU0LzbGuh1rFBUMpqrYhsPg2XxyEURQUKBOGwUx/JDHUaezAukKZeGk1GOQrzlwYQ1Pspef1c3CwANJmAosqo2CE2YaI9JrOgrgUSV9OKahQ44f9ZejELShb7/EfoSGz0jYzoYUGuNpJGxZHpFpsSmnxIf0ccV9FRWOzpdWZByKkr5tSuQs8FfQ0Td67ge9/7ChaWJvHw47+M3QeP42//4St47dx7cPsaUCnUMNQzgN84+yTcyGPqxjkUQovQZ0hXriBjsGCxWMTA8eM4ev/DYoj0za9/FeloFLu3D8Jrt8IijQLvHlKUXXD7OOlLwx8MSgNJLXk0GkI2k8LS0iJqpRIGt24R2cHqyrJEiYkRlFCtikI1l0lXqSCTMJvDLpewkTp6Rmk53Jhd2cDw+AyiqQx6+plAwNhKTgCV0WIqS7CpKrTrSGhDjPIaOE2029EebMLJ4/chFoliaXEZwaYWNLe2wevzKw18Pi8JDqSqLsqkJI39nE4XSxgdG8f3vv+vOHLkCBqbmlEkUp3J4vmvfhWdPd1w+9xIZGLSHMTDUThsDozfHZXp6H/4wu8iOj+J+Poy9HQ3z2QQyebw9q15KWT/03/6M5nicMqhsW9YMGqurrww1FS5IgUKC3nZWFAgAKUH3Je8SIg0U8fGIlijsYksg0CdkZTnMow6s+gyCcbpdKShJ2Gknp/51iYb9CxqIiu4cfVddHU2obOrDxvhpDhxHz5yXPkEUNBajyZlQc69rqHvKjKNIBrTgQmyuMSFvFwtoKwr4qXXfog33n0bR47dB7PVDZvNI6i6Xs/ivYCJkVto8zbhk899AncnxqSROHDksDgmkxl+a2RcqLKdYg5ZQiYRxuLcFNqam3H0wEnYrV4xWdIoewQE2Mzz+Sh/ErXPNXaPtlc1vw8ts1crCsSdlzo8ic5ULsGKimeSBpsNH9ccmzauZ6X/UxeyTBiqVcnzlqg5AUYNKpWBukBUZRKkdrRePl9NR0gZDOMJOdnlRDpOt22DHnaHBfFkTKVKmMzyKbBYVNPIMkKRdcCgk8+UjIrLV6/h0pWriCUSAtjR4I3FSoPXIxPZ9rZmhDbXYTAyqpFLqyoa/nAshVKZUw6nosuXCgL4EnykLwPX2fISGw6DTC8lXhWcitnR3OQTzwKX1490roSNjTBSiTAGervE24DyB078OI0nCEbDSUbObYQ2MTM3K8wyTsnvjk6iXNHB5eF5qkzXcvmS0Lopc+CZQRBRkFO9MqKzme0S4ZROpuS/qztI6Sx5HnNqyYKFzQuLGbqLk0rLRrqYDqO9gzK5khT/1GzPLyyI3IqfTzKZUWZzZOCYjcKSIo2Xnws/j1AoJjGJPd2dcrdtbmx8yDziM21tbZT1QPCFjuYeAdfpbs8IXhvi8aSw6JKpPOZm12Q9uLxuaeRlvdop/6C+Sxnc8j3RnIwxh4pdxZSJRmEuzEzPyMSTa58u/fv37cHmxqowDkLhCLp7erB1cBDk0NwZGZaori29/Qg0BLBvz0HE4srxnmcSGyIWo51dHULDplcCJQLn3nlH1rTT7ZJJLO9Uq80k/kBksxhNBsRiUZFSrKyuCBBB8JFssumZBQSbAh/uJX5QPDPYDDIz3aBnU6NYULwzeW5L7KPXi0gkIgAB1xzvjpWVdTFB9Df6EY6EEIrEcfjQPvl6slIIVjIukvWAdk8TFGCCCRkTBCfojcH0pUwmhwRpuDoDllc2JdrOYrMLm4s+OCzaPR4zhoa2S4M7evcOurs6sbS8jtW1qHw91yh9XEWmXeBnZZGaiMkgPB8SSfpQFGFxKtNdqx5oa/Sgs8UvEjYyAO9OzWFiZl2YclY7axiPmAaiVkZbSyNqlaJEHRIMoC+By2FFc7BB9p3JrBOZCN8/WSe5fBk2uwv5Yg1r4RSiETIPdXKHtzb70dfdLuayNMHjmUbGX75QkuhYetj09Q8IWHzj+jX4PB75PFjzeJxukXk99dTTwiTimRVsCmJ1dUXOw8tXL8NksmHXrr3YsnUACwszaAoG8MIL35GvGRwclGaea4efB2VuvLvpc8OmaXltGcl0HndGpxGKRAV0p9yJoKKZU0yDXliC27dvl9rh1ddeh8vjRW9fD376ysvobm3FQ/cex+LSvPgUHd69F+ura3jn4gf40p/8CRbnFnH+wgdIZfOYnJuWdAXKH27fuImXX3oJyURSEjy6enthttgRjjKZxIjengF43D7sGtotz5hDkZ7eAehqrBMpewXi8ajEgIY3Y6gUS3C7rAhtrsqUn0kslDLFoiGRgvCzjGyuilSMaRYEnumNde3GDZlyP/H4E2hta5N7KBqJimTJQsaex4tSraZqr3hCwMJyoYBauSjGy2we6Yf03oX3sby+hh0HjkDv9Evt7rXa0d/RjtZgIzbW1wX8SaSTwsaZnpj4f9l7zyDJrvNK8KS3lT7Le9vV3sI30GxYAjQgAHpKFCnFiBqNhhJXIw2l3didmdXu/ljtToxGI0qURIkkQIAwAgEQAEkYwnTDNBrtTVV1ee+rMrPSZ+XGOTcfyL8MRmzghyqio11Vmpfv3vt95zsGb732c9iyGfS1tqChLojJq+clEbCXq3BXqvAQ0KqWBbKWHE74ojEsptbhCASwvJnBWm4bWcaHgwkQfkS3HXAWKBF1YdnhwOvza1gpAR0dTfj67/4Ort+3H6+/+CR++uSjaPJxsBZA38Eb0X/9rXh3bBo/+vlbmF1LCYyyU160Oo+Qn0aDu3H/fXdjbWEGP3nmOWwy5vCWY/jaH/whtm08o3lmucTy4NplPU12BM0/CQ6Kak/QnKzdEkFGTvhrzMlaChHBZZ7X3ItMXLGp4fllJGNGfikJMNerl2uvqPuCAKAVR8j/t+KM1WswdroWWUupo/oLO4cOpsE2ElGXXg9fg5V0xMElwVTWgpbRuYYE6mEMu89iM1t1Df/dks/xuX/ZL4DPa5mgW6DHB0AAz5vasFMjVEknjHyA79V6LOt7DEOVw1XzmG39fR/KQfmv1ED/mt/8obwA//kbn6xW7Q4srqcwMbuGE+9cRDpdVBHX3uRBV2sd2psSkg/09++SOQw3CMY2sYnv7xtQs8QCe2V5taZhMVpwmWM4qe0LmwPYRaSaU8eCJlNm0snizDQqpPDQV0DaGU3VXaLDXbxwVgd+R2cPnDpEafJBB3oa8RGBpD6/Cq87KDMip6OCkWtnNHHq6hiE002akAvpzLpQeUZuke6yXXUgGIzDT4M9UJNjpvpCAd0mk9jQbszEmlMxVn08+HhQGTMxY9ph0Wysol8OzlkifIyKMoWxZUTIx9RzuAwqZ33xcY1e3LAs9Og0m2LCQE13ZCaNZvEp9rEmPWB1rvekSEI2ig6Tk17l5sKspG04UcbUtYt47LG/w6Ur7+PBz3wZh286hm//03fw1DPPIxiOwWPzYH/vDnz1oU9idewSxs6/AUd2HbatNGjQuF6xYSSTQcd1R3DdrXcimyngX554Atv5LMJeD3b0dCpb3iPzLn7eIVGwinTErrJg9kp+Qmp6OrUhGmluK6NYtEQ0ItM03hc0KxFtWhR3I9lgVBaLzs3UppIk7LwPWLp6/Ki6fDh17jKujk0gVt+ohp6PQ3RY2a2AHInJPGH8UTwSRnd7O7x2O+647Rj6uroxPT4ppktbe4eMtJRWUa4gJ+dwmxysz507p02NNERe17/51t+qmbzx5ptErSbVOJPN4uWXX0K2UEAwEkTVXpFebW15BdVSVdFJAa8D/+nP/wNWxoeQWZ6H1+VEtlzB3No6Xr80KRnON7/5TezcuUvrQ+tCsZds8PN6b6TlsbjWVKpiQAErdkaZt6Rq0YuARZmiQu0yBzPgltH707OipIg9tylSSWEvZFEsZ1XAEJSivtoOl2in6yszeO/dVxAOedA/sAv5kg3nzp3H8dvvFouHRpVsFgiKcYLG+5Svj00sae6SDHnZnLnldEtTQU6Ay9UC3r/0Hv7+n/9BQM+OwX1IJJtrJouM31tFKZvC8tgMfucrX8XI2CjmFhew58ABRSvRZDCVLYipwOmYdJXFHFYWZ/XZHthzPdzOOiNlUZNh0fPzas7YHLAZ44FORJ2AC4EU4xNgfD34JZmFXMdJBSSAYApeufs6iOrndF2VUiCDULNP8BqQqsylSGCLxQcrEVICrS9F6ulzdKk5pFO0gFQn9ybzfyxQdGiLKWDTAUx6KR+LEXqZXEYGrWxispktbJMZwqjPSknUYV7/fCmPYrmIjfQmLl66iPGpaVwdnZRRFg3XbHQI22bDZUN9fRg7BrvxxonT6OiggSfXUUERapwyErzgZNfpIaBa1ISK03Oa4hXz9LIgeAkxiuqTHgT9brg9dmVkk92R3izr/zmVpMirq6NVGnU2VRboyn2U0XykbJO9QRBiYXFJppKJRFzGiWy21jYyyPL3tU00NbcgW8ghlUkZ86lCGT6CyXanGDvcj/xBt6bDnPjQPJD7A9c5PytOqPPZAiLxmM6vjaUpBOt8kj+QAs77ga+BUW8BPyUjzN+GGiKC4GLbVMtYXVlR46vs6W3TYFKrLyO9pRU0NiYFOPKHeW+xWNzc2sLCcgpNjSH5MJCOzWI9GklidTWFa6MzYgTF65OiVWt3sxPvMcATf6MWmBR7VuZ0bNe0x0kmgwsbdPgne8jjQTKekOcK92IaNzITvau7Czt37VIE4cLcDOJspjo60dPdi9aWdvgDJt4wFIqirb1bE11OE7PZDJaWl/X5zM7N6X2vrpIFEcO10WGEwwFUKkUxCzj9JS18fdNEIBpGh5AnySiYZMJ9jw0diYOMnRSzie/FZZPvDEFGnp98PwQgKBdJbW4KCOG+b63ZxcVFMSf492RDPXp6ugXaVEpljNN8kNIMRmpmDHuEezg9BPgZkQFSYJa5inziAYz+teueZ0Pe0dGpfY4eEExfcrmM/pf3FWU+TY007/VgZm7NmCM6bWIKMKEln2UEGqVM26gL+eXTsbS0IfkLn6Yu7ISt6EDY78DOfjIlYzL641pd28wjX4EiojkJXpqfk0cC11GpkBOQzfuMKUD0h+pob9Z1YyQGWSWMu+Ra2djckp+Sxx/G2OQ8Njdy8Lptkox+5OjNAoIXF2a1F9CTyeH2iPlH/5rBXftEj3/++RdxcP+gpuGTE5O6r5hucfjgYdx29LgYpPSfYJM1MTGumNC19VXsP3AErS0daG5pxNQUDULXJa1h/UOgif4anPgPjwxjbHwME5PjuP32YwLCLl69LOd4gijTs/NigHG/o4FiMhYTA3D/vr3o7uqUn84PH39cBo2UDD326GPoaGrA7TffhKHhK4pHvG7/Abxz8m1MLS3iT//sz/DyT1/B2OQU5hYJJC3j7ntux0fv+aiAA8YRXrh4UfJBrz+IYDgCehzRe6Uh2aS6j2cc6wX6dlDayuheRnMybpKSBf5sPNqofYdyo0I+IxM/snm4iudmxpHZWMHG2jIGejsR8Lrkr8W9LJOj0d8mnn/xRRy//Q7V36y1aH4oiaI/iHA8LqC8oblViRQCpbkHsVZgak0xj5++/JKGAh+58w5MLa0gXQHi4Ric5Qq2VlbQ29Gu+z5byEpy+/LPforR4TE0R8PY19WK1alJrE1PIRZ0opLNoZSvwO/xKWmgkNuC000bfhsKTjsW80Usk41ScWEjXZS3QkPIi4THjaTdqzMg597GmYVVTFeqyFQq2pv+/e/+Lg4MDuLS+6/j2Ue+gwS20dTWiZ233oFqrAlPv3YSZ8emMLu8gZC/Drl0CtVCBh5bGR85ej0++8DHMTdxDS89+5yu754jN+ArX/t3qAvHUdlmg2q8TAgWq8HOZBBgLCHrA8qhC3ntPwTYWF9ZMkAZE5Y5sPiFfJh1gTEDZCwp2WlkHZERzSaeAzzjvs/azHgOBFSfGWNi+iz9gn3H/khStLxhKlrG7gQvLJNATv35xfPKDB1ZI5hexTLz43lk+R5Z7G3LNNl4GvA92GugwC8SBvjznPbzZuS9w3rJ8qGyGA0WG0L9Ta0+4ntnIhFfj8WqMH82puPsSazhRmNX54eyJ/41+/xf6cc/lBfgz/7gvioj4mYWlzA5t4YTb19GLsstH+hqD6Ip4cZATwv8Xg96uvrN9LRc1vSGyPnhQ4cR4QGuYqqoYpcTMrNYbGrcublr4uumsVW+NhEzBTKNzHKKCKvA7TKNi9HWM8+JlNoqrly5gGQige6+QelQ2XSwCKSfAf0EqJ9l7R0KxrC8xMzXLUxOXNLjdXcNyrXa4aYTcwqwlcUsYFFF+l9dXRyhUBKospFxGMd/yQdMzq8QQpkNOWsLziB0LICF6InGzZvemHhYC4aHGhsEy5SQU1MZchQZUUjk0TwmFz0Xs1lgdEFl3JqhMmshKtvcTBFlRsg5rhUXwsxzr0dFJSlORJFl4lFLceDCZtHOj4KUQPIorl46ix/84G8wOzeCTz3wWRw4dBNeOfFz/OX/+y1EIw3oae/Gjfv24JZd3Rh57zXMjl+En8YwdP/2BjG3lUOOur7du3HL3Z9ArlDFP377W7AVC0iGAmiMheEk5Z7xNx4PYvG4piGprS0ZDdLRn5viZnpTCCedr6mbq4/Hjd6Nbq7KT/dpEm8yo6ua2jBiiQ0+mypS5en6y4OvZHPC4avDG++ewfj8okyr6miIWYvVEz3bYcPc4iJaWxtRKeZRx1iX7BZakkl86TOfRdDjw9TYJFqaWtA3sINkcmS28obqzmLQ7tCmfWX4ku4NMiBmpufw5BNP4fCRw2hubZZhD+8rymsuXj6P0YlxNLY0Y35pEXUhTnNKWF1cwuLsLHb0tOD3vvJFLE+OoJTZRJ4TwkoFW6Uyzk0vYGx0Cfd97GP41IP36zOWS32V9wjpynQ3LxsTGhsZOAQ+jPmnJqjDI/oAACAASURBVJ/SexEwk+JD6473sRUJQ1ofD0HdTWxwiwXR1nWQib3De5rAHa+g0bty2kNH42J+A2+89iKcjjIGBnejXLHj0uXL6O4ZQE/PLk1tjZGMXRIdggOcZHNKRTdzFtmmOXHIYIwgHysPGmJubK3jr/7mv2F5bQ279+1XJjPZR6RRz89P49DePbhy6j08+Mn7MTI2ppi4vQcPI8Oihwcto+WK/PQpHKpgdmpCjtw33XAj+np2CzTkemSzxOKfh7Jou7w/2MQLgIKafK43sRi4L9UmANrPOHZX2VYVg4cafHmCUQvIuDe5AlM3ZwoGIfj83gyNMxltaFB7c5+LvvRBOosOZ0oWSpRsGGq8PvdtFiTMOyfAZ5B8HtScJpgmkPdARWAbKadsBlhJ2LlPML1CIEZG+xr3QDZwBXpG5LKapjPqbmh0VDpsxfqtM+EjK2o5mQC7dvdhbGJM9xcF1KRAcw/jZJ357RyM2F0Ed2nawqmDX/caE2G4r7PIL+WZd0zJhgEoeE9z6scCOrWRhZvUou0K2loaUJ+MgVz/ZDyKSKhObIOmxibpvAk6pLJp5MjeobmWz681J/OzQlmMJDbQvX19WNtYV/oG93HupXX+MDY3Uvr0OEGmKVVjQ70acTaCZC0sMS7OS8DMKgCNCVR9klTSonHNL+TV8ErO4faq8eYknwU+AYRdu/dgK70Jp4166Wl5qLAhsaZHvM82NjewuLiK3p52RddRsmGYVUFEE3G5jQvM5L1SLCpPm8B3terEBsGPbAH+ugA8Pje2siYuURMkJ81CHdJYy6xymWaV9QbArk2YlOzi94tNQubAxPikkhZ6enpFm+XzMo5xeWFR08X9u3crkvjwwUNoamScZEFeDn19O9Dfv1N1wNnz7yuNhfKO5ZUlTcN57TmBp2fG2toqlhbZ2FfVGBIUsJGWZIf0/mQ8sTagCV84EjKMPbHjXJIVsonieiAIzpQDXpfmliZkMxnVHdSVs9nl8IDxdJw284wmOE/2AB+b9/nevXsFJHEVM4GG9QqbVnoGmHXOCaIXS8sryBYoZXGjSikk174YJXkj28gzvYN63wBa29vUeFImwNjcrS0al9Lcz4Z4nDVPGdlcRQAsgTtjLGoX9Z9nCtdyIhlFZZuAVkrrnGbHNI8c7GsTi4zMmcXlVSyvbUpXTqo07/sdO7q1r5CqTmYIQZNCPiv5ntflkP67zudBW3MDKmWCnHl4/X6ByJuZrNYLgVlWBzPzGzIaDPgd6Olswe3HjiK1vobZmSnEYmSppOXgz2i8yekFxOKG+Tc3M4f7PnpU992li5fESOG16e7sxp/+6Z/p/qKfAJsZ+pUwnSdZnxTwTrM+rqvJiVE1imSbkHGwY2BA4OrqyipGrl3TOUdQYO++3RgeHsJr710Qi4gRi5k044UroMHD7sFByRGvO3QQbS3Nil7M57fw7W9/G40tbdoX+OemRAL33H4rRoauyq9q98Ag/uXJp9He3YXPfv6LeObZ52RwOjM/h0qpiKM33YgjR47Ic2cjtSnDZEqbZubm4A+G0NbRJTnEyPCoTh9Kko4fP472jnakU1nUJ5trHkl+NDY1aG+VaTdlkA6bIkwnJkbR0tKGmalJXDx/CpViFs31CcU9k/pPeQj3bJpwEsCMxKI698WWWV+TbIBSLTJKvKEw7B4/ks2t2qM45ee5m0ltSgaysr6KM+fOo7evH7/zb76G/+ev/grbNjs62ztgK5SQT6Vl/kxwc3ZuBu+fOYWp0RH0t7ZiT1crthbmsTw+jvTyJloawlhdWjHSt1xRbEgZ89IA0evEaqmE5eI2VuiJsgV5XrVEvGgOehDzuuCyOVGiD8TyMqZTFQSafJha2UI43oivffXLOLJ7F0YuvoWn/ukfEMgV0dzVies/9Tkslh340Utv4OrkrNYqATvKXCq5FBzlLO689Qg+etdxrM7P4rknfoRibhM7Dh7A7//Rn8DlphEyI2vJCmYtRI8lJzyKfia7lsOKkvZuMiok26MstxbNJ4avkk04xPyF4bjxHhTd8oO6gucum2GdmUoVYMwta1hjPMj9gHuPxTYwDFfTH/FcEjugUhVIwVpMNUaJ9YoxkraAgV94TbF/MYxR1g2sd3ieGTNzw1zj+jQ+aIYpadjNJlHOYj1z/+Q+TEaiGTaRSWF+zmITWPJnAp4y4i6xhqRE1PgfWSbplueavBRqr7++s+ND2RP/Sl39r/nNH8oL8L/80QNVuhQvrq5geGwer752Fup3K0Bzgwc7+pLo6ayH015Ff9+gKKMspIkWk66zY2AHaHiXF03VIE1EIbmYeHgSBCP6yckgzbJo0kOtE02z2G2xYOYNTpSeOi0W2qLosKkR4pbHpUvn0dbWioaWTra4qAtFRGUnvRQ23ng20dix7VAMztr6PNbXZ7RBdbT3a9MmykFtKTVpnK4RKXfYqZUJIhjkBJq52wQxeNNSw2rouYaus/2B5sei5IjhUDPsYDHGP3MBGKoNkUFzt1gomYjKfGBjl2BIwZxgCVE0i1INh1C56geNvyUZMAvaIHbG64DxfUb3KvCBzYwWLxsyTmtNZrpJMiiLAupxenDm9Hv43vf/CrMzV/DJjz+AY8fvwAsvv4DHHnsWfk8C3W0duOPGQ4ghjakLb2FjYwEVyh8284jEG7XBLxRyaN21B8c+8RCc/jC+90//gJlrwxjs7kDE74Zju6IJBSenLNLo1mwOcLemQQGasWW2sLmxLn0xD8HmhnrRzDmx1UUS6uqUppfNCKe4BvU0NH4W5KKnkyK/bYcnEsN7F69iaHJGvgKUxJAdwukF2QWr6RSSzY1oa2vWVMXvcmJ9YQFN0Sjuv/c+xOsiWF9eRUOiAY0trQIiOPXmhNHr9sutPl8uYmTsEtxeE933nX/4Z8QiMezfv1eNDkEKlo9szN46dQLXxq6hd8cOjE3OiqLJjX1hZhZb6yu46+hhfPrjd2P8yjkEvcw8ps66pPd5dnIGc/M04Yzgf/qTf4/WjlY5qtMIsFqxI+jzazLMJt5G+QCKugd4aLFBJaJNKi6zzUlVIzWXjSrvC6NRd+jasQkh9ZXvlUZZBBdobqNIThrw2Z1w2hm9ZgyWKhV6D2zh1LuvY31tEQcPXy/Qb3R0BJVtJ268/g41ijTeYrKIcbP1qHB3eWjkwzUV1Guvbpv/Z2oAwRTFr1UKeP/cezh36SxsTrtkIgXpe1fkH7J/505cfe9dROqCmFlcRDhWj+tvuk3vk+AZHaEjoQiKuTxcdpuKWYfNjmO3HUc81lgzIzX+Hr/MqJARJ8HMmgbOOqCtA5vNCa+pQctNg87Dj6AWm3Fmjht9fS3SsUI/DRqoGqYK1yKbEjZpQvMVfWikRwQHed9z6sA9gfsPgTNGtTICjs0efVKseE4+v9EhGjMhNkKKfKsBmdzjBAigKukAXaMJyhC8YCNGcII/I6+H9KYO/VAkpMnd+uYGIpGYwJWtbAFXrgzj/IWrcvHm46cyTB1gigunKk5k8wWktwjKOsx64ZqVOavxa9D0bmtLFEzug7zfdK0qZYSDPvi9xnOBU3YW9/RgoZEVXdITsQj6eroQYhxmJqPI0sW5OU1bqy4HZhbmao7NeZmlcdPm7zxRWGx7PV54/SaFgGuDBSsb3/WaZp4Ueja/NKWkUS5B7oX5BfkTEJykZIBAnkWVdHpNIcRiSp+JgwCPW/cFc+25rigR4J7MJoNsm56OFszOTGuKwrJR0YLlsvxHCAqwqOTnwmxxFlK5DGViNsQSSYGoTc1NarjXaGhGYDWVFSBAmdvmWgqBkF+afuqwWWRSLkZvGZ4f7e2tMljNZFIIh+p07gmmJ6U4FNIknswCNrlTkzPo6epDf/8OMSu4lnh+j18bFevmNz73OcxPz+KWm2/Rec/nYFQZ/Tuam2j+FsTwtWHUNyR171KnPTo2omKaHgysmalpXV9bUfPN6T8btY3UGpqaG+XrcPb8WV2TzXRKfgM08uS9WRcM6ZrzzGRSwMryslhm1vqNxyKqIWQy6HTqc+eEjY8xMzuLtdV148zNJKOtrKRpba2taG1pwvDVq5ropzY25b1ACm1La5uK7yvDI5Kh0GmdhTATNmg2STCCk/xgkHG3AUnJeIZzfyd7gI1zpeoU4Mn3zAku5YqpNKn6RbEZ+EXAkYUz2TT0gkjWJwQo0E2cwGbvQIeA/FI+o3ODxn6c0vO821hdVZqAnbF0uzq09jZSWcyv0IwzLp16MZeBvVpCUyIKv8uOeDhkkg14D1M64jS+PDQNpRcRPVwWlggubSMe8wsMoVcAA9mmpybFEuE9xloqk8thaXkNLppi2l2olvO46frDuk5s4nu6e4zcYyOFz3zms2KJEuggxZ9AHdkV6xsbWqv0puLZydc8ONCHE2++gcnxcezfu08/J8lGahONzU2YmWWsX1HGdy+fHRKDo1zMolysSq4Y8DqVDLCjrx/79uwWKECgYXFxDo/84BFN9Xt6e/Gjp59CIhbDsaM3YOTqELraO9He3Ia3Tr6N/QcOo7e/Hz9+8SdYT6eQyaYRcLlxx63HxEAhCCrzOZ6/28C7p0/jyvAw+gZ2ClSlJGP37j3yFNi3bx/m5+YRqgsjHmNEKAdkSdUweTLm/EYKQTo/Yxl5JvT29uLtt07ARunm1Qs4fvQoMuvrKNJouSb54dnM872hqUEsMcVtZzNYXVmWrwzB4fx2FU3tXQhGE1haXdc+R2BApm8uh1IT0tkcfvbSq3jo05/BhXPnFEtKUIDgAX+RbXLm9CmkN9ckPW0IBZCkv8DmOtamJ4FsUcxC+p2QVVmpcGjBybsXmwTzCwWkUcVasYL1QhVOtw0hjxdBhx1Rhx2tMbJassi6HNjYLuHqWAqhmAMufxBX51LwJBL4xr/7Gm45sAcnXn4GL/zwEXjzNuy74TB23fUJnJ9axs9eP4Xx6Xn5Amw76DuVAcppeKpbuOPmA/joXXeIHfH8U09hcX4G7QN9+MM//jO43DQCDqLAPsLp0HnJ/ZGJOalNMp/8qkHoQ1apluFx+wT+aghYqnl+aYJvhgr8YQ3sahNy9g5Gf28ew4D55tcHpuIc7ijq2Eg8DXvR9AJi9zKJTIajlIMa/yM9H/3NauwCi71o2MfGy0CR37WexfQgZCPQE8kkFPDLpEwaFjHfk9H7G7aa8Smw5A/mNVpJVgS+rZ7ESieQRJLeUz4OA4xMgdfKYijwsfi++HNGZsnnLKO+s+tD2RP/mn3+r/TjH8oL8H/++W9Uc8UctooFXL02g1d/fkaRTZyO1secuO5QDxqSflFKuzq6RRmkg7fXG0AinlQkijTXma0PaLYsAiOxmEG87S6ZHBFt5w3HGBkLFGABxA3SummMa/CSCjLq4kk5plHWpQvn0NXThURDK+wuj0x6+LgsxAgKsC1SBnXVqYlmvrCJ+YVROG0utLX1IRgKoUAEkUaDimla04Lw+erUKJApQK0e9dBCAEl7FoBg3Ht5I1taHIPKMZLFOLxbuuRfUIfIGmBTa3LITftvNfTcFTR7rlEbuSGwUGSRaVcxYtgBZpqozaaG9lnOpJoSiopkNherUVGyggzI+HRsYhg9Y3Kw+Rz8/Fw2F4avDuGRH/wPTE1dxAOffAh333MfvvvYw3j55TcQD7XgyL692NfbioUL72B1/DLsjoqKifJmHs3tnZjcWMP8VhaJ7n7c+okHRdt/4rEfYGFiFAd37oC9XEC0LgAfTVcAJJP1Kpx4DXhfcJNj48CkBDZCjJxj0VGfSCARj4k2yM/H0KX4mbjUiIgtUYt7s6Z4Mgqj2ZPNgWhjC66MT+OVk+9ghY79bq+mc9zfOJXo7O9DNBlHMhFHtVzChfffw8biIlriCdx97DhcsMPv9ipbmIgzn5eTbh7ALNyItm/bqlhanYbX78bp0+fw0k9fwW233qbpzGZqXWZnvPbL60uYXZjGqfdPob27B2OTMzIJ4ye/MD2NUiaN33joPhy78QAun3kXoYBXxfr03JwK17GNTUxOprCRyuNPvvmH2LN/j+5Dn6cOHqdfNEBOzCLRKApF5mZTR02jGxM3IxozjcQ4aVldQ2NTs0AwFiVsZKRNK5XNIURvDiLFNrrYphSHJb21uEIOuJ0embNRz5jeXEU87sOZ909iZOQKDh48jFCYhR6ngBvYu+cmAQlur1ONAZ+PQ2s2P7Ax8rCKgD8sSjQnwZQlMMaQTShdkElrP/X+O3jymcdRF62Dx+8VzZufBc1C9+wYxOiF95FNb2BidgZ7D96IwZ0HUFTjbZOcwu1ww+/2w16tYGFhWiDh3t0HEQhEZG5oHU68Tqax4z5iDkjLCNQc5ub/uBYtqp91gHIfY1PNTZLXnU2HYRw4Oew2Lr+UNOQ5fTQSIe0lkmlQEmXp7agTNLpo7gFGksSYJLICSqJ48/NiFJwxKRKcUTvYDU2c9Ebuo5Uq2R1E9ulp4JCTf3pzUxNhSnLYfLIBZ/FDii5lBHxdPKhZTLi9LiUw8D2I+UQAyebAufOXkN7K4eTJk7h0ZUgAH30bSmVyMUhhD2N1fVNu6lt0LXcxwtAv+iXHwHwsAsC8rzVZEc2wKv0sf7EwJuBBejevC1kBbHxjYR+6O42ulaAkjQrr4zEjfygXxIBqbGrC2uqqou84JeX9Red4PjcnO/UNDVhbX0MmsyU5AK8dm2BLfsU/d3V16RqQscAmhE0Zm1aasLEJYCFVVxfE/Oqirhf3/qamFqRSnNbn9POkUPP1p9M0UC0gGonJnK2tKan3tEa6PgGjKjC3sCyjPdHTeV9sV7CyvKTGnQCW7hWbQ0ACQQF698jYkYwR2KXnJ2Mok8oJ3GnvaMFWJiVKNZdZSfK3qiakBGQ3N9YErFO2R9CeTDXGKsZjMZOEsbWFSrmKWCSp17hz106BJTSE21hbk4FbW2MT3Han9ro9e/aooZuanhHtnz9Lxl5DQzPGp8axuDyr6RnZSVeuXhZrgPfXvn37ceqd97XvsHFgo7y6sSppA0GKd957V1R+NjS8H/iLnwF9HQjCsLHi/hkK1Yk5xPVLc0auK9YQVgII1xLvAyUhURKwRVMvNyJRI8WguS1BGMk4uFdKYsX4NpMQwe9PsqapGYzx/tmiT0WhJNf8SMQYdVEXbqQiMTEECLqSEcDpfW//gAACNsnLK6w1uFIqWjtKWypVxP6gCd3y0oqen/UO03V4T5DO3tjEONoCRq7QMJlMHCeiSQIHJRk/KrHD58SxW2/AxOQ0Lly+hiIN/thouuzIEpwoFbGzr0myHL/bZYY2RTKKqlrfK+sboHSUzf3kzDLSGTZIQCIexK7BPsQidUrNIbDFODayLhi7R1CI+faUlnGvjIbq0NLUiOmpaYwMX5NPBeUD3V3dOHTwkPZSsjXY8HJKzYhBgnDdPT0aAlACt7gwJwnLWyffRF9vL9pb21Un0MiX9xpjLt997x2ZWba1teGnb58RWL2VztJKQRIJGkh+6XNfwGD/gJitiXhUbNOV5QU8++wzet80j5uaHIPf50YXkzGuXUN7Uxt8HobnOeQ5w8/vxy++iLmlBQEoiXAEB3ftFVA1NTutqM+Onh4xHa5NjOPs+YsC7ULhmPaRw9fdgLa2djTWN2BkaBjt7R06h+rrm8SapdxlaXkR0Sj9ZChbSeHixQuKn+VZMjJ8FX6vDYuzk7jx0CG4CEoTYGcTqs8hrD2MCRKZbAaNDUldOwLQa5spyRjHJyaxlkpJDmH3eNHd14/Wji6EY3HMTs+glC9iYnpSXkveoBcH9+1Fb2sLMulNDA0P4fLFS7DzDMrmsLO9HWFK41ZXsDw7DRvjijnEEts2h0C8TnGATNotwIGCzYmlVAFFnnk21s8mzSzqtSNQtSPgcMDv8SAQ9MDmd2FqK42xRUrdttHaUgebM4BTYwvIB4L446//Pu655Qa89+aLeO6x78FV3Maho8dw4J4H8Mxrp/Dy66cwu7Asn49tJvQ47cinl+CpZnDbdbvw+c88pJjK1376IpYWZlHf3o6vf+NPUVfHFDWnpGfyfSkVtRdQ9mGrmjQnJz00HFXVRqy3TU1k6Pu8b9mYW32B1VTrTKWfC5mx4bB8sBgBqUVcY1OzziDTlGeJ1YBbQ0VrOKHvdpjYYsNQIPvasAr4ONwvWJdY0kaeMwKwOTblz9Ri/6yzzpIpE0w1hoBMqGBctTEZNF4IhpFsvRe+Bjb2ZC9a9ZIVw24ZqFvmgmSrsW/jl4lQNj9rpa5Zsksr9YCvp33H4IeyJ/6Vuvpf85s/lBfgP/+Hz1SpUSrbq7g8NIk3TlxCPsfdB0jEHNgz2IxExI2e7g6EghFD+XW4EY3G1ZzSMX5jfUMIPA9LOj/zcKT5CgEEfg8d5TkEJ6pPJgDLRZ/yOI3+hkUEizEi9cYJ0ym9HzOm2Ywwto43eWtnLwI0lnN74HAyN9eLdGZDUyaPy4fUxhaJW8jlNzE1dUULacfAPuXWc4ERkWbzwE2YBcDWFg0CuUBjilergrEaflOQOxgxU3MCrWWKW1MjLjQuJj4/UX1rQX1gBqiFyZ8nhdiYA2oyy02SWiRSiOQ1UFAzYEWXcULD92kczg3ax+818SLmz0ZGQMaBeQ1mEdOUkLrlojY5giUWfZkNA5sBcnzJ7JgYHcf3vv/fsDA/hI/d+0ncduxOvP7uO/j2t7+DvYP78amP3gV/JYv3X3wajvQ6CuWsYTLkigjF45hYX8VKsYzGvt34yP2fhrsugoe/+x3MjV3DvoE+lLMZTeHZlJDmxM2PIA5NoigfoJlViZ+rj8ZNjO4qqGAgys34PxZ1dI+WUV7NRJGNEYta83cDFoTqaEQXwNr6JtL5Elq7+pCp2PDX//hPWGThzGm5vAzKuO766xFJJKRB371zJzbX11DIpDB65TJ2dHbhY3fejXwqg2g4it7uXrEtGO/HyCNO0qmRorFlOpvGZmYFqa11/Pe/+hYOHTiCAU7OSN/fLivujMVWvpTFpeELOH/5AiIsAlJbAqDobrswPYVKLo1/+1ufR9TvQG5jBT63Q1Oy9c2UJuKT6QwuX57HVq6Cnv52fOqh+zV9wDYLA7f0tLxuNAd0uZmtzsOC7rvG24ImOSx+uFZJ16feUTQwr7lfpV0vV7TW6PlAeoHR9BZ0API+ZENP+Q2NPzlx5qSsXGI8YgGTE0O4cOF9RYlx6sN77+2338dtt96r65Qv5kS942dfqRgQLLO1pvvB6wmKOp/L09DKDXftftVhXsjh3KUzePTJR5DOZWTUuK0EjgDa2rvQ0tCI8cvn8e47byBbzOHIDR/BsY/ci/XNVZRKOcWnRUNRBD1hlIs5jI1eRn/vDvR0DyKfK5vGouYHoGzymvO/pt41+rBSP2DWrpWKQqow1+QvH/xs7il94gSWxTYBDgIBSjPgRIHGj8zr5USJ5jsej0ABfj/3CxbTYiKxIal5htDgTlN/sqdYcCiPmCwoTlyN1IGfGdejOZQrAkT42GySeQ8KkKRLeWpTZlt5TmZr8YicHBMgJPDGWE4ezAQieC9x2s/PXXrHXEGAGA2YODGhdp/vYWR0FJcvX8Hp98+K9kvqcTgRRpnT/hTd6ElvN4WM8b8wkiZeU7rVG6kDgTabpAPGfNEABTwPCEpw3+f620pvIRLyah+JBEl1d4lWzIi5hYUZxKJhNW+cTHIiTDCZKEl9st6YqKXTAgPZcHESzb2D15DfR6bR+Pg0YvGIvp/Xj9eVLvSk4/K+pHM53zs1zXw/dfGI1hAj5zjZbW1rl4EX2W3cjxj7t7a+IcZbfX2DQIytzAZ6urvUcLK54X5HuI17sqUH5aScVHcWZA3JpO49gu4ENrjXcdrOifXi0rp8bri+WGKz+aAmnaaGHi89R7h+yPQhzdQYkOp+khEmWQ50D6/TlIvTcb4G3kdsUCgJcDnoXF3BgYMH9L3Mjl9fXVUaRX9nNwb7d6CrswvvvvOuwEgaMNIMjpP48bFJ7BzcA2/Ag9m5MYyMjomVNDk5hfn5WfT0dujezWXICKScw4VUZkPSAZeXbBeHDGdfevVlARl8D8rrdro0fZUJZy2+k/cK5S8E0Qlu8OywzHf5OVITTLNMq2A2EzK3gJ2O9hbJOibGDUWdZpr5XE5ABR+fXhDzC/Q5yIhpsbC4KONMMpmisaSo8mRT0UiQr/nC+fNGblipimFDNgDXwP6DhwTwcyjCZIQ3T7wlQEfZ3Sy+aQZW3kY8mZB0QZ9PhUyqkpoagmrb1YKiMdeWNiShCceTmF9clXM5ZWg+vxM3XbcXdx0/hlPvncbFK2MYm15EJBZSo1at5JGM1qGpPozM5poadxfPJq1tO7KFEuYWNxBNxMRKWVwkA8WGxqYwmhsTiEfr5HpPWZuGIOVt9PYOqEF3ebyIJRLyPbl4aQK7BtsxsKNX5nsLs/OS4I2OjsnB/8u/+WXVOmfPntVnxXOGsYY0jr7u8HXYLm2rCe3u6VSs5iOPfF+JFJ/73OcFOA+PjOCJp55GKr2BaDwqQ8uVlWW8/MZ5sOyplqsIh5gi1IrrDh3C7ceOIxomyyotsF5pTsWcEgcYN8kEA8b0dXe1S1o2PTEJj9Mtv5GmhhYZJ4YiEZw6cwavvvGaANpYXRQeu0uAEhM98qWiPjtGHvbtGESuWMKly1c1dT50+DrcdTfPQWa1b+PKxQvYObhTgH17e6fqNq6BxsYGrKws4urQFRPlOGY8F2iSSynF8MWzGOzrweF9exHifUpQlcO2UFi+QLyWZJdQlkNPAkoQeK46PAF4/CGx8xjj+siTj8Pu9yPa2ITG1k4cPHIDIsGwImLJKmAc8Pj0KAKMMJyZxpUL58Ug29Hbg1ayLHN5LI2MIcrnnJuHR/46HOw4VLPTuHZucwslexnFgg2pPCOxbMgSmPN6BM57qxVEXU6EacZXpOG1HS6/F45QAMvFHGaYepLaRsxrcA75CAAAIABJREFUR393F+aX1nF2YRMrTje+8fXfw103XYer77+Jf/7bb6EhFsR9D30R0d59eOz51/DayTNYWd/UwAkE4gtbqPPZsJ1dwc0HB/D5zz6E5cVFvPT8swI8uvr78Vu/8/tIJNrg90ckH2A5zT6D0wHWRw54jLcI3f/d9OUygxa/l0zVnPYbgu3cN+TSbzfsQctMkKca91mdy1UzODDMSUPBZ83OeoLXzxpEmKm9AYXNAMDs4+lMWnUK7xueP/w5Ae0yUjWyAyVLkZVYYVKCmfKTjWbF3bL2pizNGigSELC+lKJGGR5rQw2UjCcKz2k+tjFONoABn18MwJqk0pIOSD5ho7mheU5JsNxGPm1JEay0Aut98vGbe//VaPBDCQr82R98ouoJ+LCa3sTI6Bxef/M8yEYnshkKALfc0I94xCUaGSmGjAUM0AxF2lFO7X2iJZFKuLK8rkYmmWxBfWObogpp8rM4P41oJIBomK7ORL1Nkyvkq8DsZzb45oaqlEi9JVrHKTobnxyuXLqgjbq9q1/TfE4jaTRIvTkbGU44/d46oOJAOBRWYbK0NCHZQnNTt56PpAI6cM/PzagY5Ovm4qIm2gYXwpEEbHZqCrmQTWa46L3S7dIczDQGlksoFwwPWKthN5nnnETlak06i1C/nuMDN09OEtkYyMAopddgHMk5/WdUByfNRO1c2nSN83pNh1BzRTfsABqNMXqOqQ8GGCBSpzgVD83J+IpNlig3Ik5IRFF1uDE2MoofPv63GBs7i0994kEcOXIL/uUnL+LxJ59Gd3MbHrj7dhSXpzF/7jQcmRTiyZjyssv5HAqE5OsCmEnnkOwexM0f/SS8kThe+snzOH3iDezq6UJLMg4nacLaJGk0aGL7iJCTWtnd3Y18MatJskXtJQigSKhIWJsTNzHSP0nFon+AKKd1IbkXU0dMBgQnf6Fg2MRXVR0IxRuwslXAa++exrnha9hiUxYMorGlBQODg5iamZUmubmpQXhva2M9GjhpT6Vw7MabEQ9FkIjGFZ9E3SQnRtRdShdlc8igbm1zA6XKFv7lmSfwztun8aUv/KamJzIAchBBrmBufhGlag7T89O4xolEXQizc4uIxxIo5HKYn5xB1OfAH/3eV2EvbmFldhKxSEibPxsBNjOz+SJOnBhCsqEZs4vL+PwXP4aPffzjcDsCqJZp4OjUemFxwbWzld1EOBSQpEL0cmrgCKSEQmqw6MTOe4JSAgJvLP445ZKhJ00zi2WBYGTScIrHJo9FKxkFTgc1djSD4yFEXTyd1Gfx8ksvoL+PHiNRdHV34sSJd3Ho4FGZURKAY4NnPA5Ij3Yhs7Uu8zsa1Cly1GZME2nuycONE8NcIYNiJY9Hn3gEl4Yu4YZbbsbs4hIcLi/iyWa0t7Zi6Px7ePTRhxGMxHHPR+9Ba+sAsgXGA5YR8HoQ9kcQdEdRyKYxcu08jh09jmSsVZNWi/JtoedWCoPovz7fB0AUP3P+Gxs+Nko8LHmteLBxDzBrjgwco4s2kiKyAUgfNNIEQiFWdKB1yLIhZ4HACQILAq5XgmD8RVBCJqekeTvsknwQPeUhupWhEZ2JQeWa57qWJpkGP5xYKH2CjYJHkisBb0wwYEPkohO+kRCwkBAAQG2zy4lUJl3zS6HRENkjNRmKw6nmg+kH/Kg43WSDTB0s/05NK2m/bMbfeOskNjIpLC4tiSqdyeSQy5vShBMimhCTQcPPnFgnCRYeJcaYqQun3fxi8SQgy+fT9J/GnJoAM8aSnitkPBWKOH7sFqCURSzKe9tIKSwfGsujZWpqWgWVRZWUhMtu1xlCUIDXcGlpSZ+vJcsyUU0VTf0JxPAM4l5OWjmzuldSKX0vp4Xd3T06e9jQ8f+51owkxInpmUV0dDCmN67oPHpnMHOdRRIbVj5GNBI1Ok+fT3sdG0i+XoIoptAi4yGJM2fOYysHxOKUtBFIIv08jNTmlsA8eiDw8eJxA7Ya09FtpUvQi4egddAf0H3P10cmBO/bQMAjoMhMl8poaW7BxloKiURSRbDloTE+NoqB3j40Jetx30fvhdftxXPPPqcJdzQW1x7EfwuHIvIVefDBB3B16DKuDl+VKR5z1ZnW0tTUpHt3iWtZEqcqVtdXsLy2rHhHUuqnZqYFjNLsUDKzclk/K+aMk+wmmg6GRe9/9dW3kEgYzwf+G6876fj8bOTXsFFAU5MZQJCF0N7eLsPHpflZHL3lJjWoNDJuSCaMFKhYlHRk3/4D8jfg/c77maAAOwZfIIjW9k55JJBBYYwEKcGokzcF/R0aGhNobm6R+eTY2AIOHtpdMyz2aG+slABfgMBqRXIdsi2qjF2NUh7B4YCh+BKBUCqGm3HDNsSYMV4swemmBCGP9VQGDpcdPkoC6jy49+47ce78RcwtrGFhLYVwhOAz/QyYOuBGamNVKQL0huA9TdNSsusWltcQDMWwtLYuQHNttYBI1I/BHR1i8Ni26TvhxdrqMkZHZnHzzUdU9w0NT+Dy1TFJxHIaWm7jlqP70NZGwCWDtpY2NU/NTc1iFxy77Tad4++fPo1sjtfvKrq7u9DS0oygL4RoiIyIsnx4giE//EE//stf/IXifSOxBDY2U0oeYawlQSTe56trK5iZpvyC0lQ79uwcwPGPHBfLj6kHoWAdfGRklUsol/Jiyrz99gm89sbr2Ltvj/btwYFeeRll0xnUBepgr9pFEd+9Z5/Oy4tXruCt996FN+DHOmVBDreYMq3trRgaGcK10VENHAiQJOobcPrMBSUy3HvfJxCOxNHXN6CIxnwmJW8BGgWzMaMUjmuWwCSB25mZKZkdTk5NYmDHABYX5pGIhTF55TKc22Xcd889yn0n8yO1sSHJSn1Do84PTrjXVlfgdVPDbfnKOBCtb8F6akMsAkYoO7w+dO/egwuXh3D/Jx9CNJHA2NgoonV+TI+P4OzZU3jl+efQWBfEQFsbmuNxVPNZzE6OI8hmMZ9Dam0NrU0tYrbkSxXkGWvncGBhPQdfnQ2ZbBn2qg2hAGUHJTg8bKqrAsLqnB4EyWwt5WVcWyll4fDYUfT6cHk2g6VsEbGwE0mnC42RBFL5Mt6YnMd60Iev/OYX8bn77sHl02/g4X/6NuLxCB780m9jteTDD555BZdHZ+VxIsDd4YTX68T60iTC7goODnbhN77wkPbdV3/yAqYmJ+AJ1uEv/+v/QCCYRLnCJAF/TQfP4aBfkp5ClnI8xtL6JQWlD49h57JuYqw6k2kM084y8jMMRE7IWd8b0ECfEZGrmi+YNTS0JL+WFJGPTVDaMufjnqSYyXxO56JMztUXWNT7bbEIrfON4C/rB575PFe5n/Bs4Rd7EJ4xpvnncMEkGbBfYV1jJSyZx/4FY9J6bdYgVIA2wRB6fJFRwH28FqHI60DzVCvKma+X5x1fh3q6WvQhH9MCJvhcTT29H8qe+Ncc/v9KP/6hvAD/8ffvq/LmX99K4/LQFN565yrSaSr3oazZvTvr4XMVsHvnAOKRBHq6+1QY84Zi0cbDkWg66XM2hxcDO/ZrwUWjTbA7PHKWHx4+j0x6GR0tjNRxoFiittQvhJS0VWO2Z6LK3LX8a+od2Q+TLTA0RBq7Q/KBSDShwpN0LbIVKlVSXglYulHKUwPIwjqP+flRMRoaGztQIXtBjtF2mVitb6wI7SSVzesJYLtq4tECgajMYiiNIN1abqMyTGNzWNMT16b4FqJm6YOsaBFLF1SucMJP6jANE819YkwDObE3sgEzMTQGR0TQBTDUnEblTFpjBvAxLa2PZWzIJsEyD+GGKPoxG4EqpQnUDvF3uvbzcV3S1tkqNkxNTOL7D/93XLx4Ancevwu33HonfvL6Sfzzd7+Pm48cxvHD+5GbGUV2ahT2FNH5uCYC0XAd1jIprBSymM8WEOscwNF770ddsgnPPv0krp47i109nYpQaownkNmkNtWOnp4+fa4sPORxwCaAdCyY6SNpt6yC2GCw4OU0m7pRP/WKDmPuxKaGhRuBE07/NQWyUXtMpLeCeLIJ6XwZ/mgSF69N4JEfPYutyjYaOzrh8vmUJby4sIQz77+vSWoj5QTNzdjR0wOPzYadvX0yGuSEoaWpzZhDwi5qHaUThipW1SExOXMN3/q7v0ZnRy8+ctvtmo7QPXp9cw1Li6sCEqr2MhZWF/HumdPIc8parqAx2SC66vToFG46uAufuOso3NtFbCzPS85AWvTahnGeLobCePbZs4gnw8iXNnHTrTfioQc/rdjM+kSzpkpCitnM2zgjZlg2730DQNFbgs9Jd2yuVRp5sqAzkhOHikM2JSyg2RwSMKBmPF/YEsJs1qKZeLOIpbkSNZv19VFkMqTDZvGTF56R98C+vXuV5f3kk88KYOro7JUfByeuxl/DxKMxRYTsjnyuJHqj5Y3Bx2bkGhtVu7OKxZU5/OyVn+AnL/8E/bt2IhRLoOrwoHdgp0CVhZlr+PFzzyBXrODOu+5Asr5TrvqtLUlsM07I7oXXFsCVS+dlhnj/xx9AItai60oZC9eM0edzXXg+yOm12AGWWagB+wxgx4bbNOImGcVoy4muG7aAZbzDNUnaNP1OxDKggaJB6AQG0tuC69/ID8z9zPubLuV8THPdtxU1x+ecn5uTRIv3JU3WDAXQRKWS0cSGlA0Mo8LIZqA5JIEIi+7HKE4WjryHKZuiBwJj6/ja+bnL6JVygs11aZTJeOBrY0Y7QTw+9vLyCpqamzE+Po76+no9z+TUhMAwShfGp6fw/rkzauBYwNO4rqWtXWwfNlgbm3mZrPF8MJICggUmi53bostDJ+YympoSSGeNBI0RcXSRJ3jK/ZGu3dzXuW8ycq3ODbQ2MY/d7KGmOCMAW1ZjyEZwYmJCewn/nc07P/dcoWgYaX6/7gF+visrq2pgrUkGH4/3BX+egCYfj3suJ6sEOZuamgWOcB9iA0vNs6bXXq8+k8uXL2MzlcfevTtQLOc1JSUoQECD8WNsmrifcP3xWvJcCzN1hQkENqiRXVzcREtLvfLcL1y8gPRWBY2NQSwvr6mINYaa20itF+Ck1ygbV58XyWRM4PDqCqUEFTQ31SMWS2hiTymEzuwtrgG3qNUyl0JFWn2/x7AoyFTZtWuXzoyzZ86gt6sLH7n1NsQjMbQ2twpY5b7BBvja6DX09/bj56/+XMVzX18f6pNNKJaZArIhSjT36oMHjkhff+78+zpTjxy6Tnziy8OXlJ5A/4yf//xVrK6vmXPW7sDevbu1VoaHhmWKyiKca+Pw4UNKJxgdGxU7gs1VT2+PPgOCzm++eUIFr2IqnaaQZr46ZWNcZ3z/XD+c5NFkkAaWO3cOKnVhZnpakhPum+sbm8iSQcnugGy7KgQCkBL/3nunxFTZvXsX3n77XcldQmEfGhqaJJcja2R6ZhZLC4ytqzMJLIWq4jIZG2piw1ggA6W8MQ/VQKBqHOrpxj89M4pMOoegj6lP/VhdT2N8egHFMinWTfB7nGhvjGPPzh146aVXMTW7jELVrqapVCClPIZScQvl0hYcnDqSgu6mqzr3ejsyWWqlHTIbZFPFKa/P48Cuna0C3NhokqVDOQNlATwLaCrJumtuYUGfFffKcCyC8nYRXV2dSG2mEamLIBQIobmxGW2tbWhuahRYODkxjtXVJTQ1cVA0L48ovyuIyfEZ7S3rqXXcfudxOD0uGfPSX+f8xUs4cfItmfpxX1pbyyAS9WpQgKJ5r8duPSoAorWlFQ2JetWPLU3Nas5o3keWAKUJ3ON+9OzTYhwePLBXxomMW6VEht4NHW2dSqtqbmnTc+dKJTz25OOKGJ4Ym8ddx+/AzTddL3bK3//j3+uMvf6GG7C4vIyhoVHMLa1g34Ej2Ll7P3yBOn2+ZFn43E7ccP318rvhvkRvIu4Hoo+XinovL7z4PMYnRvWampoald50+b1TuOvWo4q0LFCalErp/uU9qxQmF/0J4thYW0FqY03MCL42uuqXbA6kclk0NjVidnoOw9fGcODI9RgevqYIZbvbibq6gFid1y5egGu7jEO7dyFRF4Atn8fMyAgK6U35PKysZQFnBU4PJ9XGayTP843NM/XqGjD4BSr6fXaZYlI6us3IwVpN4rbZEa2rQ24rBZfPqfrA7XdiLrWN5a0KAmE3SpkS+ikZ5PjR68XJ+WVM2mz4vd/9Kh644ziyq7P4v/73/1leKJ/98r/B1EYVDz/9EkZnluH2+JDeSqNc3RYD0VZMIejYxkeuH8AnP/ZRAfTPPf0U1laW4asL4z/++X9CR8cOrQGHw6xHSm7I4iMLw+8NYnlpFb66gOJsKdEkc5L9hOXWT0mS1eRaRuSamMs4gMwDM2XnUEEAdW24ZzXSrMutQYSm52QS1Zps7pk0GjZJAjWPsRrTzQwZjUExf94MK116Ltb/xnzamD1bQ0rud/x/nnGc9FuAgGHIFXT+sZYwg6KaDKHGbiagwOehjMsAtmQqlMUWsIwTucfyGvHxLN8Avh/Ls+CX+xfTN5m66F9BgZqq5FeCEf5/+Ob/9Rv3G/mAw4ZzF0dx6vQoshljuhH0AQM9Meza0Yqgj3E39WhuajVRZkK3ckKICA7YnW54/VHs2HkYDQ09gM0Pu53OulWkNxewsjQBB3JG1x+KSUKguA79iYUsae8QbZQ3GeminHCTmj0zO4liqYLW9m4EghE1LES8eVDTU4DeFXwonycoCuhmegWbqXk1NN2dPMiYUkCZAh1Di6Ivrq2t6JDnY3HCywi/UJjxhGHlv9LJmldBMSG1nFE+NheFWAI1PY8BAYw2x/IZMDog46bMwsX4DZBSa7TFogrSpZPOoTaTXf5B86Cm3kw1rUaFv1vaIT6WNL+1RcdFyIVNAy8+jqHtGgMvy2yQ6GCOuc5wYHZqBo/84K8xOXEex249jluP3YXHn3sR33/4UewbHMRvf/p+pMavYG3oAvzlvBpCHmCcDuarZWRQUQJBrLsft9//GYSSTXj1pZ/h6ccexb3Hj2Gb94QMW+o0bW5ubq1NxFIf0JIYDWmjFwQNz0hhLlUwOzcvfTk3WB6U1D5zckmUn7npDfVJ0a2XVlfkxMyqj0aGcv+2ueBw+9Hc1Y93zl3C2+cuYmxhEfZAAInmZjQ0NaKxvhHP/uhHKgo5Nbn37rtweN9+rMzNYbC3D8lwVMVEwEdTvooa11KFkXFuFRhsxlhC//DJh/Hmyddx69Hj2Lljt94T76XJqXGsr6eUzsEDdHR6FO+dPy9DRTbwjckE1hY3sJ3P4GN33Iwb9u/G9MgVJMJ10p7zfmKTQBOn+XwZZ89NwBuIIFdOa4LyhS9+Cbt27IPHHdSGTN0m5QN0k64LM8d8TegxDyYecixsCbZwGsp7gk1lQF4choGihmd9A+FI2OQns3ksWRMrbvikCNJpwaGGjPQ66sbtYHxXCq+//pKau6amBsRjSQwNj6GjcwCxGJs1TraMHp/3q4gBLEyl92W0VUD6TtF2bUTgac9Is5o8bPYy3nz7Dfz4p8+jrbsbLh/1mwNoaumQ7OfS+VN45503NGHbt/86ZLbKihBKJqLwOZ3obOlAaauM0+++g/pEFDffeCui4Xp9lpSE8DrzGvEA5HTfaJFNbKilk2ODx6aNa9DIWIyJoAE3LHMgfj//Tgo3qaLGf4TMB4fdeINQH0oaOosj/tlIgMzz8HmpO2RzTmCAB6im3nabWE1cz5J1kG7J5BJep6rxM1G0ZA20IH2ZfgJcN0o2qMUqcv9hQ80NjkWD9gJ6g9BfpMZO4s/wppmbnZFrdTjMrHi/GmXuGVyHbP55GNAIk0UtH5/vhxp27j2rnLblclheXdE14+dNarHSVhx2/R99ZFZX1zE9Pa19nOABo9VSGQLLeU2rXR4TwSpQymmmDlyHfP+8dkxDAErYu2sH2hojsJPVwgxsGvVJqmTH5cuX9Nr6evsEMvLzsoDTldUVeWsQ8OD7pn6X15KNsJE4+dTMkULO6fPc7Lz2Yf48WQVrkgD5BVzyWojl4rBLkkDTL35ROsDpHwEP+pnIPFKJMUB+a0vRpp1tJm2Aa4PfLzCAez0n+DWJ1Pzcsu6rG244gpW1JaysLkt/TOYGvXQWFlZ0Ps3PrYhVwA8oFo9iz55BlEs5RbjxutptLgHn9D+w9KP06OG5F42EkN2iQeO2or929A9iZnZOtOQDBw5oIjs5PoHmxkYcOXgIe3bukekg2UbU4/cNDEg+cenCJbS3t+HCpTO4+ZajiISSGB4ZwujokNhPiXgC933yATz52A9xbfQy+nr7dd5G4mHMLk1jcXFB99rzL7yg65YQpX5Dky+jvQ0ikzKMFr4H7qU0ICWYzH+j/CO7lUX/wIDWEOUtbOSz8uFgug8jUY3MgvuZ7nkZfpEJxYmWMVyNxqIC0E0hX0U0HhH4IPkeQVYyfEIh3WdcSzTsNIlDlJpsyHOAwFuCoMDqqphmMu2LBI2BscuO1TUae1Ykf2C2PE0v+T5MPKlhGXENt7Q2gh7KBPnKNCe1uVCBQ7TqgpzRbaJl7+xpw43XHcYLL/4MK+s5xfP6/NzPbKL/k9nl9RAE9uheYfIH9ye7nYkIFYEC80sbApiiUbJK7Er/oMyT02He94wSJWMgGokrEnp+YQnXxsYRiUXU2BMUWFtfEbgzMT6HcqGM/FYZu3f24KN334ObbrxR8oeHH/4eohECJAVcvnweu3btVlpUQ5KU/W787d//HUbGRvD1b3wdK2truDo8gvHJKYyOjst/gWwygppcpwS/d/X04/obrpc8h58nwdO6QFDXMBQIIkXWiZJCyEpM4drIEB599Afo6+vFnXfdrvjDK5cu6rNnskYimpRnFmVTZNilslk89uQTWN1cU/rLbbfcpojDkydP4PLliwJK2XRPzcxgZXUThVIVnT39qAvHsGvPAUxMzaK7s0MmqUy8ILWftQJNTX/+2msCkAiykoVJb4yHH/4uzp0/I2BgfXkRbZEIvvL5z6m25tlYZU1CG2OCO16fSakpFJBLp7E4NwMPDelI73U7SJhVSld9Qwu8vjr87IWXsDq3iP6BPkzOT8pjobiVQTQYQEMogsN9O3Hx7Flsbq3LDJTR0DQ/pPSI/hbLNIN02JT0lFeqBodMTmTTJdgq23ocSk24b+c4ELBX4Xfa4CdTlXG82xUEkxGxCwhoprI5bOaAAqcUDptABC+BGdaMxSJybhfOpNKYttvFFHjgzjswP34Fzz71KKbGlvDHf/5NbGyH8Mizr+CtM5cU/cwm2unz6L357QVUsxs4sKMbX/7Sp3Sm/ejJH2JmchJuXxB/8X/8JeKJVhRKPHPIpOT5QXCViTlFBP2UVGrSiGIpD5uTdHqHPAXoQ8PzgYMrgjLGKNyc94Z1SW+CqpK3uL8riU21v+lzuKdZSWQattRAbQOWm6EAn4OPGYrUfVCvWDHKnNRzn+IZYuLOjTROzEWdNxo/SkpnTe55prEOsZgGRlJl0tD4s5JA2Gw15rJhC+hRaqa1Fujxyx5mljkiaynK7bZr0efqfWq1itXTWI9lMSb5Xvjnf5UPfEhBgf/tG/dX6bJq87hw8eoU3jx5Vag2e/WAF+jrjqCjJYJ4OKgpKg1kTFNO2m9WxmQ0hKHzeijcAF+gHgcP3YZAsB7VbSLyeTjsBZx840UZFpKi43D5tEhIJ2MmN28kFmAyoyvSmczErJRLBWxXDCjAArGhuV1mLmwseLgpdg006CrAVnXJ84BO1nZ7GTNzQ3KO7+3eBY8vKH0TQQyCFAQGOBXlTS9XbB7I2w4BDqFQAtVtLmS3GhdOtjnTsmj7LCSsm5u/mwmTaeot3T83bCMZMFmdasSo2a45kcuhVCYejFGi0zWdRQ3yJk2ug/mhpmHRoqsZ7Vm0Z8u8kE7L/H/pflwEH6TalbSCHyA3CusxqJ9j+sDI1WE8/sTfYWbmEu65617sP3ADHn7yaTzx1DPobGnDVx64H60+G6698yoc2Q3YqBOuUF+sbDusFbcwvLSMaFcPbn/g02jv3YmfvfACnvrBI7jh4D54HQ4kIxHpHkl1I4prDLvcmtLx90xmA5TGchOjXplNA6OoWLTzGioDnnrt7Qq22UQ5bCos2ByoCSKlu1AQRUubtd2F8rYDscY2VJxevPjaCZy+OgR7wA9/PIabjh5FW1Mznvrh4xgeGhKg0NPVgVtuuBGO7W0cvf5GxOpCiEfjsNEIsuYpYHPws6bWk9fXI8bEd777d0L1b7v1dvR292vzvHjhPEZGh+ShEY7GAEcFU3PTOHnmNFbX15GIRhHy+7G2MIcdXe249/ht8DmqWJmdQiwUQDaTlo/FFnV++QI27E68e2oE/rooXD4blteWcOutx3Dn7fcgVJeQSRhBIZM0wSaSiLKJHGPTSYmFxRDgtFfmMjUtGKm4bKZUhDK3uMIis3YASM1uKMxGA0swi1GIxiODcT8uF69PBW+dfA0TE0M4cGAPYtGk8qILxSp6ewc1lVeABNFq+hOwwmVLV6Sxl03Ua0p6CBrxenN6TQlGLFqHjdQqrk0M4fuPPQyH14uBXXuULlHf2IpkMoHpiat47fWXEU0k0T8wKOou1xNz1GmIFvIFsLmyjvGRURw+cBiNyUbpsPl8dMsnVdvSz1m0cxn3uN0fJJ8YcMCwBORMrJQQY8rH62diILnuSF03xYCh/hGgK8tDwzJUI9r/y/IBi1kkgIEMKzkPG1qd+SzsMhzj6+R1p5xKRUfNT8AyCuKewv3PDA2MiaEm/xV6IVgNlMkwlmRAnhBmD+LeYxz56c6/JT8PynGo8+eDWH4ehp6f0+PS1IpadGOEZP6dUwX+Tj04my4ayLIB43PwdQnorcUgcftg001AmU7VnP7NLi5qQjs0PKnkADJfBCBR7+6mMZ9hT7AJInDD99jSVA+3rYSGRFTGkrxG1IazCeDrsKYdFh2S18uiMDY0Nsl4k8UGDXbnAAAgAElEQVRSS0uL9hkCIMYp2siSWPBJXrC4JMNBvgbq7tfTOQFslBnMzc+rcOKa4v8L9BVt08TUsgBLNjbKTJWT/zyduYsFBH0+xPkYgYCuBadInEpupo1UKVDnRzQeQ34rh4WFVbS1J1HfkMDs3JSelw0BJQSMSqWpYyFXQi5nAOJQJCB2QV3Q6I1XVtcV0yY9KigPMTRZyvVoQlipcKrkUnPb3dkpl3++Jq4FghOMeSNdua+nF0cOHVb+eHozrUaaDurcV3bt2Y3Z2Rldc+4PYu6VK5iaJu2/qv2e1F16OpA5wokiC1R+JpevXkS+nNX9zms0PDyMtvZ2gUiZrbSKYanpeH9XtgUUEKAiMEX2RqrmHcDJOt8fC1ejWS8rwpDvgfIK7nF8n0vLm2hsaRQ4uLq4LoYE7+ts2uSQm7OzCp/fjUy6CF/Qpb9LSkEdTKUkxgFBCfmJVLhuOYHjfVPQ6yRARIf9DfrcpNNiuLW3twhIoPcHHfuXlzdQFzIUZItVQEZCLls0Xhs067LRlpApBxm0t7SgtaUdw6MTmJpdhDcYMvGJ9m00xOrwtd/5bTz99HM48fYlbDu4t7oVqRmq8yISCUg3HgzQQyQtphi9VcjeKpQgoC2bI1hqh9tVRVMygP7eTvnTMPJ2dSWF1eUcenvr0dHejUg0huXVDbz9zmm5vHN/371nhxIwFhbm0dHWoYni3Mw8vC4Pjt58M66/7jq0tbbgsUd/gMnJMdWDBw8d0P3sdPjQ1T2gxnN9cx1/+V//bwzu2ikZ0esnTuLChati6JEtymtPWnpTU1KA3oP3fQzxRFzTcRm7OoyOeXZmHp0dHZJOsdYjSrC4NIcz77+Ht996C4cOHURrK5lP1+SrEg4G5TjfkGzQdSYL1Uvj00IBz//kBcwtzKvB+9i990kS9PgPH5OvAb+4DzAdqaW1A+cuXEZ5247mtk4kG1sEjpPtxLXOKf8tt9yifXN2dk7SlKtXh/ClL/6mORcrJczPzwgYuHzlApzVCu4/fhz3Hj+OpaV5AZ8suhWtqmPeuMHLIDWVwsLctOIn2dSmChm4AgSR3UjGG7FdduCVn72Cq5cu45577hCLNru5LpaAq7yN1ek5ZJY3kN0qIhjzIZPPYpvnncBlba8CmVhTkhXgdPGQccBWrsJNxprDiUImpyhUGgtWHWbvdhIIcFPqSANAoOLzYi1bQDpfRTpbRKlig8PjEBCFbAnBbTsaAz7JDmbzOVzMZDFrs+OrX/4SHrznLsxPXMH3//5v4cgX8YXf+rcItO3C4z99E6+dOqcEDUapOrweFOlVhDzsuTT29jbjC5+7X94zP37mKQxfuYJAXRR/9I1vorGpG3XhhExdxeClea0YA25USqzrvfD4PChVCiiUcmIAEhRgXcDzJFRnjAIttoCp882ZzkEggT6eQbyOkoYpktBKOXJoL+Neqal7TaJoagPDBNQAxWYYwpSJsj7g/sLfuSsSFNCEXucxwUR6mJjznTWyxjBiNBoDVdXUtWQqvg6ToGOGNvwSg7mWblb7pxqTlICHeRyrD+H3m6EHQQnzOlgnWxIosi2soaZV+/BnLOmA1Xf9K1PgQwoKfOO3j1fz5RLcQR8uDk3i7XeHkcuabHafZxudLX4M9DYqGqqzvQu9Pf0q+HnYsxnnxsqpCKPJPL4o7M4w7rzrU3A4OVUyG3pqYx6nT72K1uaw8o9ho8ZfAR5qlnlDW7FDjPKS4QUXioynCpibn9Hi6urul76YC5RTEBaKNse20Dyng5M1TjId2EwtY3FpTDTe1uYeobekFnHT5CbFg3x7m5N9syBZYBNkYDxhXV0MHk8ABUYAudhsUiRsHDVN8W8mhRYF0cSQ1SJEFLXBQsxMHq3FzX/Tc8lojLxs4zougzEbRGmzFhQpytS0WRuOZTT4y7Ehhqb0Cyd1FvhEkWm4KMdvZoTTR4D6UI9bLshEYF12F6YnJ/HoY3+DicnzuOfOe3HjjbfhqR//GN975Ak0Jttwxw3X4ejOHiwNv4e5obMIUs6RpybXA5a8eVsFY5srqGtvw50Pfh7xpk48+cMf4vTJE9jR3YloMIhEJCKTNNI+qT1itjh1pYpzUtG3qXgaVn00LNvK5WWuxe9j4UuElYcgpzOkxSViUcWEdXZ2iObEa2c+S9NYKomC90Mwgs7+3XjmZ6/gJ2+eQJ7NcDSCj9x5BzpaWnDq5Em89NOXVNA1JGK44dBhmdfdd9c9cMKu/Fz6UPA1kIFAOjPvUsk9SH+ubuORH34Xm+kNDPTuRGtzuyZZjORLpzdQ5RTG6UK2kMbi2hJeOXlSDXpzMgEfZSi5LRzavQP7B/vgqDBPNyPtJhsrbuicGpHi7G1swgsvvqNoq0RTGLPzM+js6pWHQTLRYhqfMj0rgubgKVPiYNg9bEK5UTOmz9I6837SdNnlUeEkChyBDxtzwMmIMAaFoqExNk3yBKead35xEkdgRkadDlbq2xgauoDzZ9/C7l0DaGvrQj5fwfzCKvbtO2QANbEtyJbJaSpKoyUCAFrnbGNU1LjgsDFmkawPavDLKFVyGB67iieefgK5cgl9g7uwsLyO9q5etLa2YGToLM6dPYPD192ErVxWCLXPG0B3ew86mltRzmWxMDOF7GYOt910u1glYuRwslE7wCxTIOMGbEx32Pxbh5/FyjHGPr9IC9BhXDPZMYcgWS102DV7ANcuJ7ThUFTXmNrgXwbm2OjwtfAw5lSdpmo0j2KxyMdTdjCnE+WSDLH+P/beM0ju+8zv/HbO0z05zwADDHIgQIAZFINIikuJotJKu7JkrdPtOqzD1dbZrrPLvju/cPnsK/vWa3stS2uvdldLkRIVSAWKUQSIRCKnwQTMYDA5z3Tu6b76PL/+k/S7faXaqhOqUENiZrr//Q+/3/N8n29gOobZGust14C1hw3ejFjNKRj5gpMLwC5AQ8s1YmJkusK6YRHPnVv3cEIm+YFpAIyFgJYXaQTlPB0KeaP6QkW3Aon7wY7ZGSPy8zSWFDO8P2t/NBzQwtys0TfRhnvAJc8Q4GZ95OBSHPIla7Rhba1tZLW8sW6ve+3adSuU19aRhYW0sERTWDTmDNNm2AWYaSZTSYsr3Cxn1ZCMq621xflrhELmvg0TgmkiBRkNKPsDr0fDzzUFpLBpDoaUjS7+lrXGfEPQpZNSQIJFOGTFO/4nUH25VsmGZicFM5a3z6QJtmab70nRnl+Abgo3fp7UjJBJ5Eo2dQujiU8mTRvc2d5uRRrN8upG3jTm0MNhTTW3NFqDg6nZ1oE+Y6Mw6WSN4LlEhsEgh4bOJlfk1Zdhy/nV2JhUMk7cbs7uw1y2qoZ00j6/2zNdlx2PR40x1dKMLGVDsXBEaWLTmlvU0d1l54RGBjAjGgrrE08+rV07dmpu2jEkeL2NnJvOt3W06syZszp0191CrrKyumiUfhz7+Tnu6+WVeb333nvq6x2oA9g+S2cplrImQRkfv2XvzfsSi8lX7kGj4Bby9pV/4342tkAAqQCZ7QU1ZtLG9ABM4N7lnFIUwz4wJlnIUX5vTUyopa1NDemMvRbfm56e0fLiiq19sCfMn4P4LgauACa5DQOP0qmkxQBas1ytqqe3W3Ezyt0wPyUrfK3ohfHkN88Irl9TY0atLRgwu6QVgMXJKXwKpO6uHvM6GBkd1fLyqpkx85zi18BnHJ+aNA+DhmRCbW0dZjIIU6DBXntV8YhPXS1p/dqTT2h4ZFyv/PRtlausq1JTU1wRGrIwgFpNqaTTN9NgY66MrwtsjXwBUFgmUwsFqupoTqijvcWajBgMyc1NrS6vGdMkk25Rwnx9Okw6MDQ8olLZp23bYY6GNDY6qWqlpmQ8au74D91/j0mJuD78hco/PzerUMivXbt32oT82o1RTc8uGdOJYVEsEbX1EhbSmbPndeXyqIFZ7a0ZNaTi6mrvsPhfGqojB/Y5BlYMhiRrn/PQyGcLxlKkdqTmYrgwPzetSxcv6OyZMzr20DG1tDbp6tVLzjkfoK6xWV0dPfYMUDvR6GcLeb34/Zc0emtM9xw5rAeQCszO6O1fvK277z5kyRhDw8M69vDHlGxo1HvnLurK9ZvqIKIzldFvfvkreuutt41pCe2feMKBgS22PrLejY2Nq6uzW88991ndnpzQ+O0x/fjHP9Kp08fV09aiTz7yMR3Zu8cGY4DmrL3Qt2GacC8B+lMHTE/eViTk1/rqsoG6m8GaStpU2B9WaaMkX0k6deY9/ezNt9XanFAiKCXDQdUA3bJlhSw1B2CC/bqmMqU/DDgAFX9I5YIUDVmsibTph4igAPc5yTiM15moa1MlauAwzMKqgsiAWft9UjQRVbFW02q+osVcUUuFmj1npGEkkkEbNMTLVbVE4gpUy/InoxpZX9VIeVNTFenLX/qiPv/ME1pZuK0/+S//SeHVgo4++Lj2P/as3r0+oRd/+rpGJibMkHgzwB6zrmBlQwnltbu/Q5957tcspvP1n/1EN65dVUNDk/73f/Z/KdPUpUi0waI5qZ35DE4qGlIyQRStq6UADzdFAw3r2e275g1gbGA3dPNkvux17LEwgQGSDNgMBOwepa7yBofUGV66kZcCxX3h7U3UA4A+DhRwFH/zEeO8hpF8wjLM2eCUfYGhojGIbSAAI5pBK2uZAx0+BMhdLDqvw/fMCNFYBu5n2R74eW+YaVKEeo3kyZdNTmnxhx9Kmvl/ahDHYub9qMvdQNQDHVwh4NgQro6q/IopUM+m887NX5qvf/vLD9Ty5ZL8kbCGx+d08sywyiWDzRUL17RnZ6taG8PqbG1SW3Ob5dVywblRI7GwLfY0D7jzyk98U4ceeOgJhcMY6GyqmM/p2rVzGh+7ooP7txl1rlyhqIq5xchitChmKczCTg9L8W4PeM6i9ObmZ8ywcOeuvQpHEqb3ZjHifamZ7WEo1RSL0sQQ2zSjmZlRc47ft/dui9HBMdY01Lic2+bubn4WBJp112RHLRseijbShxCmYsSH1aEziklnHghNx8sbdxFIhlbXWQMU0fyshx469SxMAqf9ZwJOs8I5tEYBzb/RgVlwcI7m912z4i1CHj3JIW4Owf0AnQTl45R8RD7gRrVu0kaxQTyRHw3h0pK+88J/1fkLb+upjz+to0fu19kL7+s//ME3lGns1fauHt2/e6uawzltTA9rYXRM4SqT5gatZfMGCmQjftWgZj/9rLYM7tfzf/anev/ddw0USITDZk7T1tJqBRLUWgowdEsU685Qr6xAyBniueK/aHRLNKFMCThe6KtsN2zcON+DlkNTxViHRZCFszHd4NItzFEZOm9Mg3sP6sS5i/r+z17T0J0ZxZqb9cjHH1FPR4eGLl/W6dOnLZe6t6tDB/buVX93j47d94A6WtvMKAcnaSvukykVQV6J1ZTPOYJL+tafflOBsE87B/cZQMbP3xy6ZpsHBkNM++cWpzV0a1gXb9y0SVgqGlHUV1VLMqad/T0a6G5Xfm1ZLZmUNTMeWkyhbfr/zi795KenlStsqrEtqVLVeQI8/YlP68D+u50BnhnbBWxytpEjoosG0iHNHD/PERMFtwGQ2BBzGw1sAujLtBQBNpWC4kk8Qko2IeVOhSJM8UGDxAJOQWLRZeaTwb1Z1J3JWzr+i5/q8KF9am3tsmfn6vUbeuDBRxSLNdS1qxQwBWMKkPJB58pzTVNI+UzGNYkYhkBbdE9WvsCmNnKreuH7L1haRFt3txSIqG/LNqOqj41cttc5es8xrW4sm/N6pVRVS7pNPe1dWpmf0cydce3evle7th+yDToY9ssfiShXcECdmybTVEOldZIAb5PkWnwwtTcww2nvHbrtWCz8N00nTTQTV9O4ymdpGM5XwDX0hWLOzqF7j7rfQz1JhGaYa0eygJmdlUtuoo33QATjuZBREe2CWNPhAEeuoVc8sJ4hDaHZhcpOA487upsmOKCSdQPQ0YCnugs/xQ/NDc8QTY15FGCMlKX4bzDmBd+jOYYhUO8lrQhxGkeMUtdtepvAlKy2qaXlRSsCzd2+qdFYUHwGR1sMGRhAc2EyjEBA+VJR7DveOofu3+79FOti2daC5dVVc/SfmJzT7NyM1jdYK7kfua+lnu4259hfxYxxzdhErK0U4RwzzQP7DM0/55a1xjt/gAI0/HzPo20CEHV1ddr9yCQPEJLrjeM06wvmTeYgHQialwCgBR+aSRPgAJ8NeQGvOzU9r0gqaecVKralsZgkL2qNCMeBN8HKek6NTRlrstc2kOOF1JTJ2PskU3GjE7O20JCwBq2uZp1vRblq0z3ezzNHJEHC3L6jROsCUJXd1H8jaxN0ooFtDzL2ld+izJjGk65CjCJ6ehgPUNtnpqc1PztniSlf++rXND42rlQ8aZro9vYOc2Xns0FxPXX6tHbt2GP7z+LSrDWtRMXxGQC+hm5ete91dvQai4AGKF9YV7VWMpkHsX8ACTwr3FsXLl60Zw33eO5H2AkcJwD35OQdLa9mjTVmbI0IDLSiGa0yNUbm5iWIsOdQvGP+x7EAWgEsYbiIBII/oyOjtl52dnQYo83zmkAiwj3Jz1vxHwjqztQdk+QAzDG55j7jGKB/uyk/1HYGIVVzhec6NCRjNglHJrK0tGLAFwAObAan7a1obn7R6hF+HhAwEotpzYDyrFqbGm0PHRm7o5WNopLppK3FiUhAO7Z2a9+uXVpZ3tBLP3rTjN1gfaUzgL8YOm6aDAmw0NavCutXSXn8BDbZW90UGPBpz85tWpq/Y47+JmcQVGpYUDQ+YaXTUKXLujM9Y1Ggq+trxg7q6e1xje6VEZNuFvPI5YL60q8/Z9cjYXWeT6MjI3ZOAF8+/uTjVi+dv3xN5y9dUa6Q1/TMHbW2NBlYCeh2e2JGlWLJWCo7d+ywxpj9v7+v165pnAGITwYA2Z5nHhIh5TZy9fvFZ0AoZp+AAu/84m3dnpjUl379S1paWdCN61cNzIAh1ZSGvdOgRCypSCSmVKZRuWJBb584rnPn39dzn/6U2tua9dZbbzlQUDKJQy/Ghpkmzcwv6Nb4pKZnF2zy3NbeZcw+4g3PnH7PBmj4g3D8fJaJiUldvnRFY2MT+tjHHlFHR4feePNVvX/utG7cuKL+rnY9ds9RdWTSZozMEKPBwEonmcUviEQh9hADHIM++woYXECHjsdJMGwJA3gZvP76mzp15oI19NGAT12m3fcJugj+Bey53N94GzHIw1GM/QQ/KTN2xucoV1QSoChfVJT6jwFEraaKr6pkhig6vzEcasWyRQsasOwPmrfTemlTE7M5BaM+BcJhWwsAMsLBmvyVstIKqjPdaIOixVJWE+WCRvI1TWQ39aUvfFpf+fyz2lif0bd+/z8oNLumrp7tOvjUc1r2x/Xfv/eyro6MMipXifjoYk6xQEnBworuGuzXb3zpM2poTOulF5/X+NiIujv79Ft/7XfU2b1dwXBSgTDAMeuLizZlrcmkm81o1xpYP0wa9n8X0ewlBTkZkZv+e423STfrTAHWAP4dhgBMAZvvf8AUcMxoQE72Fp55M+uryxB4zth7nTm6MyQztnG9pzBPIqsbnK8Ba5sxWoldB+SpDw1YtyyRjOSjOvDNa3yYiOZ+nxqQWsTkhta4u97G+32POck64FgGH0qlPdbA/xxrGDQwjD9ej+KxEjzpwK9Agfq85C8NEvCRA/k7f+UhsxvCU2BsckVv/uKyLbBM9YL+mvbtalZrY0jtzRmL++rr7bOihAkgVEsKDKOcRpLmNN3du12HDz+gVIMzBBwauq7FhSmb7uza2W83OSZhps2PuCmcNc1GnyU3vU7H33T6GB7WmWkipzxQwEXuYaZHgYLRIIshzIGAP2LTAyhSY2NXDJnfu+ewSyvATZe0AovXYmEDCacBgLJKU+BQ883NgNrauhQOxeULhmw67CY0XqGM+zibpuqTONcs8CAbtTAStsbAyz6neOFhpbHyzABZUCjQKJi9hYBCmeaZhsmQSHNm/zCW0P2bQ/TMqMO0pI42ZItGfZLLsYJqQknmfc3DAFQvGJCv6tPC7Jxe+v4f6Z3jr+jpJ58xs7zLVy/q6//jec0sVdTT1qW7B7fqyO4OzQy9r6WRmwoXoaiGLPd+YX1V5XRU5aa0jj72tDr7BnX63RN698031d/ZbvKBvq4ui/djQm2GZObUyvmPG101FEFuUjAHZppmXPMxNGFSRuQOiyhRUSxS+EoYM0A1o2ZSzKKvpUHl9Wi+3EIXFuzd3Qfu1lqxqj/7/g/0zrlL8sWTOnT0oDLJhPybm7o9MaHZmVnls3k9cO8RPfzAg+pobtWObduNfk+iBOcwnkyqiLwBamhVyuaKqlSr+vo3/5NaO1rU071VW/q3aX11QyMjQyqVcto6MGgT+qXVeZ2/ekGnzl82zX5HU1rZxVk1hAN6+MhdakpG5duEuWEQj4umYQJXLBqokGrv0Ks/f0/Z4qbSzVEVKwWLR7zrwD36zGe+aBpImiLYLTQqNR9Tnw1DimhinbadaKsGa4ScFAUabMgt6kzrTWrAv0Ntc+kX9jzhdwGt3+c3x3kmhmwqdq6LBds4Ka6n7ozrlR99W0cO7dXWrTsVDMV0+coV9fZtU2dnv2lfSSBAp8519QlUGvfamDVTjm0TMkooul4mO5FoUOVKTmu5FZ08865uDA9B8tXW7U6refHSBb3//gk9+ODHtGff3VpZXVBre4PKxZoq+araGlt0/dIFTd0e1m984atqbui1xhpqtc/MPF2sjk0b0WZGmPYC9TiEHMDP0y7bhm6+HtDD3YJpsWr5vDUkJtsp5e05o3Fkg0caQYMO1ZLXzmbXP0DjPcTc2yS9zRTQwoGJjrXEhgsQSSNRsbhTQA/u9YQVIbwX6wDrDe9FI+2YLc6xnebC29j5WUftdrGkAA6l+rnnfNuaC/Mh6n7XcyPG9JK1jLWX4+Izo6dm3eMcce34edzGa5WCmTTNz7vGi9+190LfyuSkwD2QqYOmxLK6QidbyKlS26zLGIgjJBKwaM75FL6AHWi6V9c3TG5AzN31oRFjJOD3kck0KJNmMh5TCtnDJvG1IWsEACa4z2DSWFOf5zoFjB6PpwCAAA0o6y8FFvsYRomcK8fECNj3+H+vwZyamrcpLowni0Ccm7f9hetM4UczSxHHFI9rPDp2WxV/0HTDTMOgMTNF5frksyVzeHf7jk8rqzk1twLuFWwtaGrG2R8mXMgYI+xv09NTBrSZUSd0+RKMNb8SqZStnzznJDakG6IGoKLddcwTnPnJmo5bDB9gK+yKZDyu1tZmi+vasmWrGdGx5nEP9vb36cKFi+qG3VUsW2Y8niw4tGMc29e/xV5v9NYtY00BPj5w/wN2Ti+cP2+AAmCLF5MFowSwhekwjeHcwpx8fmdyODx808CR1vY2O1fcgxgjAmStri7bfYjpLI03ZnYY+KHXdvpy2CAkbiCPCGtudsaeaxJRuIYUyhwT0hTAop6eDueDFApbzCrGozT+PN6YoPIMt7e1GTAyMT5hVH7WqpW1dYvT5X6kweNYuId4L/weuN493d0GCnC87LekHQDU+wDpWEPqMZ3EFDqn8aoOHLzL9j2YJayzgEMYU6Lbn4M5wjTP/DViujM9r3A8pXSTYyH0dLSor6MFFM6GGK+9dVqLxrTxKdPo5Bw05axBHCeFP4OP1RUAQceYJO2H8oEp/aEDe5VdX7bhAQCfJS+Va/Z727fvcKlIobBOn3lfyytZez67e1u1b98uRSMxjY0iDaioubHJZD27dsEorZmnBEwP/ET4rDxfBw4e1Guvv6Ez58/rzizpHo2anV1Udh1gL2hMi2gorkMHD+rYAw/Z5N95PhSsEYKlgaGd05e4qDZqQthodO1cW+4ZptYY3C4uzuobX/+6BrcN6sD+g5aQQTQ1A4f2llYlAbvCRBXGlUw0mOwHI9HJ6SmNjY9q585tRi8/+957VtMMj40pHEvokUcft3tjfmlFk1MuhQKJBYAcQNwnPvGM+eecOH5cqYaEyW37+/t118HDeumlH+jsmfd18MBdeuLjT+ill76jy1fOq6k5pbWled13YK9aU0ljWSCF6GhrF3LRZAoTWphTSEdhnNLUZS3lBBIf6xTyorbWZjW3ZnTz1k299fobGr48rJbGtFaXV4WgqDkFy5Co4FVbv4M1iSA8X7mmQNWvgM+BQX5YvBhlkrhDoonJpArGKihWa/JFawrGIwbahEs1Y5USMworr1gNaG61qE28o6p+YzMmMDbGQ8tXFmTRZFBK+yLylatq627T2PK8ZlXVzY2ypnNVff6zn9KXP/+sapur+rM/+H0Vrt1WV1e/Wvcf1vZ7P6Zv//h1vXX6jFbQ2ZNMBuOwtK5oZV0Ht/fqueeeVv/Wfv3w+y/q/HuXbM/4vd/759o2uF+VWhCRrX0WWDUm16tUlUpmtLJCFGDU1ilAAdA2hivUTlZz28DFYwi7+sD2AGptY7C6oSD3J88/oKw3HLC4VavbXe3gmAcuapxzQx/AXs2+wvf5WRsA1IcXvBdMXP7dSfWcVJhaBZDBUhBMvhf7QDrngQPsvx9Ny/noxJ/93UXVOpCCP7w/a6gxH1nQ6lHpHkvC9vh6pLJbc13tw3n0PAU8poIDCVzaEK/Xs2PnX0rz/V9mn/6X8gT8499+2owGq8GAro9O693T11Us2NhZkVBVe3a0qDkdUGtTg1oyzdq1c1ddI4yO0hlrtLe1G1UfXVw4mtTgjr0KBNE2LjlDKjIsw341NBD7RRND5B4NACY+zhSPP2zeoLU8TGziTLSQGKCrYnPasnWbUg0Z0+3SwIOg+/xM30sKh2ImIaBAWt9Y1OzsmL3egf1HTeddQP9jM19HaWHRc0aHjtrvJnM0V2U1NrYZMo7pTNEoo47O4x4Mpz/+gEZkjbqLV/QMPMy8o+AQOqYCRrnlgOsGX4Y1G4UIoEL8ndoAACAASURBVIBinE3NTbZwZnWvQzzih2aDHr3ImziyQLGQeMeCm79jMDiNPc0EE3nvXJICEQ3FtLK4pD/+1v+rS5eP69GHH9exBx/W+2dP6rV3zujK+Ip5Mxwc3KpnHj0i/8aMpt4/qzBJDOSXY/ZTLmmmUtRaPKpHn/2CDh65Tz//6U/0ykvf08HdO5WIRNTaiN43Zecal2oDLczxuWTUTdzSa0Ql1h2gyQKniKKA6e3tNVo71K35uXmLqeI80vSkUymjDzMFCWCHzzSD+L0g9xBoaUjyx3To3gf1/A9f1mvvntQsjshtLepoaVZTQ0oT4+NaIiKxqUk7Brbpq1/+sskGuLfJSMeZn3vFaMHowZiS57KKxxt07cYN/dEff11btvZr5859am/tspzuoaFram1rUk/vFmtozp47qRtjNzV6Z8YK3Y7GBs1NjKivJa27dm9XqFZWKhYx3SZTAKbmFFlExEGzDqZSeuuti9ooVNQ70KHl9SVziO7pHtDnPvslbdu6zQog8qbNTyISUGWT+/tD00vuC4zJuG+5bp7vBZ4dHkuFODEKI3w5iDYEaIKqTfEIaOdtLhRiDr6oGSuHqcBmpaA3fv5do7Hu23tYkWhScwvzFknY27dDazYpDCgah+7LhotZ3Lq5HvO8OSNMtJLQ8GDHQLMLq1TOamllTqffO6UTJ4+roTGjge2DWttAKlDV9156Xs988jPq7hmQ/GycTD6lxdklpeNJjVy/pkQsoC985jcVC1GgOQot0zeaKc4Lx+Uo1V4KwIfPEZ+TDRRKMufWAYfO14PXotlxFHnif9jgHP3O0gxCmPcghSpb8cvvesWCaforSDucDpHfYU2zTO08jAO3BrIhr6ytqau7U+tr6y5a1JzJsfQgps8VCawXrKVIKOg+DNCplM2gk3bLrS2YAuJTwMQs54qT+vPCSzIRxFeAddgzOQRcJPnFXXCMEcv2XELNRsuNDprjZe2hWM1kUlpdXVIuRyykX3NzM1rbWFWqwUX8wV4gTQC5ihnAZXPWhOeLebvfXXHhEgQ4RhpxA2ADQc3MzWl5dU1BTJtyef3i+HENj04pFA2aIR3UYECO7o529fV0KLe+ZmAv9xYmUJ6bPw0s15KJMY0NzRDve/36dVtjafRpzPgZTzLg0imIt4OFUzYtNiBbpjFj1wD/A54PUmqYmPMVYINJNe9NsXn1xi0lknEDLVizaEQACGieZqZolBvMc2VmdlFt7c22PwEKmmzNEi8A27nWVa2u4QKNrK2i5WVnYgfLJtNCLCv3pN8MNwEeYIWs0LgJ3acDwMwfgcl6OGwsLppXrvOt0VEdOXrE9M9MB3fv2W3H/8Ybb1jcYDgQ1JNPPKUWUgxGbglfhiNH7rGmrquHqE+sxKraurVX23fs1ok3j1tznMutqVQu2vlDTrOyuqzpmXGNjo0YcIJpaGt7s2bnZq3ZYt2nmLZni4GATfHH7bXwSeDetqiuWFSzc0vW0LvEhVYDFaGqkx4Aa4IC2QHIASuMOQaOhVhkhgAz0zk1NTlZCRN71n1o6pwDwE+AAZ5z1j2LLYZtJZ/m5ucNLIJF1dGJBMQxUJCSdHa0GWBAQ8wx0xTw/9kNXOfT6tvSb9fpztSMXSvuIUAB0ip4X+5JgBDkcVC551Y2LKWpv6fHimxApkKlqgS+HoWcfNWqMjFnYAsz6+qNMU0trJuem78WPZlMGIAJ6yafK6iQq6hK1GxA2rVzm8Jsl8L4MGT35fZtA8Z+uH79mu0FPOtbB7ZZ4gXABL5RgJBo6aFkZxoZbCzp9sQdXbsyYTXewLYuHbn7sJ0DTDcBgzjHJ0+eMvf2puYWA9PePXVaC8tLws+K+zwSDGrb1i265+6DamtuUSKasIhBUnsAacxQuVQw5gYeHxjcQcvGmDSXL9i6a4As01STW61bgkKtVtbiwqxeeP55DQ4MWrLG5SsXDTTBb6Gns8tAB1IT2I+CfhpLJsR+YzOtrq8KBs6dO7d14cIFxVNpnb9yRUfvfUBNre1aXs9qamZOt27dNsDg/vvuM5BseHjEfDqe+eSn9Pbbb6pYyGp0dFjUOv/3v/m3+va3v6Mrl66bhODYQw/p1Z//RFNT49q1e0B3xkd0YMc2NZGQYuDruprSGfNswMgS2Rj+OHgwjY6OGgBqTW21psXZVakWVDARkj/u0+tv/kyn3jklf76mXf2dyi+va2VxWaUShrAxBcI1bazn1BD1K8YaEoqoVqooDE+zWFZ+o6b21oS5DSkUUCKT0vzCvD1bbk+pKtmYNNbA2lpJiXRGuUpV47Nr2oCd1BCRr1pRHL+dbEU9XU1a3Vi39bIpEVFbKqZILWQ+HIF4WCubZeViMV2cWdHipvTZz35aX/ni51TIzuqP/t2/UWxmTQ3xBiW3DOjup57V8SsjeuWtdzSxtKxSEFhDCjMo3FjQvfu36NOf+jV19XTpR99/QWfPnLd74p/8k3+pXXsOq+oLy49hua9qezkDJybcGGDmsq4+qKpiySoeqOcm3VWVCm5/YO8yiVhdasg+xv0HOOA8f2pO42/UfIYSbv/nmXaSQ9doe4ABP+MNHdgv2Z+8IaENPOt0fwAieiRjeiI1LDqPH+o8M042ryL33PA71AwmNS1B/XcSAMdOrn4QkeyZIJspel0mwTplrNOPHOuHfksfxhJ6hr6WMAaoYbJeJ7FwkgHPU8CxWc3sd/vgX8qe+P/3oMA/+KuP1go01amkrg7d1skzN2Q+b1VibKo6tL9D3e1xJWNBpWJJHT1yj22CbA7ogslBJtIFpBXaYLEEjbrJmiM2cTONCrqsbAo2sqIpmEDOKPJp6kxTj/4FFD3vojpocOxGr+A8i/HStDq7eiy/mUm4GQ2Go5S55jCLsUokDEIeMFBgZPSiVlfWddfBe90EpAaFOq6a0fvcMZmRYQ3k3lH6AJ8xlIP80NLaoRKGfabxdxGM/PVQMx4CZ/IBGOCkA96UkYfG8xqgsODB8nTHJlmAWlSfWPKA0LgZ6gttB/+BehqBp232JnPcrE7746jYHmWHhaFacy7dNFjo4kD8aOAcbbCiCi718bTmpqcNFDh3/i0dPXyvPvfpz+n65fP68x/+RJPrPq1nK2pLp/TFTz+hg/2tOv29F1RbmFM5t2aGXtlyRauhsJZCUT363GfV0tmjt994XT9/5WU9duxBi4VLJ9Amttum6Gi6C7Z4sujSYJD7DNXR9NoYMM3MWGTQ5J1JowND46S4RiKxgJbTogxDasHttZA1mmE4RrOLD0HcCh4o247AEdGOvXfpzuKyvvXi93R9fEKtne3y1apKhCOWxY3WE1Q0k0rps5/+jEK+gGLhqLlwc00pOJtIC1heMXDCxc8ldHNkWF//o/+i1rYWPfrIkwZEjY3c0urask1MEskGTU3PanR8SO9dPKdbM3MOFClsKOEr676Du7W1s9XOJRvlQH+/7kxPWdEW4n4CjQ8GFc806s23L2l0/I72HBjURmHd0Ppy2a8nH39Gh+46bKwXqKg8i8mGmCpVYq+cUZpNk20zCVphx2TK0d5p5qtG88Qoh69MXHOFtTr1jOELE0oiAimIaS9r1ggxYaQ4g5poGbT5Db17/GWtr87p6N0PmUnnRm5d8wsr2rHjLvMVAO2OJUIGDjY1ddl0MxojU3nTmCDOvC9izQ4072K5oHwxq+XVOZMM/emff0sdXR3au/+AfYalZRcr9dDDj6i3f9CofdnsihX0rU1taogn9d3v/Lk+8fHHtH3rLjU2dBq6zwSZ8+RobyDZEXuOeeZ4dmiweU481o4HwLHRW8xnFSAEMJBJlAMN3IYLdZBGcN0AMIpSdx9W7PWZmvPsepGr3gbpOQ4bY6EOUtKUeqAAXgwcLwdG885fwDRPk2gmXQaE1Yx6S9FhWfREmFraAy7VAE1148K6iWFdi2DUQ9YapmkGSNCABjFajVuKBY0jawZNj9EXa5znnCYmbpuJF5+NAp8Giikw955jI5StEaChdRNZpCbOgwCAFtAE4NO5MjtQj3NJQ2Su/WUMxRqswGIqG4Gpks1qeW3VHPovXrqsn7z6lrE+pJA62tJm0tnR1qxtW/qEmSrRcwBtTF45TsAu1h8YApnmZotAZGLpgakY4HFdaIQ9pgb/TSQhtF6+8rPLS6v2/PT09dq5N/8BzKKqVc3PLxql3XxcjLoPBb9XqxsljU8w9Y6bASTnp7kprZbmJmO+oSPvQKO9uGLPW2tbuyUzcMGRppAUwKSQtQpAzTx0fDDIQlpbw6Q2ZFM5zi1mfAn0u7k6c868KSoGwnkAMxNUElZgfXBvZdfWFYfeDegd8ml2flYtra1K16UVMJIaEin903/8T82sjOa5t7df3T197j0xJUwk1dbeqlg0qClA0OYOc9C/dOmcpqfu1Bk4SduLqsprYnLc9mX08uvZNZOQ0bRzTq1e8Pk0MjJszQa6XPxciP/j3ifTHdA0lWmydZbnh5+PkVSBBNHYPQEDBEx6yG5QB/6439s7WxWJhTQ5OeX8MfBeqbjJHkwIAGFYFgBZXEsm8oAOfE6kR4CefG6aURcnSSRim51ffp7mEhNH9uHLly4Zk4a9hskg6yZDDOQe589fMLM8ouW4F1eWl5xczu+3/6fBKlRIWUirlC/YsKWMkbF8KlCT1KravrVLve1Nym+wdkt3ppc1OQuABte5ZpIqEj0YdhiTkTQlc6mTujpadPfhffLVSrpx/ZI6O5AybKq/b6sB8TQ2TBwxuxzcMagdO3fZ5PTG0LDaOzt15dp19W/pUzQWMNC+VKhZE+WYGiEdO3ZEW7b0GbuFvW3y9qQZCtN0Ly2u2WAHIGx9PSd/CHPHgJ56/FFbt1OxGN7V5n/U1txqay6SGpiFsDAr5hNQM3M71iZL+TCwMa/WljanpSaadGlRqpYtfWF1ZVEnj7+jxnST1ZajdZNB1grkCLwPxogYzGEWDHjY3NpiLFFjGYX9ev/cWS1R35aruj56S5987rP6yauva+TWpK1NySRSpajVuURIkujC/rpt23ZNTNxSLBbU5O1xk2P9n//Hv9I3v/HfzbCvs73b7tVTp08oHPapr69dq0tzeujo3WqIx7S8sKiluTmFfH719vSZGWJjc6sBa6mGtGbn5zQ+MW418MCWraqVfBZlGc7EdXt+QleuXNCJty5rW2dcB7b0qzWa0vrqqm7cvCU8c2v+qgqbZUWRKwUDBgYAOKXQ/PsDqmTzqpWramrJqFjbVAT2CSlJa1mFjBFbUy3kVykY1FK+qFxNml0pqsI5yYRVzhbUGPUrsIHRtZRKx803yViD/ppa8FnJFZWlyY7HhBBvoVzRjeWipvLSZz77a/r7v/NbquQX9K3f//dafn/IEps6d+zU7oce06Ivpm+/8jOduzmiHICOL6DNwppim+u6a7Bbz37yE+rb0qsf/eAFXb18UaViVV/96t/S0fseUbqx3TwFMBRkvWHfCgdd/Y/XEdj4Zo1kHNgETurjNb88217T61HqvUQy2D40QNSOAO7mYVRn9Bqj2Fz/nT8Af7yhwgfGz3WmMPJlJ09wPgbc2x6jj7WLtBPzgoqwH6zaHmx9hqVQ1U1SzXcAmZt7H7ZzXserNbzEJVenfMiC9HoNb1jhMRw9+r/zgKOnin4go/DOgxnA02fV2RQc+4dsATeU5XsdA9t+BQr8MhGIv+h7/e3feLAWiccUSMQMFHj97fMqFpjUYzBSU09XWHt2dKiSz2rvrj3aNoAvALR9u+9tggAyFvSFLDoIlJTFm0KVTZOG3Nx7q9DUXH5rzWi5aDFlRRu7t5nxWfRZ1DZTCm6i0jC8YZo5Pj5uhRbvbQZlAQp0vzBH5+UjVoxDqST+p6rrN97TyvKatvTvsIgZJk+GJkfiBgrAcCBqJ4YvwsqiTWKcjgbzroB6uvvlx5wJ04x6ugAFLAW5Jw3wmgev2fhosc8xOk2Okxrwefh/gAObSJiTqDsnjk7oNM4UT5w3LwbEe4+PUnSM1uwUF/UFpWhxh5jvsSgCCjB1BTm0BQAXb8sqDmt+Zkbfe+mbeu+913XsgY9p7869uj0ypBMXrmrJn9TZC9dNN/bA3fv0tWef1PLFc5q7/L6iAfTYVS2v5TRTlsotnbr/qae1a/8Bff+7L+rc6ZM6etcBVQtECGZsqo/JIAsRxTkLJH0ARQT3DvQ7Ci6AmZnpKaMOkifc19ujGBNQkCkfRoRkFldc4wPlO+CzHOV0YwOON6YH4/pgMrm6jNY0rUxLp2qhmP78hz/UpaGb5iTc3NioI4cOa8+ePXr11Z8Z2tvR0qrnPvVp9XR02c3sl1+tgE7hkE0pKfqtCKFAjSX15ttv6evf/M/at3+vdgzutSYXozampAcO7lUsnrJoxfOXzursxXNaL1WtSIj7a4aIP3bvAaVCUgnKnt9n+koKTVrvmHkYlK2BaW7v1LunruvmyKzuvn+nFSUUKuSPP/jgoza5Y0pAvjuAFTnR6xur1mR5RnZMRGEIWN583E2gYAhQqBgyLSJonOP8rYkhkwTgC1AsVKzAgnqNHph7lg2T4gjQAm8DUGi/r6wbV09qbPiKHn/sGYUjcc3Oz2hxCbbHTkWjSaOCZ3NMWsJKJoibrCqRDBsoUCrm7f/5uaWlNaXS5N7nFUtEVPOVdW3osn7ww5essT56z1EDKl548UXtPXhA6cZmO1/cU5x7nlty1HF3//53v6e/9zu/oy292xTwuQadaTgO01CzKdBtrYHqV39+aEg8UM+xAJwzr6PaET+2Vj+vIWv+PR8QnumZmSkrNHlNGl5ci9HUoivHG8AZ19EoumeatcKBhO7Z4L5zngLOC8A20AjgnosQ5HqlG3APzn5A7eP1vGIBsJP/pkikuWNyTmNKk8I6woTDMwFyMahBW6fZjXmeuGf4fImkoxpaYWDFiouQXFhwunvAPdg/rDvOkC+l7EZWpVpFmca00bn5ZrmCBjVvpnMwQnhNSw0JhCz+j2KIxp/js2YJk8VKxRoxGjcawZmZGQN/mdZh2IcfzOLKijXML//kVW0iFSqWdOTwId28fk09Xe1KxMLavWNQV69csjXEpsOw2NrbNTZ2y3LnSzALeK9i0f4dVgLUda6dB6Z57vbe/uklpqytOFPE7dsH1djUrOGRESvKAS+z2YJN7gC4Yfzw2qtrWYWjDXbMMAR4z9WVnFpbE2ppIfaUCeaqtm/bYqAWhd/CPKZrVSchC/it0OP+bWlptGdxcnLemiovhYX3BLCbmZoz929YAbVKfQoUgSm2ad/n2gBCd3S0m8nh2sqaNktl9XX3maFrW1uLRR/SpC9i5IqkCL+RXN6eq3uP3qugP2ixbACFfQPbtH3HDmsurDAMRy3Fob+3TxMTY7o1NmYaaKRai4vzGhjos2e7uaXFmquN3IZmzJySc0ecccDiUrlmXA+exUg0ZOwxDBFhPxAlB7iH/n504o4KRcfEA7ihOC4XS5aEAOCxWUYbXdKOwUGbfCMFCEcjSrdkzBeNPZzrwdqNfCASihhDEaASajogA88KwPbKKoOOotFx5+YXzOAQ08utA1stko79nWk/jDAy5k2C0NJiE9zhmzcVDjKNqynZkLL9BLALIIpna3DnDos2g/HQkEraa8F6W15d18j4tCKxlHo6AddTOvv+FaNg92zt1tTkjI49cEg7t3bp5PHjamxs0aWro7p1Z0WhKGDHptGozS+JzZaDh4iEBj8YUHdHi/btGdSe3QO6fOk9Xbt6VfFYWAfvOqxM2pmkLiwA5IfNdJGY3dHRcR0/cdX2KujUjc0xbdnSaewZny+siVuTZhY7sK3fpuqYP3OeSYRYXF5z08kKE3yXoQ5bEL8CDJ+bMkkdOrBPv/7cc9q5fbvyyGGymADG7VnjGYskonYPIe3G1DMdhlHql48oPlKraNgiyBOzts8xBPHVABAqWlme1w++912rXVl7Z2enbd+LEQ3Z3mGSxSr09dY2i2BsaMjYZNzMsIN+La0u6Y033zCpQAEvhppfDz3ycf2zf/mv1NzeoXiyweQ63HsLc3P6+OOPamBgqy5eOGdr2vitUS0szhpwtmPHoMkHXn/1TR25+z4tzi1ZPULc77ZtfSqVN7S6PKeH7r1Hrem0Srmchq/fUCqWUCIa1+DgLotuxs9gdgEpzrz5Hqytr6qxMWNDL2Se3O/Q8b/9nW9rfmpR6VBKjx8dUHV5VX4Ynyvruj2dVTgdUDjTYGyEhlBQacwe8b+qFNSYSqhAQkN98Fcq1bSyUlQiGVWuWFGl5lPJ59eGL6DbS2uqRX1aL9WUTEWUSYW0mcsrWNxUijhjn8+GSgA480uYrSaVAKzOFlRGKhuO2bq3ARtFQd1cKWmysKkv/sZn9YXnnlHYt6E/+YN/r9VLw2rBwDUYUN9d92jgnof17vVh/fzUe8r5o+bvEPGVFSqu6vDOHj32yIPas2+3Lp47pZ/+9BUDYh57/Bn9la/8La2s46eUVpna2Rz88cfBkDlhBpsYO/r83AfueVpZWbO9lPvaEmWsZncO/h+47Ncc0B2LRF39Dxu5nkxg0ah13wBvEu9JGdnPvMbZ+YeFjFnX2NhkzyKsQG8owOviA8OAkfuZ/ddJB1wtxO+5IaOLPvZqHp5rBzA4BoFjKbgJvmvgnbnwR8EJah0+L/ugkyzCSnFrmgcY8Bqe1Nnb30FRvHrHYyk4fwTXB/G3pa//V6DAX7RR/2X+3D//O8/UNkGgAiGdvXhTx09eNldZUOVYqKotPXH1tCfV09FmRoP9/Vtt0fGoXIlYQikahQKao4AWFxesUWNSCQMJ2iIxXmSbQrkkzqgGNcsM9hw1BhSNBsYMs8wZGwQf1A6tZsUW2jvTd7Rz9z6lG+tUVNOsgIYR+0EsGSZmEXuY1tYXNTs/YXTCw4fvUSqFWRN0dedUDhrIVNWZ2vCQoGHFjTOsxYUlo4E1t7RbfAlRd4Af/PHoN0xsOG4eSG+6wcNIQWCOozhto/GM4qYLVRl9pXMBtaYNjV+9OQMJ/zC2A/q2m9p5yJ73e57GxwMJKmVnjubiQIhOdLpht/k6ChIoJdeRJw9zKyY9q8uLevHF/6ZTp36uhx94VE8+/qQunTutP3vpZc1vxjW7nDfDveZ0RH/z1z+l5MqCLvz0ZfWmIyrm1hRLp3V1YVlzgaie/c2vaGDnLr38yss68fZbuv/gXYqHAupoaXITy2pNmUyTnfcI05VcziIGcTGuBUKOgVEq6sb1KzblgxUCJQpGAA2oTWAs4qxq7uScy7jp22OqBTbV0t5iUxHuL4ytIsGYpqeX1NzapZaefv38nRP6xZn3lMfptLPTNIp4HZw4ccIKVFzvH7rvAT143324VWqz7JoD4rYMbTXtc96OnZP4n//wP+vUmeN68MH7FQ4l1dLcoUsXL6u3t9OosDQEs/OLunrjii5dvaqF1Q1t7etWeWNZ9921W3cNblFhdV7l3LrlT3d2derO1JQ1P2yWAB+8bzSe0unzI7p0bUKDO1rMcGxhaUWraxhHNegf/MPfVX9fv9FLmcRglsQz4DFDYFawmSAf4Plj6kPDaHQ/4j5DNKspaw5pBmmucdrGwZmHNp5I2TPiId+BkLsfI1HXxLGxoA+8M3FVx3/xqh5/7EkrHKECDw2NafeeQ2Y+CMgB0wDMBhAPFgzu01xnjNfswfPh8k1Orl/JBuKbVs3jYGFx2uQDN0eGtP/Qft0cHdaVaxgZHjNzIK6fGfIFAxobGbXP997JUxaF+S//2b9QU7pV1QqNUsLuD9u0NjdNs+uowRT+rmnl4nJvef4cNIvIkPhD4YgPhm2UxJuF3RqDNpoN1FXcUPuZWrImFGxiBcjI5Mgz5vM2Ws9B3Wl8XcFOA0iUl1H0KDICzinf7dibJnUCIGWN8goRJgUU7VDXaZAoKhzdGfCOCW5Ca8bu4LUcq8kSCaBg16cHxiwwGUPO1ih+zoocZCImjwjYxJ2vfG4kBKzjAESWXAEdkbQDH2aHUa2uLCuX3zBG2NLivDVW5t8SxusFKZgzNDT5gFHwXfY4awXTPZpp6LLcrzRjTMy5v8mhZk2GbvzOyTO6Pnrbpo1dba3aLOW1pbdTqbijzq8sLdVBlJxJK5jG0mwiQ0AmN7e4qFtjWX3u88eMwYBvCUAchY8BQ8Rm1v1iuDc8k0IDW6GSkwCBLCeEcWXBJvgw5ABfmCB7HgytbV3yh9DdT9hkHH+ARBItalmdHa123zqX6pilMuBAz7XFpBFDTXxV0LRPT82ZHrmzo8sKs4WFJWPYcD6QqdAUYXrIz8MSwPUbOrjRVasVO99Mt3GgJ1KSLHfTr6cb1d3RaesB98vKyqICYQDlin0OrguSMVzTezu7tW/Pfr1/5pw+/viT5lEAOPjOiRM6cPCAAQatre3m0k8G/dLiopmwFnI53Z4Y19LyrO6596gx8c6+f8bYfRv5rDF/rg8NGWuJ5BkYJJxvmDee18rGGoZ2ITMstqhMSfOLq4pyvc2sF4ZUUXv27NLC7KxR9GHWoPHfuXOnGa3R9JqMMRxQrpgzqQGPHgwzimeTYlWqVsjDWuHe51x3d8NuchpimjuAVeoW1lmaYdiOPPccnyUAmcFr1NgXNMMwFkhhMMmR5cszkSSac0mHDh3S4hLT8jWrBQAfC8WCfaaV1XXNLKwqFEmYmS6g08TtRYsObGxOKRYN6cC+XRoduqaNtRUDZGFOvX38nELRuMVEsx+UC1jGwX7EnA4Q0Kf+nl5zfV9YmNGBfTssPSSRipmcbnF+SbkNDBGXzWySe7uzs0vzC8sGprW0tJlrPs/hxx59yADDN986pZWVAsNyAzijYb8yaaLzKsrlKyJhmsHN2nrVGitkNBboZHprmFBVk73s3Tmof/T3/x7jWDU2NJhRHheb+zEIqFqPhoYvAdunmnfSLO5vcA9kcemGjFaWiK4EdCuqQOxecFc0+QAAIABJREFUoKapqQm9+tOfmEQBD4GpmTu2lvVv6TdvDUCtJLJVhgLNrZq8M6X2jg67Z1hzK9rU2QvntLyW1YWrN/QbX/0t/eE3v6WVjbyaWtqtHgb8A9hB2t3clNETT37cjP5+9tOf6Nb4mLZtG9DA9q0mJXnt528oFIgou5bTytKyEvGwGlIxZTJxpdJR3R4fUdTv1wNH71GUlIzbt1UmXSMQMobWgw89bB4PyVRGJ06+qzd/8bYbxEVDdq/t37/f9jlAgzdOnFAMU+ZQQClfUDu6m9TCPYpvysqqbo7Oizygppak4pGAmcaGYL/meL+aEiYrrKqYLVkkMDGf2YpPG/hvBYNazhW0kK0yk1E4BsOtppAfByEpHXJsgyimp9kNu/eZaseTyGtKasHzZXVDa8WS1hgQNCS0vJFVoRbU6HpZ0xXp3vvu1e/9g99WJlnTf/u3/1qFoTGFihVFExE1bt2hI09/Rsdv3NLLx9/Tei1oDObwZkmB8pIG+xv11Cce1YED+3Xy7Tf14x/+1O7TL/7GX9XTT39ea9mywsjuMI0ymn9IyVjKBiMwiDAThaFie1o8/gF1n/PBfk2z7VHjqS08s2J6CzNLDzmWsWP+AhY45i61h6fV99hpH6QRfIR1bPGE9Xhyz+/HiwYktchN+Z3LvydTtjrng4Ghiyx0rEhnUsxa7+TKbgDB68LMZU2ytCHSiUzm7MACq8vqazPPDDWQNyQ1M2IYEAaKuHLFABGiiOvsRCddoEepm6bXmdG8bvvWgV+BAr/MZv8v+l5/67MHa5nWDimS0ZlLN/XumUuGevIEJ8LSQE9C+wb71ZiiCWpVa3unQqaHKSkZjyjdkFYoGDGaF8XG3Pyc3aw4xDs6bcQ2XRfTBZ04YZMBr5klfouClp+B6meNPjqdQsEKRSgLUMvHxie09+BBayR4ECl6QcRN27rpJuTeFI/s8KXlOU1OTdhkOJEkKhHqJZsSMUfutUHS3cTMARGey7o15MGQ2jr6VN6EBu1oeDy4Zi5Sj/uwRimC8SBuzk67w8PnGXXQjGC4ZZLgOhJnKCCvU3erdhohhzTSNFk1V6cy0zhQCHlOoJ6eiP/nMxtNB1ohr1H3LnDUJHZd0ECO2eXDU7jReC/OT+rF735D587+Qvff+4ieeOIpzc/f0r/7/f+qifmqyr6kIeSNmZAeuWevjvR2aPT4W2pYX5cKWSka1Hi5oJlAQE88+zkdOnK/Xnr5FX3vhRf0wIG71N/RoqaGmJD8M/FH77iylpUvGrOc38LqirE98PRHlzg8PKSV5UUzOKLxYYIMBROaHfcQnw30n6/raxt2jto6O1SpVRSNh63xorn3V6mCMUcLK5ZsVHvfgIYmp/XqL45rYnbWKLvEGWG2x0RuYGCbZqamlYon9NTjj6unq8viwmgucddmAcfQbCNfVKoxo+m5Kf3b/+df6/KVc3rwwQfV2tRl5os4Gt9731Gjxc0vLZgh2o3hMY2Ojasx06D1lUX1tbfo48eOqDEeVGkDPaQzHnNT44I58ppzct5d72otrJPXRnVzbFK7t7ephWng7KLW8ptay5X0zCef1uHDh9TY3ObobgBywYAKGBIisDfjrIyBFFBiYQRQ3FoDXM9+B5iyKDucgMPk1edtAwK4s5QCm6Kjg/Zccp1HgOnUDSH3Kb8xrx/94HkdOrxfu3fv0ejILd0cHjMgrqmZaWleyWSzRRvh/cGm68xEMdbxmflnnkhAvwPLAAR9JiOi2VrUpSsXdPHaRbX0tOnCtYsKRqK69+gxo+EyLSLXHXBycnxCYzeHdf7s+9ozuEu/94/+N2VSTYrHmGZTcEfqaDmFpLfhOS8Ab7MyY8ZUys4dgJ5ryO0xMuyCgh0gzq6PNVIui9g9k25Nsum8ZcnnbbJOegVaeouKrBsPWWNdny44ANFN870Nmkab9AdLgrBNmVuFawqzgeLF0e8M9S+5HHqmgaY9DMAYcNpCnh23ntQLcF4Lij+sp/q/e877TFMxT6MRdPrzBvtMNCw0MnwuGmgaFpvO1ZMQaJJhciD7YO2ECWQAaJn7OmtSIcuC39gwzbg1R3UAhuKCc+ruP0f/5jNwfrgXMSaj0KUhoNGDZg4T4z/+4Tc0ny3Zv+PL0dnaqFQspNbGBnNqX5rH4A3jxZBpg6F90nxyLRbRrRpImzf9NMDE3Jzbryh8WGc4LvYpjM04/wAUFH9TcwuukcwXbZrKHgn7jA8IzZzPySSezw8TLJZIqVwL2jMwN4cTPaZVm0rEgurualGINX+zZqaDGxtol3Nq72i2ximXz9oaRZPB9cVHgOSGrs4WA5CQcnCcNJwAbsjxoG8DMmTSMQPeeF8fRT37ZNl5XKDt5tpjCnn0yBFr2lkfKNpgZnEvL68smYkrsgPWL57Ljz10TAEFTULR0d6lWBiTwg6LysPzg2Yep39nsDerO7cnNbB1QFOTU3ZuGhsbLMbvziTT5nesIe3q7dJ6bl3Xb9ywNZxJHU32xYsX6pMsv5nUAdDy7FAjjI9PWpwcDAPkNvhxwBTgmbh2bUiZdMruV4Ae1q1du3fbNWVijws/bBI8GohEbmpKaXYOHxuivUg9itu54DxxjsZv3aqbhoXsWUYqwx804Uh2eNZYLwGyOD6medQiJlUKh00WcnN42I4bgAGPDaQZ1EgsCDwPPF8U7ZxjWA7cm7ze4tKKRsYnFQhRO8GKKZtHRENDQtsG+tWUSWtk+IaBXxa3iRdDMKSbI+PayGGkmlBpk0FJVc3psAE/uWJZ5WJVuwe3afvOPp08e15+X8lewx+K6PDBu7Q8P20u9iZNw4sn06TBHTt09uz7uj40qt6+XvNVaG7OWNMMM/H4u+9rw9JXagrV/GrOJLU0j1dIVW0daWULm5pdWrcMe+qsasmvpua0apvOt8d004GAGtNJ/Y2vfVUH9+0xxpe/VjVwhfXC1YcAsIDIrq5g3WEPo8GhBovHU8Zwg5HkhjcuiaVSyWtjY0UvvfiCgtrUnh27NAaTJZ1WW0ubMyesyhh1mCTCHKGhdnVUVcVyUUtry7py87rGp2blC0fV3rNV3/rz7yqealRv/4ANLdzayd7hrtP9D9xrACcRyOzx7V3dwq4nmytoeZm4T+SLgAhVxWNIXuJqaiR+MqMb165oZW5ejzxwzHyQ8utrKuezKuby6miBkdKjeCypvi0Devf0Wb11/B1FE3Fj+DBU6unpMfbX2XMXNTq9ooHubrWFapobH1dPZ0YNEb9FIremG5RbzamUL1uaSDBasxrEt+lTJhxRA9r0QkVLq+vmcxJNxrW4vqaFYlVrNb9ymyVtZKtqamDflhoTQYVJuwmHhNUdZpD8rZU3jYWZTMWs4iaCmoFgxOdXAVlBMqqNalnABlkGFJWaRjdqulOo6WPH7tdv//XfVDxR06svflsTb76r3gRsPL8q8YTu/eRnpY7t+ub3X9PIzILViIF8TrFQVgPbU3roY/dq/979Ov7qWzr9ixNm2vzsZ35dzz77FRUrTg4ZSwI2wlTGSBGQlqFKxmoL9kwGVKy73Hzck86jycl4rTGHzVbguXFmzIDzrEGOZckwxdWx/B4DQ+oufo9102MRsoYwbLSkm3p6lDM7dgMZZ6btJvt8dl4DVh/3vicP4BjdYMH1KV7qgCtmmNAz0PkwUv1DWj//DosRphJ9DBJnBwh4MjuOhc/sMRZc5LmTiLLuM9TiM/Ez7Jcee4LjMAPket3pyQ/4fu+OPb8CBf6ijfov8+d++/MHawrFlGrdojffPa/zV2+6YrIqxUPSvu0t2rmlW83pBqMU9/RvNSfefG7V0gnQiYJ+0vyzwYI4eeZbFHFW3FZ96ujoMq1TPJWwBsY0r7htm8ulmyqbLjIet8gdpkcUK2ywTB7I8+3fvl0NjY3OTMoo/Ww0mFS5aTHUOx4Upv9jY8Oamb2jg4cOqK29ly3LUGeKN258R+vHeKtkaDrH7PSvzoDD8sgjDUqmOxUKQyOiWXeLAJM5b0rvGXnYJsImxwQvQjay0x17Jh88aE5mQBIAdGXHknDny2lzaAhYRLzkAY/W472OgRV1Y0MafTNRY+GpU4hpBoIhBwoEjLYIGoFxnNNI0WzNTI/o5Zf/TCdPvKZjDzyup5/+lIaGL+h/fPu7ml+PaGkdaD+oVCqoxtimPvfI/SqNj6o2Nq5koKZCraxbxaxmgwHd9+iTuve+h/XKa6/rxRde1P379qmT4hz349qmeQqkG1pUqvhUrNPQ80tLprOHnQJdDMoTE0YaH9BjGgmuD9eDYoFmg88IkDMzM6tcvmR6/1RjSkywiazifqmimSxVDRRoaevWZjCqRGuHXnnjLZ25cMEmhjt37rB7hsL+gQce0uz0jMr5gtE9j91/v9GmyTwHEAAEYgMLReIKRmK6eOV9/cF/+Q+anr6tYw8fU2NDmzbWiHJJW6QTUoah4SENjYxodmFVt26NqymdVCW3rk994nF1tzaokl1WrZRVrULBVrEmKZt3cYMUKRR4zh0/qUuTs7p4bUh7BtrV2pjRwuKqfOGkhm5NqbEppa/91lfVt2W74tGkaoBjZEkFnJ6c43dGLwElEynb1ACFaMCQLPDHTY2dKRvNDoVXOoPpXcFSFjxQwDRr9axcfDhgcrAJME0uFtb0+msvq7OzUXv37dPmpt+YE9sHd1hecz7PMxpVIBQVtVc4ChJdMadzR26tWb4x3iQ2QfcHtLa0pBKpE6W8bk/e0suv/Vj5WlF3Fqf11DPPKOhzLtHBMGtITYtLC9YInj5+0iKsOpra9Nf+6t/Q4MBO+WqADVGbbrNhIrExQK1uvONc/x3S7gx+nPkPGxfPqmn0OK8+/E3cMw/AwtrD82dTqvrrmQuwNe0wsh0wyHpB80bcE69nzrzoBOtOxfyH51zPPc4GC8rPmsoaYJ4lFisKaOgAR77yPd6fjtdSIuqpEVRmGE5y3J4hqUdJpHDwZAof3Yk5Jjd9YO10FH6KGoo21kY+qzPbdEX4hzRGRzmk+EYuwHuinef55R7hmfYckVm/nfGiy0YGYGDiZwyVrPNKYEpLocNnAxCE8k9jb8ypuhEh05of/ew1vXbinMXFQoPu7WpRZ0tGjcm40sm4sSqgoAM2BwEbaptay2ZtXaVYYioLGwU6PqCAA3NcqgJNHTR4oyLXUxY4No79/JUhO06ed9huxMvRjHEO0P9Tu3V1dmjVmuqKZZUz7a0qqIW5VQM9AA6jEaJUY9agcqyqst5UTR4BWN7YnDYW251JwApZU48vCE0wQBrmcTQVXC8kKuWKo/Q6rajU19Nu7DqAEO49AFieeRpLPjMUZ9h8W7dssekdk/Sm5iajYHMPo2/ndZAiYJ7Hce/eudtYgOFgVO2AAS2dNpXt7u41eQfSo94tfVpZXLB1Gj09+yD7/+rysoEl2eyaNjZW7e/U9G1lmjO6cPG80Z/7+vuMRt+QadDU1B07Ju4NAETuNxhPTK4x3szB7EDbv76utrr/DNfr2rWrVmuwftHEc99g+sf3pmemrVmH8NSYSen69Wn19qbtM8O6gE3FtYcxwmQcgGhyYsLAseamZk3enrDXoi4gPtEMhENEz7XbM8O1gRlQq2waO8EYRDVpesbFGgJy8Q9IUzg2fh5zMM9IFPDLo+UiQyDZAmB5LVvQ9sFBzczOa+rOvDE3tm/rVjjoN+bE7t27LMEngtFlvqgzZy9qaTmv3Xv2GJhZLq8p5vMZCyVbKFspcNe+QTW1N5pZHvstE+ultYI+8cSjquTXzEX+rrsO2ZpCncPa/87x43rhhVeFpQpsj4Z02J4DJIobuazuzK4aI+xTTz2sw/sP6vjbJ0zjnkwndHVoUpOzy6oFq8qvuWcgFYsrnYqqp69Ps7PzunnzlkJBn3Zs79M//N2/q462FgMGOJ/UdCyr7GVuD3OmxT7YD0a5dkCzrYE0n2jKrZli7fZrfWNFlXJef/LHfyRfpWQA1/Hjx9Xe1qne7j5bz+OxhPlKIOlkneOaeoa07Bm3Z+/o1tSk5pZXNLBzn9459Z5Onr2gzu5+ZRpbPpAvuD3AGbMSHUmzuLq4ZrJCWAaFcs2kBqurG2praVagtqmgf1PlIvHLxGpG1d3dqvGxYRXX8nrsoQfV3eHYUIuzU2pswBAxZSlS3T39ki+oG0MjWgJootlMuqhd9pGhW2N6891zCiSSunv/fuWnJzU/Pq7GVFRNqbAK2Q2FA37l1ktm6kgzikcEjAtqoHgooijpA3X3fMDKhcVllYl8LTB/AXhlnQAIqCkC4AxAo5oS4aDFF+IN4cy5XX1S8ztXfdtvAMd9MOScpA25BraFFdhplU2NFXwaWinrkYfv0+/+L19R1Z/Ty9/+Yy2eu6TeeEwRYIdYWNvuO6bBY8/oO2+e0asnTgM5Kz+/IFWX1DsQ12Mff1BHDh/R6ddP6Ow7J5WvZPWJX/uMPv/5v65CGflJUP4QSV0FF2m+yRDNJY2RhmS1UD2HkvWfG9CiIevGewaS140FvTrcQh0NIAKwc94/vAZfqTEszafu/eQZFHqSYE9i4LGQPamgo967hAPvqzd8ZA/z5MYG9MNQMKNoJ631fBA4HpPa1lnP7nVg6zCUcExj6jL2bd7nozWg56PkSQacUbQDLPgeoJIDMIn9dQbpHz1mj5ngwAKX8t67Y++vQIFfZrP/F32vv/ulu2tMNPzxZp06f0OXro0KFrHFj/ilIwd6tX9wi2KRkLlIt7ShI8tofW3JNFvW+FnkFMW06lFETu/HTcJGzUOGTgsXWwofo3xbXqmseDOXc3evWiMIghayaaLfQAG0hRcvXdSeAweVbmYC6HLA3dSKRp1C07luYtpCQ3l7clzjEyPat3+furq3qOYj3gNkDSsV585N8WaTT6Z4UO4ACpjAZNGmRxVPNivd2K1AEFroZp2lELQmi2Llozpgs82q64l4D36e4sAtio4p7ICBspkZOVCDaZlz8rZNyFx28RVwJ8Mz9/AQQ9sMzRkcuq1jFXwUkXNggDPwwozRDAeNosfinzezm7nZW3r++a/r7Om39PBDT+gTTz2jiTvD+tMXf6Dx2aJmlwvG92toCKu0NqdPH7tX923pUe76VRWX5zS7PK+ZzbKWI1E9+syz6t26Q2+fPK2fvPJjPUFjrU21NiYVDfkVi4D0h1XzhxVKpmzK0Bhz9OsM8VMYgq2vWAPBdA3KX7lEY4zfQ8yakra2VhfTVjcAxMiO859pyai1vdVYBWsrK8qC8IdiioYTqlT9Cicz6ti6TVdGb+mVn79m06X773/AqH5Xr17XPUfvswLZt1nT3NSUdu3YriOHDlkDx3Ux99ZQyCbexAE+/50/1ckzvzCtK83znl0HdO3qTTP9g2CYLazr+tB1TQFcFJ1pZqBaVCLk1zNPPiqVNlTOLisdD6tSLFhxzOcg/o8KzrnRupjAhoYWvT92W6feu6ajB3rUnE6b43YgmtatqUUzX/yH/+vfVv/W7Za7Wym4AtxtPC52D9oazxR/Aeu4T2h8aCpoxKxBM206WjIXR+eiczatQGVqh47fMwrlWjhKWMVoojR+UEVPvPuG8oVlffKTn9TKcl43hobU1JzRli07VSwC6OCQXzCjImjmlXKdAm9emT4z0AIUsIaZr2WeR6bgeY3fGdeffOdPNT47obb+Th175FGtLTMFRPNetcIcQ7vpO3d04/JV9XR0a2l2QX/ja3/TQAFcmJkgUSi4WDBXpHCeXQPqmA/OO8BFe36IiLtnnnMDaugxCmjGkWswnfdocUwFOC+8BlMmpuQGNFRhEuES7NB58yqAdh9wCLzFXXpT7XriBuCE53WABIjGzWLXDNAoG0MCphETNBhabPRMOY2Bgb9Glc/ntI6edwJFiHsNh+Z/dCdmTbFITAs4oPBw7ARkE6xRgKx8LhoYDGE9PaLnq2LeEKWCrWMAurAEkHStrjoXeDundb8E3od9gikMyS/FMr4SzoiQIpH3Q/aCp4AZu5JIAF0bRkkhb2D0mQtX9PwPXrUJeX9Pm3YPblFvZ6sxBRoSCZuWj46OmESJ0eTU7IzJCGAWQBc3lph5CDQY2Mx18cAhmmamjTjMc09yDWnK2QtOnLls3gBMxAG4h4dHjbHC+XRTIZkhHjKcoN+n5rYO3bo9rXyxpvU12BtVm5BmMjGtLc8rnYrZ+rixmjfdNgBG3szUoHi6aRD7FdN9mkkM4HgfoionJ2fqfjSwQfC1WDKmHP4Du3ZtsUi6keERm0qCHbW0OLM7gBRo4tDnlxYXNGceD1DeY8o0sYdXDJBgTcDrJZVIqKuj08wl0drSRHW2dxk7CTCeZjNfKumpp56yJowIQf7cHBpyjRZGxIm4rly+rIMH92tped4McW/evK6Z2WmTBMYwII5Fjb2A+SD3igPU3HTMJXM4aRWmbWO3xsxjwruXuTbIQ3CkL5BKhGkyn7O52e41QAIIHU4+tWZ+E7wu3glu//TbOTYpUbFstQXmgciDbMJlJn3EuhaNMsyxtXe0234Cw4F7hmdtbnbW7i3uhxRaZGoTf1BTUzN27EwROVbuJybVMCi2bNlix8l7cTzcW3yf/8Z4bXUjr46OTs0vLGlmZtkW8wP7Bk1SgC7eZIHJhBlD0myeu3BFI8PTZnq3Z/9WdXc3Kx2N69KFK7p0fUwDfT16+P5DujN3R1eGhqwh27VjUO+evqh77z2gDLK8zU11dfdox+AOzS8smos++83szJKaW9IaGb1l1+uhB+81psS169d1Y+SW9uzZrS994TNqSTfq8sWrlkiCgfVrb57W5MyiSrWy0d+RL3W2teqRY/eageHlK9f07runNDJ8W+lUQF/69c/qwfvvU1tLizWnACFEs3J/A0yxJlBv5ss5Wwdp5r36kevNz1qaCetkyK9iKadcdk3f/MYfqrEhoQzP0uy8du/ao5bGFmM/4fvA/WzxyRgL8kzXadSAye+ePa3bJGBVqjpw9z36w2/+sUKRlJpaO026wZABcIl9dYMIyADDhLBSiQZtFn2KxlJa3cipUK6oYHLITZMY5FaXCBdVoFZUpbimro5mDQz06vL59zUxMq0vPPeEmjMphK/GFMik4iY75Dxickx9x99AOGLrFXGIABIXrl7VqatDujW3qoEdPTq4d5+mh8d15/qQBto4JuRieVWRjpU2tZGtqSkTVa2E+SjMFZmHQy1IDV419giDGkCXaMCnhN+v9oakSvmSapumU3IUeXZaX1Uhn5RAohgJa2N9Q6FYwLxnSpv4iFUVqPlMogptv1hmXCdF/EEFw1GLRp/L5TRS9unaWlmDA336F//4d9XantSffeM/6faZixpsbJC/WFMkFVP3vkPa9egndfrWjP7H935k6WHFlXWVcrPaMtCgTz37hA7u26/3jp/SuVOnVdos6KGHn9CnP/011fxRG4DV/NRLMBXZ6Gny6SlgETj2EtJjehFL64nDBqAWcpHkgMzUUWYebgNO5/HDHoo8zrGgHMuAv14t74YtzoTcZNPEEVq0uWPF8H0vecCTDju28YeggNcfsLfzh30N9p1J2eqMRhczGPxgIOANEb3+0NgCAecjQH0BcvhhA++GIxYxSJJQ3Vid32Fvd+xGhhB+q+VYd90wxYEK3vF5x+b6FzfEpNTo2bH7V6DAX7RR/2X+3N//K/fUyrWAyoGETp67phsjdwTLGBQwGZYO7duq3QM9Nt0cHNyptvZOaziJfNksFa1gYVMlgg+TQeiTFHQ0xl5RxcQaRjvOxZSdULLIV2cxB9EHPXQShLCZ/ZgJByVqHZnDePDchXM6cPiwEg0wFuJu+u13ERvhMNNA3EIDBgqwgS8szOrW+LB27d6l1vZuM+1h06fYpQG1CDabetLAERNiuJmb9hNrYw7gDWpp65ff9NAGVzt2A94EMacx8gxDbDGou2lbI1ADoXNFu+cLQPHAQ2OUYKZlIHPmGOro02wWno6Irx7txnuo+OoZhGBm5gECHipHY4KWzzmQ8sDS+BEPsukWuoA0PTWsb33rP+rq5bN65OGn9NgjT2rs9k398Gev6/SlW1ov+RWIxtTYmFJ+ZVb7ezr0j778Ra1dOaeRC6e1srGimVJRG/GUHvm1T6l/cLfeOH5CP375x3r0yBElgj41piJqb2myVIpyGRfljKrhiMVStSaSpgdVXWvFuWeKNDJ80yjPOfT25IxDf67gHkwB6jwuoLYzIjh38aLSTWlzvW5vb7VCplqqkFBnmxTXuhoIq71/q/LVmp5/6fu6dnNYh44ctQSLmzeHtXfPfvX19iu/kVUk4Nf05G0dvusu/X/svWewnOd5JXg653D79s05ABc5gyQCk0RRDBKDSFGygmVbDtq1bM+sbNd6alxb6/Ls7NiusdeWFSzNyLJMkZIlUiSVqGCSIAmAAAGQAC4u0s05dt/OubfOefsT+XN/uVS1RhWKARfdX3/9ve/7POc5YfvIiCZs1DSTGUNvicXFZfz9F/8OPf3tMki6evUaotEWmVLu2LETmXwa84tzWE+uI53NYW5+UdrFxakJHD+8B/fcdQzXR9+Cq16Cz0Wgy6minN9fiWkAReaqky5ukFu/L4xLs0t4/czb2NYfVRFFn49MCUgXKhifmsd999+F9z/wAcSaWuCll4bDOOzLfblqHLUzmUYGrqavbC5NAUXPASt1LhIJIJ8nzdvsz5nG9FRa9IaHgFzsG5IWggOkHSsD3O/BqdMnsLwyqcYAdT/mF+aQymxgx/YDcDoiWjtaL0G/SdZQY8qJRKlhWuWUy7ya9UoVATJmbHUVN7MLM/jiV7+EmeVZbNk1gsGtW7C8uK7vzRfwaa/h837l8iicdTu62jpw8dxb+I+//zn0dfULFCBTgCwimbc1WDUWtc5aV5bZDwslmQg1aP08UHn4cb/il2PWe60hiyEoSBlPVdNL89qkwrtVHHKSlisYp2E2y/zIWZJFAAAgAElEQVR8nGCxkLUOe4Pcm4QANg48zNXEiDJI9pPJ/TUofiNyVCwL85xIc1upadqlg5YAD830SgatF9Di8ahpenesEL9L615IBlEiGEdfAk68zdRAyQCKZCTrgUW28UTh2yhKlo0O/QzypHIzAcKreDKyT0IyTSM92FAOjZt7SSaybLjZCNKsKpOlX4HJaObPcC/n9bL55c/z/ohJZjNTFxqAXrk+iW997yeawO/eMYi25ig6WqJw2YEWNuytrbh46ZLALbq4M/KM+nXJLcoEsUP6fOb9DHWb76koJWU/uxVrRwSJIAkBQO5Bp86+rb2a/01QipIA3nc2hWxITS58UHs6419phElTsoXFdRSLzBNnWg6NTMMoFzOIUPqSL6CU5/NTFSgQCHsF7BBU6uzo1LOgyV+1huWlFRmLBkOUwbF4NAwXRhqurRuZRpFxutEgBod7sLi4pMkeWXQ+v0fgPc8UGeK1t8tvZ3VtDdFQWJ+LoACp7QR0yAji7/XVVWwdHkY0HEV3ZxeGBoaxa8curCyv6rdiDuvAvv17BYDbXU6MXbqkvSYcCiO1mRIIwWeLKSen33gNQ0P9yCuebVyUe3+Qa4PSgCm0trVieYkgTlbritGw/LNQiEaWWdH7+R4Ee5iUwDOBEgN+j0yXWFlZQywWVcQk6wOyOXgN9NrlM8842+Etg0inqfE3VFp6h1jACL9/Mvd6e3oEjlBbzzVALwYCgTzP6QHT1dWlCbmJJKMxcc2wGxpeBARR+Hd4XhE8SmeyMiE0bKN38spZuFuyIT5/9COgvnd2fh4z84tKaqIbPvfP6ZlFeb7s2zeCEOUs83MNmVAAoWhEks6p6VmM35gXWy7U5MD27QN45P4PYPzGNL7wD98QS+De9xzFlRujuDZ+A2vLm9hKd/zFeYEW9I4Yu3JT1/TgA/cK6Dt3/ryAioMHDwqQvHT5stbSXXfdqfPkZz//OVweH47ffhzDA33YoC9BtigZyvjUJM5euIKVjbSiaXfsGNEZvWWgD/v37FT0In1irl2/hqtXxhWZuG2kB5/7j7+LzrY27aUyxNUknw1HWcwBNv4lm6FW/yIlh0bWZIrkCgLUWAPSRJqGh+Pj1/DNb/4TWuJNMpGk1HBocNCY03oDSo1gfWpJRDmoCoSCikxd29hQktByYkM+SHa3T6kDBw4dRSjSjFy+jI0EkyOcYm1Q6kSTPxqGtrV2oZQlk6gMbyAgMGt+aVF7uc/thM9lQyWfhrNeQtBrRzTkxc7tW7C2soTXXj0tOdSth7ZhsL8HxVwGbu7VbEJd3NONFCrIJBq3E20drE08uDx2Fa+cOo/RhRWU7cB97zmGaCCEN06cgTObQ3fQhVIuDTt9vEj75hlStqNO8JtMtXLdrBe/F+4IfRaqZh1QeViDDJKjLgc6QgFU8qSF28T+2EwnVafx5PKS1VEHfJTJkQFarsIfdGsfCPl9KOaYKFZC1W1DsVaDnybgxRr8NIosl5FAFddqNlxMlbBrZAj/+2d/E13tETz9P7+IhYuX0eHxIGR30+QLwe4+7L/vEazaPPjqd57FtfFplLNlOGpZ9PeF8aEPPYg9u3biwunT+PlP/hWFYgYPfvBRPPTwp+D20lCSRTUlwcasmoAnZXlM4ikUjdk1E1+4JtibcKBlOfZbDa6eyUZ8NfcLMxykOakxXdfR3DD3s1iKVvNsDIfJdjasGO4DVr9gNfvy42nEGKtLoaylIV3kfsG90aL5i63gMGCnBSaY/c3/C7aixUR+hw1ApgGljhw1UDKXa8i+jWRarNKGX5oForPWMUwAA25wrzZSaiMDtMALPqPWgIK1qUlOMwPP1v5/9xT4pURF/uCTt9aj8XbMr23i8vUZvDU6Qa8X/Qp5gVv3b0V7PAifm478XejvG4bT5UWCSHqJ2b9RmfcZt0uTWWwVsJq2+43RF53GCShwkWhy4zQPHB8rFpmi/3OjItWObpjU6jaKNzZ912/eQGdvr6JiWLjplxpfIsOM7mBuakHuwTwQFhZmsbg0h60jW2UGY7N7jKmXneZjpgg0et2KFgInbAYpo+8AG/QKiqU6Ys3dMncjjYg+A2z9+XDzfdk4GTpNA8AQWmeKZ6u4toADM4U0QIA+m1X4y2SRumdTcJv8eTO5JD3U0jlb3gJ8PTVWDnMP3r34WOiUy43XAptDyjvonp6Fx+UVs2N9fRbPPfcNnDn9Eo7d9h7ccft7Mb80i298+xlcuDaDissPpy+ASCSEOqMeM5v4b5/7fZQmRnHl9Muo1UuYS2dQCjXh4J3vwcjeffjZq6/jJz9+EQe3bkVXvAldrU1wsUEpswH0oVR1INAcMzonXrvbiQwbItFD2GjROb1u4r90vWkzTdR02kwWqXuWHMLuxluXLmt6yIl0W3srYpGwdGuiuNRYuMc5eoMrEILT78fLp07jtTNvYnhkB/bs24+33rokMzgW3izMd+/YgVqpiNWVZTVi+/bu1RSQ1NtgMIKXXzqB106ewN3vvV2F0isnXpWj8uHDt8Ht9eLmxA1MTN2UGdLaelIHCLWA67OT+K1PfgQ+tw0bKwtwogzQTLFakQkcn51oLK5IM0oIpD/zeNHa0o5X3rqC189cwUh/AO2cmniCSGTL2MgWMTO3iHDEjz/6T/8JzbE2OOvUsnKtGeMbIs6kURIUEoJPN1pKbRxG/sLih1MeUr/pAM2poLRknGYrns7o3i202jy7DT8CbuyNiTJ9IK5dv4xrN87jgx/4IAo5B6amJ1CuZbB1yz7Eon0ya+T70TvATM+YvU7NHY3zanB5PdJ+a5rtcssojUAds7av3RjD33/lC8hVC2jr7lD8lA1OUXo7ujr0XSQS6zh39ixGhrYgGozg3OmzeOzhx3Fg72HtS/x5emsQ2OB1vOOSaxB3rjP+ttI9rOk6C3QanjE2jn+XgBX3KzYmZAlx6s3n07rfBtzjtLao4tkwNxyirDNeVVOAxuHK70CAQsMYVEwimQXxADZ0St4DgScELLkPFg2130whaPBDYJZFCpMdGl4IRaN15s9xT7EohVbTYxUxxhPCHNbcVxglxsxuSqeUWGA214bcqaIpvhXhyO9NciePaWCZmc7ILwEXNHJsuBNbdESeC7xXbMTEhqnWNCUNR4MoFOnk7tRrcX3zekittmiRiqpzc88F0tm0CrTLV8fxrWdfEti0f+8Q4tEgtg72weOySwpEx/hLo6OYnpmVQSGlRjPzK5oYNjdF0NPd3WBslTA/N6smzJJ2qEiqkSXhFyhACQGfS54FbNK4H7AJ5/SX36ukcwKRTKxjc3OTmmrKE5gMkC5UsbKWlRaadFEa7JEuPNDfiXIxj+xmBsU82R91bV2t7fEGwMQ0HY9SHnK5CpqaAlo7iwtr2kOZ/c0mfG0tJbNSNiX5Aj1DynKA37K1T/8+Nc1GsiYgQckRsAkUYNNOpp0AmFxOzwwnZXzueLPjsZjAq2I+j/aWVvR0dct/Zc+uPdgyvEXmiIsLCwIaSP1vbW3THs14tOtjY78AWjbWKR1oVwPGOMHXXn8FXV1t8AdMJOj58+fR29uL1bUVSRroObOysozLo5e19sik4jPFiDfF1KbTmJyZlgcLWRU81wjYiM5vt2NhcVGRs2yayAJjcUsgLrGRkCQlEo2gvaMDM3OzAlXom2DRYXl/+PMs7pubY2IUjI+PSwbBYpnXy/2VP8NBBq+FppBcuyqCG9IeAhXZTEY/y4n97NyivkeyC/hzvFY24AQf5EVEH40Ga4j7LZ+TjWQCq+sbZlji9sEfDGFtLSkJQUdHC+KxkGHTca15PWIW0GyPbIGx0Qm4HG44fWQ0OfDbn/otRQb+2X/5K+zfsx2/8anHcXnsIl557VXk0gXF9E3MLCMe92PX9p14881RpFNZPPTwPVhe4rVn0NXTI3Cnq7sLo1dGVePQuJfU+pMnT+HwbUewfds2eYr85MWfYffu/RqivPCjn0sGUSjV0NnbjONHb0HA7UWZA6VyAcNbRzC3tKI65/q1a1iYT+i7+7VffQR3HL9da4vUbAJqkVBENSOfT4J7NZpiMk2FYCpd8AkYqCYyRmo8m/x+L8qVvJgpTz71DUmr+rq74XG6cXj/QUQIEFbrMsqmdIDnpfZISs24/1UruDExjtfeOIVCtSqm6ukz53BzYgbd/cNoirUhkUjLxHF1NaHPXCiX4Q8EBWCi5kS9TK8XI+2jYWEyRVlPGfVKAR5bDR5bRRp/Z60Mp60qucC2kSG89MoruDm+hN7uFtxx7AAioQCCPHsI9qfoX2B26WAoKOM+gquLy4t4+dU3MDo+h6zThY6eHmzriGL6+gSW59PY3hZBE20FacxN5gwn/zT7y9Co1I4a6GXjVaqGPxrD4kYC07PzWEtkxXrjM8YSOeJ1IOJxA2XDuLW5ySgroVKoCZwN+Ozwue1wkWlF8Njpht8OZDc20RaNIp2kR0EdeVtdJodhbwDlVA4Blx8b2QxyPgdGq8DlfBn9XR3488/9Pkb62/E//+6vkJ6ZhjtXQNjmhpODx1AY8e170LHvMF588xx+/voZZFMV2Cp5dLb68NgjD+LA3l0YvXQO33vmBVSqObz/vofw8U98FrD5UCN1nl8VKub5qXFiT/YYkZG6QGkOf1iUKzKcrDY2wQUjHdUgr9Hksh5gnfSOoZ/xzSDYL5Pixl717p6A03WyD8UUaDAKTb1FXyCm0hgzZEvOYtX7hqFmhhiW1ID7B80xJTnQIMHIFay/z73uHX8yKz2A/RBZqgQlKK9rDGXpj9JIQbL+jmE9G7aDte8R/OD7EeAzPYqRTlrSAX4W/h3WARo81Xld5t87h7f+UvbE/5ZD+V/KG/DZjx2qM+rGE47h/OXrGLsxg2y+AgKHRPt2bWvDQE8z/eWwZXgYw0PbZLzHOCJ+oKZok1A/af8CjSKqaqbh/G8+MG7GdNlZdHhUaMkMrTGtEmrVyM2UTr+h8YTo9wZxojZpcmpK0oHW9nYtNKLBxjzDMASoGzaxNJyQpjA7O4X19WWMbBuRvpOggCJ2KuVfuHFykXMioOaIC77KfPGAaKXUs+ZyLBAICoTUqJPqTddhOuJzwfH1LEqP0RMb6hA9DVgcczGKWSCHcyMvICDBQsVofN8xCuSC42Ji1j1BB77+u6UB/Hdr+qdYEZtp2qxfv6Au8WYJoyQ1ugYXXXtJ91Y6A00bl/D88/+Ms2+8jPe99wN47933S9v5/3zpKxhf3kCwpQNlO1/bOMgW1lbw6UcewLawHTfOvYp6JY/ptQSqoSYcu+9BDOzahbeuXMXn/+4fcM9tB9AS9KGtOYxIgFQ3SiUiyOTK6Nm6VZOhJq9X1OJEKgm6+jMOS7S79CbW1ldlNMgGSOZD0SZTqMJosRPJFPzhmA6q8cmb2si6OjvQ19OjVAKnzYFiroDmeCty1EP6Q2hqa8P47By+88IPUbY5cf8DH5Qmd2FhEbFYHP09vWII+FxOrK2uSJvKDPFdu3YLGGDhe+rkaayur2Bk27Cmxi+deAVTM3N47PEnlKP+5oVzBlVuoKxcJ8X0JnqbQ3jsA+/HzMQNZDc3EKIxotNEjTGPuqW1VSACD1Qd8EoLiCDoD+P5E6cwNbeEPSNdupfpTBGJTBkVuxsz80so1wr43T/4D7j11uNwsvG1GS04i18eMmaKZXRlc3Nz6Ojs0lPBg4Rccb4Xn1lRwRrO/GpW6ajdyAvnGuC9YLHutBsnek5ELW8Bajrn5idx+uzPcPvx4wgFOnDj5hhW1qZx8MCdiDX1a3pBkzjqH1nMc31aDBi6mLPpY7POA1Dmmw20msXT25fewj899Q04/S4cOnqrro0pJzSC7OnrQTqT0sTx2tgYdm/fJRrj6VdP4lMf/zXccewuRQMS5ZfbHKdH7zK8MevRFPS8D9ZhZ7EGkskN3Ss+Dx2d7WpuuOcQS481NyOZSOpzEN0XSOdyiO5qyQRY0NNLwULaxRwiva5cNA1i3RgPschlYWvYG8aw0BjDBTRt4PfICbwSXRrgCfcUAiPcd7l3qlhWMUxadVl7Dq+NEz4jizBHjwAHAQ98LyMn4c+urS5r2u/3ccXXzd/1+/Rdv7ugYJEgoIjeD6mUCiCP2wHeK4ImbHRYpFA3zULFmG9RDsZIw5jM8GQ2SGyPIyW7AUm53vm6nGDPzMw0TGRL0mITNKKcgBpyyoUuX7mBp575CfKFKvp7WrB7x1YcufUg4tEw3jh5Usw1NvU/evGnol83t8awmcmoaSW9n3s792aeTQRD2CQTfLBYGwRzeE9pDsU1wuefz0EqR9d5rh/S0UkXtekztsTjurcE1mRiR3d0lxOpTFZ/J7FJM0oapDHVgwZZZen+abTG+MBClskKfnkAOFx2BMKUaNgF+PBapqZmVJwxlpDrgz9HmjwTDJg6EAhGsLKakESBNa3dUVNTy7OQQEyxyLPIJSYSm3c+jytLyzIW1LNRryOVzCLeHtF1Uz4VCYXlyk5AIBIMY6h/AKOXLqOrswtHbjuqvdmYAptpERtEfo9ZxXQZwywWiJMTzGf3YXBwEBcuvIm5uSmZjYVCjFbbahgF4TBmZqZx8tTrJifc49J+xSQTPs+Wp4wF5nFC39bVJbCTcjT6k/AZJVtxdXkF8ZZWMTeUssEGKk2PCyMR8YeCWgrZfB5zc/NKGqBfA9c0ZWq8Hjn09/WKuba0uCgdO9edBRwSxFDSACCzu6g8AjYlO+C10mRRwE3ImABSQtDa1q74XQMIBHHz5g0BDpy+X7t2TT8n4y6PW/sMfUzI4qChXjgaEwBNR/y11aTAju3bhgWec12I3chhh7xPnJiaXEQikUU07sbu3Vtw/NBRzM0s4clvPYdYJIJbDwxhLbmCzUwKXocfzdFmjF67gqNHb8Odd9yJr3zl66qnPv3pT0h7z+/gox/9KJ599lnF7BEs5XohmEdGz5vnzuGxDz2Gffv34dlnnsWVsWv49V//bZl6fuHL38Dlqzclv+rsjKKtNYYjBw8g5HVj8uYNmbztO3QYV69exYULF7CxvoFioYaBvg488MADOHrbERm7mUlsVQafBLFYaxYa64wgDp83sqYoU+U94/fI779KQ19NulfwxS/9PRZWFrBvzx6E/EE4bTZ0tbShu60T4QDjkx2Sb6wnEmhmpGgmg43NJF569QTevPg2tuzYgVA0hude+AEyuRIGhrYhkyUbISJmRCZTkDFkKNyERDojSUc+X0Iha4BjG9Oh7FU4PTZJb2uVHMrZTbQwdcDrRK2QRcDlkOySDdTWHfvlKfHyyy9Jxrd7Zw/27tmF5mhU+zcBb4FhTjfOnj2LzXRaJt9TU3PwR2K49b336vM8+7UvIWizI+AIoM3tQLhegL1uPJMoZ5DRo80Bu9sBXyyEpnhcw7WNtQ0sLqZRrhfkH+DmwMHlVCwjv1Dun0ySIluYQ49cpopg0I3ljSJ9PFG0URoMtDY74avbEHc50OTwIEAOcNHI8uxemxIcgpSqFcsIuwNIkyUWcOH0Zh5XysC2wW78yWc+jZGeVjzz9a/i0usXMRhzwZVnE+qWD4Gvqw97770fr9+4jlOXryGbsWFmYgIDnTE8+P678cD734MTr76IV199GflcBocP34nf/d0/BRx+MQUICNA3iLGklGARMOU56HTbNdQwvkQcnpi6n9+nMQGnyS+Hl0aqx73Uqif4/LHOJXuTtQCBRIsRbGSY9Ncho9jIe7kx8TX534rwrhhJp56dBovTmrgb9p4ZJlpAo1VTce+hDJk9CK/VMv/jn4ud3bhW9lBkEPM1eY1cV3wbvbakc0YeQLDN8loS27Hx3qxfCEzzelkLsI4z94NebGYAyz8z9ZBJCjFsbjPY4FkT7+3/peyJ/38PCvzxb91dZ3RJc0cPJuZXcOb8KDYSOQ406Z2G7VviGO6PIxRwY6C3T47Dbqe/sVGX0dbapsgji5KimAo3G30W3IYuQlCAEy1ubrTtECWnobNRZq2H032mENBsxRjHaWolp1mvmujLo6MyGewfGNDf5wFKl1BKGegpsJlMmUanRifQnDRtBAZ4wHf10FPAmIopM1gGRCygq4rE4+SelE027Cx06VQs+k+dKH4IHo+ZGnPaSj8FFj80mSKiqAZeTQUXAdFAoog0OzQO5RbthguBn5FbEDcBFgH8fywsWRjx3+Uk7GRUn6+Brr2Tg2rQNurF+Ro2LTD+MpmhRovEA5ubG4tx3hMJGjjl5OSLei5UsLQ0ia997a8xfuMSPnD/h3Dw4HFcu3oV/9d//xtk4IQv1oKKAAcHKpwK5nI4tnMID9+2E5NvvYZcchU5RgTmKrjnsccxvG8fXvjpz/Gdb38H7ztyG8IuO8J+l2hmQX9Qh6bd4cP+o0dU8EyOjeHEyy/BH/KjOd4so0GZP7qcWFycVyOymTQNFwtukw7RMBx0uJEulJErlbC4uCDKKeML6SvQ3tIiJD0ea8ZmKmO0ezVIblK22fHjV17H6M1JPPqhJxS5xwkOtfZ9PX3YOjyEcMAvWQmZJoyKmp6ewc3xCT1XNKrq7ulGX3+vzLAWV5bwoxdfwrE7jmJheRkbyaQovelUDp0dLejr7sDMjTH84W//BuzlHDKbGygXsqgUcwI/+D2pIXayGSzpezcpHYbK7PME8PIF5lLX4KrlMNzXh0rVjvVUAeuZvKiriyspfPLTn8CDDz4CnmlEeEmB47OQz/KZijRy4E0zST2xjDYdxjROTrUCqXzw8L6mGJvm0cSahxg3fD6LAqvUSBZQod5Nxo/U03kE1i0tzeBHP/6W0gc6O0YwMzuOyenLOHTgLnR17VAsWktbHKnNvFgVdFZnsc5GmHpxUTadDh0knLBx/5BGv1bBc99/Dt/89lPYtnsH2rra0RRv1pSHa5+0Y36e8+fPqdG7/baj6Ovuww+efR4ffvQJ7Nq+R+wjt9tnikYbP7eh4VmuvFyj3LcsfxFRBAt5Ff0EB/l8jY5eRnM8hl27dmlCqngmRj5GY7+g8KkJZ0IAD3RmKJO+z7jAQFB7BkFHFhWa7ijVgRMHoy3lPsjngEAp9xKlXtSN9p/rmNp3FQssfnwmQcVQjf0NYNA0++az8MA1+w7/2wCFxkSR+4SAgYbhID+H5FulkjLKN1MJsXWsPYrrjvuoNRWxst2VXiHjT35GgrE1pFKkl9L/o1U0bsOSMiwEgVCwNWLxIsZhmb4vXC+ZpGQixo2Z0q93pFbaG/VzjDNLK989Fo9hfHIO3/neT5BM5WQy2N3ZKmCgp7Mdr504IaM37tWXRq9gfnEJfmYs5zLo7u6RI3emwdBhvBblDyY5wNxTXivvJUGBru4enV00feNUmGajjIrjvaRWn6k73D9IJefXSiCaWnLGWPGzzC0uYmU9iWAopmi2ldUNFdJtbRHR8ndsG0BifQPRUJNAShVp9TKC4aDW5dLispp4nlek7/I1CTrwOaGO3EhX6GwdFFOARoIuj1PRaPGWZrFT+BwYPwmfDO/YJFieFaTVmykOJ8wBZPNp8YM7Wtpk4Le6tIJtw2QJtiCxvo7uzm7s2bMHR249gunpaclA2Hx3d3XKSJCTVu4bZGjwfGVjqZi4SMQko1AyMH4Vk1Pjcq8fGdmmPW/7ju144YXnBciurDJSMIP1xIYYQDwTOjs71IRSh8/ny+awax8gAMVrsCJ9uf/ReXzLli06MwSMEvSo1eWdwBQDTtz7hwY0WadHBffK+bkF7YcEpFgrMIXjxvVr2ufI+CCgyHOLpopckwSJeM8WFxcxMDgg00N+Pu6NrCGMzI3r0ycPAppSLi0vCySgnxLlJlzP/Ex0ib9x44bMLQlqEKQg4ChPknoNE5NTcLqMY3sqk0Mysal6KNYU1SSTKU3bto3I8PT0G2/A5nBhfHxR9Vu0xYO777oN+3fsw7WxCXzjqRfQHPXh9tt2wuasweP3ojkcRzFbxMrGMg4dOog9e/bhheeel/xiYGAAly5d0sDg05/+DYyNXcU//uP3cPfdewSgcM/s7OzEq6+ewO13HNdZ8/RT38Ydd74X99z7AJZW1/Hn//UvMHp1Am4vQSQ7OlpjOLRntyR0NhrW5fPoHx6WwSPvA5t5NlmtLa0yHv3kJz6JWLRJvlGsAejBQfYA7320s01NmvVdcw/NZXKK2jQG1NxXySDIY2lpHn/7+b/B/MqCzBmDXsZstwsU6Gpt51YkAIxncolsp2AQiUwGk3MzeP30KcyvrKJ3cAirGwlcHB1DV8+A2AG1OmnfBFcjKBaqSGfyKNds0vc7PF5JE8lioH8KTRczhRSqKCAc9GB5fgqOWgERtx39bXFkN1axY8uQ7sv1azfR2b8D8fYudHS24Qc/+AFmZhYRCDjQ2hKRZCAYCKNUrsr3gaakivtzubBrx3YcOXIMBWrWKeWy1/C1z38eLR4fuoIBBGol2GolsRW8wYDAyq6ubji9Hjj8foxdn8Lk+Az8jjr6ujqwtplGvlpHkYC905jvpXJ5afGDXieyySxaIobJtLaZQtXtQIbmtZQzMb0lQ3kAEKwDYYcD7ZEA7JTgkbVXKwv8pFmhTCPLbEptcEe9OJcmKFBHd0cL/uxzv4ehrji+9Y9fwdzYZQRLNQTKUPpM3e1Ewe3DofsegG+wF196+rsYn9pEejONlrAfjz/0AG49vAfjExfx/Pe/i8RGEnfcfi8+/vHfQyAU1+fyBcjOrcBWJ0uR9SabYsoo6shTVuYw8gDeX9ZEPA9Yv/CsJqjIdc5fAtDJwmycv6wlWEeR1WqYwYbZa7yMjPyLz7blaWOkleZM5p9Zzbg1eLRYgu9mDRuWcaNOa3ixsM4wdRTlgA6tTQ6h+Pd4/fK7chiWswaxjfe03s+ADUYmYaQNhv1sDS7lw9bwomGtI2NOr2Fs8VwyQIQlLzDDF2OKbEwGLQZqx9Dwv4MC/5YIxP/X9/qdjxyqR2IxRHJ0/mEAACAASURBVOKtuDoxjdFr05iYWkQ6VQZlNv3dQRzYMyB31I42Tmb2yTxOUYSk3jpopkNzm5AePiJUqfSmJjOWszmdikn9pvZfqFSxoIOMD2HDU69hdEGjoIoOPpr/mUmBXZpxatn8oTAGhwaNvkbGVPLq10ScjAFqzzhpZKFHNHZ6ekLodjvd7qkXkmGGmQpqSqq4G0bXmLxhFt2c5C0tLagYz+VoLNKk+Bc26mwwuOHb2USlM5oki6rGheViI83caS48wzrgwc8CSTof6scbWl8CHlZWqZz1GwYmQgRtZAkYh13r71n/blEdDe3Xr82I/8+aTorS4zImKXSl5kHJCZYmJQ5SLKsYv3kJ3/zmFzE9eRUffuzj2LXjoA78L3/9n7GUycMfa4EnEEIqlUc82oxyKo3s0hQ+96uPYPnGeZQ3V5HYTCMHF2677wE0Dw3i4rXr+PbT38K+4WFs6++RizEp/TwQw6FmuH1heMKkmvZhauwqVpcXlP/KKTI3L0ZvccJtUW85GeUGZHScprHQPSLF3knaGJ+bmjKwx8dvoiXejKH+fuk4/V4+g1AuORsQuss2UWd8fQrf+9EJ7N67Cw8/+jheO3kK8/NLGB4a1t8npZ8xmMym5nPMSeHc/LyatunZGdHzSGNdXV/DM889h/GpCWzduR2ZXF6N/cbaGuKxKEaGBjEzcRODnS347K9+BJNjo8qSLub4+VjYeFQ8s9ng51lPJJGhxpU0ulBI2lPiPidHr2ORztwtYXS3tWFpeQPJbBkpukgztqyQR7ZUx1/85V/DbXfLsIrFqQCqhrsrpTukzjLZQMiu16vmmxNzGdy5XGo4WppbkUqmxIKRqWO53GiMDTWaa4M0eoJXLH6ZQc9rpVjI53Pgi1/+CwwPD2HHtsOYX5jCpdE3sGP7Iezbc4dMqco1HqgBbKbSojrq8KhUVQTyWmjKZHllCLgDI0XX8Y2nnsSpM6ewbdcOHDh8SDRnuoBzzZJevLSyrCl1W2srejt7EPIFcPKV1/DxJz4OnzuAzo4u7TtcT9x32Kgb2r7ZA+RNAqO949pkc0AKOJ3EOfnmM3jlyhU1sGyIiKDzfra2tOnPuC75Wfj32ZTwPhlpBdTEUhNM4x9+J1zzNG6zDnZKZTghO3z4sK7N4/MZRgNfoV5X4cH9k82Ekk8alEIVANLeGxaCAQaNbwCBDI/HZKZL08+91MdEADMVtmh9fD54nwkI8RfNDKnIIhhL1EK6+FxW4A+bG35Oi+6sNUZjJFL6Mymsri4KTGAzZTGZ+LNsfpTNXKYbNyMaY7pOFmUm15iT7E0kkuuihrPo57RC8ha5F9d1DwkiUybCqTCf3cmZeXz/xyewsZHG7l3DGB7shr1ewb49O/H2hQsYGhwWe4eN+83JKTHTEptJxFvi2hfp2k42QmIjjYH+LjWeZorjEJjAiEIxSFxutHd0ap+3mAI0E+P/z+eKasJ5XyR109SEHhxusRHYTNocTkzOrqG7twvzpP3XjayjpYWgwAK6O9sxN72C3TtHQJo9G8allVUExRQw941NIJNaWECurqzB7zd57aa4rEs2sri0rjPD5fYao7462WGUsZT0LJMtYtgONJzi2cCsczPVEWuDkiIXQXxGo/kQ4/dWrqA52oTOljb4XG6kkpvo6uzE8PCwgLGO9g4BNQRYjh09gps3rmP//v147rnnsG37Tp2xdMxnc8fr4PM0ONSPhflpjI6+jbbWuPYaarA1sSzkMTM7jampCQwOD4oZw2eIjS89MrjWOjo7tdbOnTsnJgqfh2gT01JoVllGe1uHPifBKu4llDzwGa2WK5ibndM+s2f/fvkRUJawtLwkzxQa6Qkwq3PSGURMk/8kujo6jLkaJ2yKwGOhbpg8NAbkfsH9g2Dx6sqKADzuwax7uGYIDNAcktfEPZaft6W1Rc/+/Py8/i5jCcmK4D7NfYY/oxQiAoi2OjbW1tHa0YX2ji74AxGcOfum9q+tW4awvrai74vPHBMRyBZgLTU9u4bp+Q3ACfR0h/Hw/Q9i/MYMXvzX19EUDuKB9x1D/1A35hZmsXvbLiRW1qnC1L5EIJyxfLfddqv25qefflrAx8GD+7Wvffvb39LnPnLkiK6f35FZ93SmX8f585fwkV/5BFbXN3H67DlMzsxhZm4Z3d1tiEaDCHJvSifQHo9h69CQ3PLrZBJlc/puT7z6mvYryvroD9DX24c9u/fo32UpXTfG06wF0lVTH3DPldmg3ak1QkYhf7OGpE6eoAB//5f/+ueYmp/GgYMH0El2SK2OzngL2mg2SG8HGaBB9H8vpV8OB86cexMnz55F3enE/sO34OcvvaLazx+KIZsvo1on6y+vetjl9CGbK8LpNpR0+pmEA0EU5dFD4z4XssUUSuUM8rkE8ul12Mt5xPxuuCpFRLwuNIeC8LiMNDUa70COxqHbt6tuvfDWJYxPzGJ5lcA5pQ12BANcuw75s/T396CttQU7+7chn8zg0tglxDpa0NTahm//41O4Z98wYg4nwnSIz2fg9jkBjxPNne1YTW7i+tgNrM6tKaWKrIuIz4Ww34NMqYrVzTRcMogG/PwOCVLX6gg4qnDzOU0C3qALyVIZZcoklNRl9lMBaatJrGxwgkxjTAJ2gJsRrl4bgkLJIUAs6vKiVqCpZxVvbWZwrQz09HbhP//hZ+Hz1vDcd55EdTOB+moC4bwN1VwBbr8TFY8HLVu24qHf+XV875VT+Odnfqbvxe904Dc++THcfuQQxq6dxb9890nMzmzi0Uc+iCee+B14/E0CgMrVoqQlDht7CiDgD2IzlVS9xtqEjEtFOjec9c3knlGFxnuMz46lo7eMBAVKuRzqA7i/WMljhv5vznhFljfigS0jYCP5MzJHi3lsMQasxtyawFvggNVLiFVg56CR4BoNqyPaG7kfEUA1wxDL9JhsQFOPWHI9q4/gOWHFnRuPKhNtbPx+TNKQxVrg3q6f1zDUDLd0Lip6mObuWZ038hJofG6LYda3/d8jCX8pUZE/+NTtdWqnQs1NSGaLuHRlEmPXZqRl5ASyOWrHncd3o1pKY8e2EXS198Dvi6BcpHFWWYZCMkfzG3Mpfvcs9hhPxYeMSBoXGtMHSJMmwkZjHG58WhhuQ0nlQ2ZcsA2i5NJkjcOLqswDz1+4gK6ePvQNDJhYLk4vqcVpaIZZqPHB46FGAzJSxq6OjaKntxsDQ1tgk2O5KeL4kPMgpjOqyENCwkwMHgECOszrs4BULpvMfhxOGhNyUwujUKTWj/oZ44rMwl+0mUZGMQtq1vcGFDFNAheUQeBMbrllOGjFhVi0HDnKcsTNqyVlqYHSWf9tGAgG0eQmYdEqpb9VYUvmBCeOnF6abGDqQ6mVKhYymJ25hm9968tYnB/HkVvuwq989Nfx0isn8KWvfR1Ta0l4Qk1weHzYsX0PfG4fLp49h6C9guPbuxB3FVBJLmN1eRllpwf73/se9O3Zi5+++hpe/NGPcXzvPnTGInDbq6Lj83AOB5thd/kR5NTfbkdmdZUuiygxaaBh8EgQJbVpmhpmSlv3jQc7JQTWL+puC6Q8UZLi8WrqSa3q4sKi2ALUPfb39msD5LPA74ZTN5p+OUMxnHjjPCam5/HRj30CxVIN0zNzeoZojEaPDDZtfE9Ozo4ePYYrV8fke1CuG0osf5147TW89vpJsRWa25o07aDUIuAL4MDuHXDWq7h47m386R9+BrXkCjLrKzLwSSUZdUZaGkTjIoWVk0dOgXioiHpeq+lzeHwR/OjkG9KztYbd0uVxIpEv27GRLSCTz6DudGBxLYe9+/bh1z7xKdFSqbnnM8Mpi8wmGb9I1kAkLDkMDwRp5FilSL7DQ6uqatIY3DlVlGmKr89FF3LTMNF7g883ZQpcl3LFF+qcwcnTL4phc/zofcjmNvDWxZPo7dmG7SO3iH4nx3wnp/V2NTUsoA1FjtNRmvyQTeRSY8wJHgEjSjJ+9JMXpR2OxKI4eMthTei2jWzF+LiJTb0xflMHZyQUQjwaQ2drO37w3A/w+MOPYd+ufSgVq0L9eY8NDdBQ/Zuamn+Bohtg0RzSBGv4HfH5IxOCa4trVhp6FuvU4Ys6z4bdmDmy6eJa5uFr6OOm4Sa1mKwLMofM5N8uAFVNd7WKU6dOYWJyEnv27MWAgE4CfT7JCEyBajT9PNC5B7xzIJM149T3bZyBCUqYxAmxkBil5DGFsykWzKSer2dA2zrSmym9H/+c/48TdE5yqcHlIW64f1VNttkccDJgRQ3pPd1u7Sm8V6ToFgtZSSHIZiBYJI0hgScVTpSymL2PWyHvHTPBuc9yGmyaP3oo1MDpPZ87MzmpaCrOyDr+k8AJ1/Lo1Rv40U9OYHV1E1uGu3HwwC400Swzk5aBJ/f0gcEhJYbMzi+I1UXwiI0vgUcTw1nT5IQ592zUNbloMFZkiOjlPWeUYUb3mc1zrlCRVpiZ4zT9y2SKOuP4i40Z31uGtahKbsOUk6W1NWTzVWSzZWymc5qwOh2MfSojHPTJvG9lcRU+gtl2GzK5FG5OLKC9s1mvzT1nZnrWAEByemZahU36dN7HxAYlVxml49BfhUAhp1I5au0bzy/vKUF7Q/U0xRyfFTJdWLCSTUaAjXKOeDwmE9GAx6tJqtvuwPYtWxVTF402CaDiOT44OCTKKGUDXR3tePaZ7+LosWOYmpyS9w411GxQWSPQ3FdJJV6uFTemJm/KTJZHManLvIa1tVWtF05U2WQur6zAKylLTRGFpN5znRkj47wihLlOaOpGSRondpy6c43y0c2kyOioqGmmFCKxsYGl5RWEYzHt7QQF+DxS1lIolHUOhUP0AAhiYKAftkbkKgE2k1ZBzfiGXt+AXVWBTKTvDw2SuQhN1wmaTk6O6/yhPIB1gdiPkQhmZ2cFzhrZTUUAOV+LzxbXTjqTEShJoIMyI14DPxdTNBxu7otlLK+siRXF6EuaJq4sLco4eWTrFmnLV9cTuHJtBpfGplGqUuoIfOzDj6NYqOCfnvoeAl4HOpsj2LlnROZqfe2duOXALZqG8xnkdz84MCCAa2xsTODZH/3xH+Lixbd1L5977lndo8OHD0n2QIkDAf3+gR6tM5oK7z94C65cu4GXXjmpmMTxiQUMDLTisUcfQjqZQMjnxMXzb2Jk61aZ4+UKBZw+c1YskJvjk9jcTIsNSqCcjf5HnngCW4e3IODza21TUy+TNiXAGD8oy3iV6Vg02+QzwPOU65Lg48zMJP7yv/8lJmamsWPndnR3dGDPtu1wcJpuI7MxoD2NtHl6HUXjcYxPz+CtS5eQzueRKRTh8gWQTGeRL1UQi3co4pGySJrZ2u1kuXH/oy6fCSVxsZSaohEEfV7Mz02jbq/C5eVgKK0BW2pjCR1NIVSzKUQ8TkR8HsRCAXjlLVXDseN34q2LlzWp7unrg9sXQKlCzXgRtMWnJIUMEzLquG+HIwHMTk6ims7j0M49qNXyuHzjKs5em8BAexvef2AXapk8UnTmLxeQL+UwPjeDYr2ClY0s4kEf3MU6fA6ya2oAfQ/qQJY+JTyD4MBGIi22SVPYj/RaEkFnHR4HkCvXkCnWUXHbUee02u5AIcd1byS25XodmxwmZGtw+Gxwehyw12sI5OtwFegdzYEF0BL0w1uvIBII4dJ6Gm9tlhGLR/Anf/gZDG3pwpP/9A+YvzqGPm8IoWwFHdEIFlbXUXc5Ufa6cPyxDyLYO4S//IencGOKHk51PP7QQ3j/e+/E9Rvn8M2nnlaM8q233onf/M0/Vp3Fa6NMgB5GpUJFPmUmEphyw4L2CoIClEwxFYnnMdcrI/jo12IGg2Zybk3m5bKvxpnMPeMPwF+W2tfE/JpJPM897mvWnxuZcCONif5rjchey+NJIIR6I54H/I7eSSlg3UGAlWCEMQAkCGAYCTxTTc9h/IYUZ65GHaoBeO3vNit8R1pp2Mjcpyzgg+e1YT4bRoMGdtxXi0Yqo8/fkAnw/ylOlGaSkg+YWoS/2gf/3WjwlxIU+OPfurfu9ntQttWwkcrg8tgUrozNI5MhPwpoa/Fh+0gcsYgHna0t2LV9L/xexjltaApN+mQ4FJHTudGysOAyDR6bCTbfpC+GQ1ET48X4DmqYRaMlsmUebovCQkSOB5DfawwD2YwQrT99+hS6e/vQ0cWIQKcWEgEFLmJGOjGuhnsZCz1SOVdXFnH16mUZIQ1vGYHTy+mWofCLcli13MTp/m0WMGmw0uoUSWkyE0Aa13E65JWGKwi704Mi3UkD9BkwBhqcWvOzN7gxKmY4gSEN2lpo1kLh/SEdm39mTcR4PdL8eKk5rmqKqjxz3qdG1ImhHJmcdVFzPWaSaRw/TVMiYMNmpAxMH+D9JlrOxofaSLutimRiAV//+t9ibPQcPvjg47j9+Pvw6usn8bWn/gVziQytsESV7esdhNPuwuriMpBLY2dnCDu6wmh2V7A4N41CtY69d90lUODMxct49rvPYGdfH9qiIUSDzLh1wKOoSOrRIhw5avNxVkrKom9qigjR5CSI94SbH4tmGlhxk+FmxglMS7xFExRORwkGBCIRJQPwnsugqVDA6JVrouWzkB4cGNQGRIotJ7uaAtmd8DW14NrUPH760gns2LUPO3bvQzZbQJlGaKm0qNIEuXiffYGAsrE3SR91AlwfbOCnJqdVLLm9blTtNdicdhVfZM1sGx5Bb3sbJq6MIup34r67j2J18jqCLpq3ZKVlY+HP55/FLAsmPj+cTPKgCZNyW6+rMM+XgBdOnIXH50Rnkw8oFWXwU6w6UXF4sJlNoUzTomwZlaobO7eN4M673oPh4a1i7HDaRY8MggNsJngP1OSkU1p3wqodnDAE1bAzIpETNhNbZoAUS4fOtUfgn+vSTF+Mu72ADBkSVvHKq9/H1aujePyxX0WlksPlK2cRDrdi355j8PqCxgugVNVByvfjLxaXfG5NLJ/JXxfNuFyWYdn3XngOqxvrGBrZCl/AL/ovC6BoJCgfAV7/W29fUAPW09mlmCYPTSjPnsfHnvgYdm7fZQpE0jkbhqbUvZnDigcX9yo0oj2NyY809rWyPh8LTmsPsOj8/Dtcq2woNdGmLMNpDlvjHky5FPQZ+VzzPoo22NDfsYBlQ0Ha7+XLl9UUDQwM6l6zKSWTis816X3cH6wm3kzgydg0122ZaZHZxP9vZEc0MTNTV6vRtSYa/HMBsC63XrNAdkuBTa1hMdFY1dprCQCwVqDkwSRWuCSpUdNfN+ARPwOp9/zeWAYTBJZRo064uho4SkFY3DBpgLRuFiJsjjh55y82R2w+uM4JaEYjYTVV5vq5lxPUrOpZkJEf75vXi+m5BTz59PNIp8s4fmwPDh3ci2I+LeM+NuW8LkXNMeLK5ZFRGM8YmtBxPXPaQxYY7wNdx/k98/vkZD7e0qK9hdnpI9u2qSDnvsrJ2GYqr4kmu1k1Dxlq9wO6Vq41ggI+r0uReNzHmmLUat/A9Czp5TRLdMJPn5UKpXl5eb0M9vZgbXld2uP2jlYEwz6Z7mVyZJfUje4+nTV0acX+lmnLquZe8rcqsLySFk2YqQg8N8QgSht5BiftbDz53RAIYIHGM4LPML8j+VE0ojiXVpZkUhjw+hBhFGFrnF07IsEAjtx6m84Q7i/rGwlpu7mPkNofDQWR3FhHG/0gZmdkkEfggEOChfkleN1ePRaJxCqqlQLa2pplZjY5PSl5FsEAaW3dTiWXyNOCYAXTTYIBhMIhs98o9gpiNPF5FW4l2UbGMGEaudyUNBB8a29r195HAI7+H/x+qZdOpDZlEMg1u76ewKWLZAo40NFOsGNA3+Vgf79icr2NvToSbhLIwcbV6Pgp2SnIY2loaBA3bl7HzZs30RTj4MOsExomUuNt+bvwGdOZpBhYm54pggx9ff36DNMzM2IXsF7i+/IsYFPc3NYOm90tfTkZaeM3J+Gw19ESiyi2OeD3KnHBgGg1LK+nMDG7goWlDdidddx2cCduPXIMX/jy11GvlNESDqOrt1XAU3M4CJ+L7MgaOjt70N9DyYyRhl24cE5MvuPHj+HKlVGt3x/+8Ie49bZbsHPHDpw8dQrTUzMYGdmKxOYaDh48hNn5FTTFWnD1xk28fvIsstkSkptZHDywFUdvuxV+jxulfAp+rxsFpgSwXrRB0gfKXjj0WVpZESNzM5nGwtwyHnvsUTz80AMCA3ieETymwWSmYXamM5UDokJRz1rAH1LtSGCF/ioEq9fWVvDsc8/g+R++iMO37sdQXz/qpSK6mHBA/5CG2SPXECMX07kCVjbWsbS2jlAkKo+Aydl5pQ/4w02YXVyF1x+GyxNEtUpfqiry+TJiTc3avzlpVqQh461TSXg9TuQKaVSrZBil4HZUUS2k0ORzw1Uvw2uroSnoRxNNA71uefxQlktAv1yroCkew/T8nMx6A6GI7hOHUlz/szNzklsSjKW/RposPq8L4YAD2UIBL705gf/1Nz+B2bffxPLiMjjrS2YMo4ivR0aK22VXg+2vVcVYKOfzBvQoVRUZ7An6Uao7sLFJZ3wntvZEgdwmbEUmIbg1qKHUsUZzO5sd+SKba25BlLk65LWQLVVAERwh6mSe6VIueRxEHECqUEGaRqm5GrqaadIcxHimjEuJIprjUXzm0x/Fe+49hq99+e8wff4CWuFAqFiDm+cmwU7K8ZxObL1tP7r3H8RPzl3Hk9/9vpr5Dz/8ED54/724ePE1/PjHz8n/Y8eOQ/jMZ/4EHl8UNjLoiGzYKOt1oVrWmMZIWj0Ow4qg7w+NmRnNSFPiQkn1CId3YlzJrZ/DOOPXI5CgTsd/Y+BnPH8aiUEcGjS0/BYTmMMYE/VrjAytWp5/TpCe7/nuPoK1iiUZsFgE3B95llo9mJUuZbEiTX9hNP8EM/jzllzh3cCC9TpKN2oAGZYEWkbhDV8hrjvuy/wlWYGGH6ZutAAB9kZ8HdaKRqZpmI3Wa3cOD/1S9sTWEPLf4p+/lDfgr/7zr9azhSyy5RyKlTouXr6Jty9NI5MmLZ7xaMDdd+5AOGBHd3srOlu7EfA2abrEbGIi5Jy8EXXnQ8NGjw8Lp68sQo1GrE0bPReRzx80rvPKtXRrE7XoJDLwIB2wVFK+sWlG2IBAVFvGNvX29wtxl4GfdDksLI2JBWkqLAi4kJKJVU0lenu70dnTBzgMMmdFGVoPpr54Gyf5LjWmbJmK1ACTOsiIP2pkhByyoCa9L6ipUTAUFTIsszAicTIcM5FraiZqJsLByAZM9qgBJIy5Ewt/Y9ZjYk4MAkhwghnNZnrF34auY6jexviDdEwWDMZgzNIoabGLymO0xfI9ETPCGKGYDNYyJsYv4emnv4zJ8VE88sEnsH//UZw+9ya+8s9PY249B4cnIIocNWssmjcTKYTdTgRradyxdwhDLT5MXruECmro2bUb++58D+bXE/iL//u/YaClFXtGhuChZtFOelsI2UwJ7d0DcIXCoLHg7PXriDPPO5sy95l0Tskn6OieMuBQQ9/LiQvpypoScepdKChuhQeBZVrC54dTM9JBqRUlgNDbTf0np7p2tDCyinS8tm5kynV8+5nnUCjXMTyyU4crwR42DZyWsflg0cfni00nf5eowXPbcOPGOCbHp5FMpmFz1GFz2eDw2BFrpht0XPT1QiKB9bkZPPHwfXCUs6jlNpFhTGFqU+uBzxO3zc10BulMDtFYM+bnF9R0sZBhCFp/by9uzizhlQvXEW0OoKc5gEo2g3rNjnzFgWLdgWQmDYfXieX1rOKgBPjY3Rga3optI1sEUgz09apBioSNszJBLOMjYOJxzITeIY2/z+OS5IaHGPWKXPfmuSKQZNOExshQOEGomYaCvhgsxLwuXLhwAmfOnMJ99z0Ep7OO8ckryGXLuOXwXWhv7xGgwuawwX/5hekOi3tOl4U6E4UP+jWdnZiaxD8//TS8QT86u7uxZetWBENhTEyOg35a/G5ZcC8sLqgB4zSQXgMd8Tac+PkJfPCBD+DgvkMcdusA5PuyweTzR8Mqofui/nGdESo0rAmzRqm3NNIl6QErNGViRJsx7LN0+HK75sXQlVlRoDz8SJt8J2uY+4KVNkITP74m5VV8LvmscwLMayG9XtRk+pRoSsmDluatnNzT3yAoIFRZ6o3cYAJJZFaZOEKjDeeK555s3sfsH2wA2TSZRtsYdnJSwebeMjplUW0OeGOSx32IIBn1/nxdZTSXyQgw7APuM3wGNL0uUR9tpqi8f3ye5A+gGEJTNNCYkA0//9uKGjTMAZotGVCToB7/ne/P1zZVpQ2Ly0vGPLNakdHVzNwSXvjhS1hYTGDXzl7s3b0d4aAXTZEQlhYXVHCRXp5IbGqGuLqxIWYOr3lxaVnARCpFgzsjNTPTFJNbzz+jBwSz09nAdXV3C9Di3sqGh8A37zen37yXPPNIYdZUxQHEmkImH91pk7HnhUuXEWlqAckmNItz0eHfSUPFZiwvrEhbHPTx79CIqoiW1qgAx6mZRTWWBCnomyNpiKjSBOyo26dGnXIwUq+L2NwsIdoUlqM4WUCclIvK6XEaEIiGdw3XaOM7YxMDgp9N9FAyJ1KbOmf7e7p1zidWV5BPp7BlcBDbRkZkMsh4Q6YIub0B7RN9fX3YWFnGHceP4uVXXsbs3Ly8GJqa4mqiSedubmrW5Jxu85lUAuGwD7FYBJNTE5Jice9ta2vF5dFLugc8u3kmkNlEEIXsBCPpMNFXdKpnOoJqBpn9FbQOyFCwqlj+2fDQFvjcHqytrsq7gftLSblzZNN5dWbweVtaXFPjHo9H0dPdJRbN8NAg2ltbdF6zYadJMgFcnk2GjVDH7Cwb4hGBkpOTE7h+4zpizU1aZ9w3yBLg2c3355TNkuvQ2Z3Tx9ErV9DR0Smas9dnag+uST53W7dsVTTj4sISdu3dj8XldZRUMjkwOTmHDNAyYwAAIABJREFUSrGIHdsHyf4WS4cTTPkZeT3wBiJIZAq4ODohOvuth7bivffcgx+8+DNcvXwTUV8AXT0t2LK9T+D99M1x7Nt3BF2dvdgyPKTkHwKSZj8xTA6+LuVOP/vZT/Hohz6kz/PSSy+hv39AzXAwZL6rtvY+nW2n3jiDt97mGcA9toJjR/ejXq1hy+AQXM4qdu3YgbXVdX2X64l1GdGSJTC8dRs2EpvYSCSxspLExvom+nrb8KFHHsXdd94hJoOMp/m9K6GJ9RxB+ZCM8SgHoacAJZw8pxixqvg/rxvf/+H38c1vPa30qofuvx/LC/OIBoOazDfR04lAZTqDeGsbJqbItKiDXltkJ2YLRbx9eQzrqQz6t4ygXHciV2KqRwzrGykxMeww5weBc9Z2Ve5tLidyqQTKRZoj8vyoIJ9NIuCxw4UyKtk8In6bAIGg14VoOCi2GUH65mgEKXorESTjAMTnQYXPIOvoKq2eiorwpfkv0QHKEn3UdbuhuNPmCBNClnH2rTk89MB7kVlewOpGEgubGayl85I/BL11hGjACYekAvVqASGvA6V8CSmiBx7GF1c1FCnZXNjIcPhkx74tXQihhPWFRTXLBPIJyrFuZw3Oa+PnVfNLOQKTXAIhrGXyKDhtmN3MaULfHXKh1UunfCBbzMkokoCI22PHMpy4muR358R/+MyncPsdh/Hc09/AxMnTaK4DgQrgYpKRnwxgJ2ysoaNeHH3oIaw5wvizv/kCEukC7j5+DB999BEkNqbw1a/+A3K5FHbtPoTf+73/Ay5PBN6AX+ZpdVTgdZM1l9dzxL3I5eK5V0FegBNle9xHKe0xzbv8n/wGHODmaVHprUGeVf8rLU1x0409quEtYLGDTRKb8V+zUoN4vnMf5GtaryM2Y8MHwPL6sQACa2hIMMJ4udFLyJiXa80oNcr4kvF9uLdZEkruz8ZvxsghDNBgvA0sKQD3Pes8t+QDVj/Df7Ke5DWZWoRsAJMCIpaygAIynxuRhA3mYsfQvzMFfilBgf/zf/twPUdQoJRWjNvE1DLOnx/HxgZptMzdBu68YxsiIRtaY03o6+xHJBBXFFW+mJVuMB5vbcR0pXRgsDBVPBon4rkCmqLNaGlpQ2IjhaCimchYNg6aLAreTYUhss8pFZskOgErJrBWEyhQt9kxsn27XpdTzkqNSFoBLifNCKnn98mwpFYtI5XcECjQ0hpHV1+f0EoWP2Q18GffQbRMQc3FRPoi3e8d1HVVSnr/Ml2BGaPDvGcffRNolhVETXFjhpLJKYoSEaQFZLQYadmmuTCNu8maNtM6lzwSjA7VGIyRZiVWgFYUaw5TgFgoHP/M0vDw/3GTkSmZqDnGzVMIn96H/49mcaQMcaMuqAng5sygnenpMfzLv/wPXLl8Fo898jEcOHgUpy6cw19+/stIFhzwh5o1DSNN3EdOl80BZ7WCqKuCPb3NuH3vAC6few3Fch4923dh19HbkSpV8aUvfBEd4RC29feiOeqHx8kpqgeFfAWeQBQ9W0fUWBAUoLHZ6tqyKKK8Dzzc2DSQTiwWSK0mcIhsFN6HELVRAlZISy2beDiZslU00ad+l0ZabCZJaeRmTZ05i0celpzUBZta4A014V9PnMTZC5fQFG/Hnv2HEG5qFjXZarLYhBBRpd41x8KuksNqcg3z84vIbJIiWVMRF2+nV4IDkaYY+rr74azZMTl6BX3xJtx7+y2o5hIo5jYxN8vJjmnUOMXn876ytm58Eap1XS8PVrfTgeamKDpaW3B+bBwXbs4iEotgqC2CKg3Xag7kK3ZsZPI6QOG0YyVZUJwZdcDUDKfSjOT0aNrQ39uNjvZWNEUi2L59e4PEYlORzQabendSVqnltdmqmvrxz/ic8oAn2MV7zwPw/JtvCqihVIgTXTYIdL8vK5LIjompy/j+95/BnXfeg/7+btwcv4LFxVXcevgORJvatD4DoQDSAt2MZIEeDZzKaU1wgsQIqWAAyUwKF0cv4/kf/AAdPd1obmlVo8HG+OrVMXg8dmmlz7x5Vs853cA5VYtFmuCo2fHyT1/GJ37l49i9Y4/WJRlBfKbodM3JNg95fr+cBnBCSxCO/25p+vSZ7TZkGwaYNGhgo2VQdZfWnDENbMQoSkPHyfQ7un/TGPJZbcS0ytHXTB/IRiEYJj8VFRZepNKMPaQxlFfXSjYGjY74Gmxg+WwqDk3xeMa0iHsHmwjuBXL7FQBpaP+8HmuCwIPZaKG5rihd4ETkneJAe1C5bGiHDjaIhi3DPZwsLRZHkr00ChJL6mUZnJrcdZtxko8wHolxd6bhlySMiRWU8ui+GnDTSiBgs0+DRt6LzURSIIX57dEEmUUK42t5vzgFZ+E1MTWHn/z8JGZmCAgR/OrE8GAPwkF6J6RlNkaPAq6tqZkZ3TM2sHSJ30iSTRTSc766yomkAWF4Pfyths9ml3kXC3ElYjRkHHQcX1/f1N9h8gu/B7IeuBdRksCpfNDP58r4WXNPSefy8PhCWF3LqLEjMFbivtnVIs8VTtiL2TL6+nqwvrEGt8cBj48RnU7Mzi2YqbHHK1CH95EMB77G8kpC6z3g9yCXL8jIkGw2l8evz5rcSBo3aQfBYyNP4rMhNguBrkZ8lGQdxaK8Pvjc8fq3Dg8q4nHqxnVNOffu2om+nl6dl1u2bIPXH0I2x7MNOHjgAMZG3xbwfvbMWWnS737PewV4MqqNZy09W66OXkExn0W8mZGiFbEFZuamBexxXXNff/EnL6KtjUyNhIABTpEtac5mclOAjYnoLKvpon9Ca1ubagkCwozEsiR6dKAniGdvyAWzYqfU0dQWh4tNiM0mNojAZjHFOOBwoDXeYuQvvBeBgMAu3kemDzW3tGF9fUOskkMHDkg+RXo9kx74DPAaWKvwDOYZni8asL9cMLIs7rWJBA1pzTlPEIrvWSzZMLylT6/L4pxeS9zTUptp6fRbO7qxnkhjPZlBOp3Dxsam/G/a2yLoaGmC22lTU8x6jCCPn3VR3YZLV8axupbF3XfsxW1Hb8Xo9Zv44fP/ClfVgVgrDRdbMdzXhqmb47j/vifQEu8QFX9pcV4SBjIg6FUwNz+LI0duU/oAAZhbbr0Fb7zxBt5++20MDAzhwlujaGr24b777oPTFcSVq9dw6o3T2FjnYIaAZh33vOcIXA6v4n+3bOnV+iO9nIxOyi3ira1IJDdFz9+xczdefuWEpBAExGqVOraPbMXvf/Z/0TnHM0N+K0yt4jCHzzNNeOpQMk1/b58ZmDTOFu6HlBAwSvFv/u5vtf/cf+/7UCITi2k4bqeiHcmIU0qU3cROM71oYmoGdqdbbMDRazeRSGXhCkYQa+9GOl9R1GI6Q329TT4+IX9AbJtMNq30llw6iWjQi3KJkaVFkNWd3FhBa1MYbgIEmxnFfsfCAcSiQSN3gDG/7mprwcS4eU/6WMVaWuALhJVUspnMCFTJZytoirhRK+cF7JOR0NQSEbDIpAlGnp565QIO7tuLoD+AiflFjC+tIkGJmAPwkZno8iDu4My9hrqH51oVpUIVWdbRDhtKHED5vMhRRhtrlbxjsD2O/lgQU1evokojPhfrvCIcqEl6xIhpPdsyUa6ipTkqdu0GGVAhH1bLJSynivDDjq6wByG3SzGLgaBHLKmyo45lAmC5unwo/vizv4l9e0fw4+98C+sXL8GVyiBIPx8y/5ycHJJpGIQt4MDg4UMIbduHz3/z2xidmMShfbfgIw8/gs2NGXznX55EcjOJjs5+/Omf/rU8BewuN2wODkgINjE+mHUrTZDJfGYdXRdoyLraqaGdmeqTfURJlVi+nMA16n6esaxpxf6TjJdMXWMgyLWvaX7DdNDU9ZbRMaO5G+aDkhDw71Ie+I4fgdXgWxN+/tN6PZ6VFkBA5rPFHmbtwDNa8qAGo5A/ZzX8rIXI2uNZo76BZ35jiGkafMNAsJid5v3MOc6+xrARIWDPGBUahoH5e2RFm8GwGANMupK8wJgutvT1/lL2xP8WDAHrPX4pb8Af/fYD9VQmKcMOuk1Nz6zizXM3sbFBJ2g2rnUcOtiN7s4oWqIh9HYOIOJvlnlLvkAdp1caQxbXfLioi+OioHGIJlMeZiTzQKcZjFsaMmqHOX3jA89ppbVYRJtxGM0xqXHa8GnilcsJFIg2xWQaSPofD/SE9Hl1OB2ehkOtU8ZCXLzJ5BrGb1xDa1scPf2DQny5UDkhIZrJYpnXZqI8CAgwJpH0GJcysUlt5XTUwWKqzNRaThjCCIVjcDh8ovQR+OM0nhuJMTA0zppsEFhck9ZpRQXy3Q313/gaCFVtGGpZFB+BCg2qMH/eQgUtnY5V6PO6LQqQ9XDxtVWgG7m4KIEEBYx8oIZKiXFvpORP48knv4jZ6Wu4/96Hcez2e/D0C9/Dl//pKWSrfjjdNPVx6P7T1I1xLMV0Gr56EXv7W7Cl1YOFiYuaAAzs2osj9z6IpeQm/sdXvoqhtnbEgl5FEhIlp/EjB5AEBZq6unSpiaVFbKwuo1wzGx6bQy4MvhcLc27aylmV+3lREVz8rqXf9vuwvraoZp8bFpsoj9cvUzFpgf1+zMzNaYrD3OnO9jbl3hP5dXiDiDJusW7Hl776j3D5Q9i7/zAcbq+KALID2HSYJsqGK9eu4fLYNfgjbniCLDzqyKVL8jjo7etGqDlAvESFdktTK5ZnFpGYncO9R29DW8iFzMYiOSdYWpqTHIYbLmUJpKwqg5oRl9T4l8rSAJPhMjLch+ZYFD977TwW0nlEmyIY6YlzHIRysYZC1Y7Z5TVNLOp0ymcucqku/aSSMBxkrNRRpbmMx4V4c1TPWgeptE7qrbOi0gsECQRVmHJizWlQX2+XGiZS2rluE4mMdKtscLmuCf5x4svJfF9vD7YMb0VzMw0861hcHMdzz38Hhw/fgn37duPK2CWMjl7BLYePoaN9CNFoHHQt1bTX7kahVILX70E+m1UhzaXpD/jgcDuxuLqMH/70RSRSaXT19gn04XdDP5L19VVltvOax66NyRVc9G3GSUWicNYdOPP6GTzygYexa8duaQN5KIkRYKvJnJTTXQMKcN8h6MEG2Gj4uA7lGp43exjBPXoccK8yLCZD02chYNazySgWoq/i0/gAGLM+rj8j32BmtmI1PfyeSOPOi0ZMA61kMqXnj3o7MgU4syClk/srr4XXS58HMxnlqjBsIauh5RSc64QTYGn8K4bhYPYP+qWYSYNFHVRqiRp80wyzGGATZpkJKeHADrFXeA0Es0iVpnaZ8W5cH2ziWAAYJlNBU0Kay/KaCAqI3aVtroay4rMMhZzFgJybqQGt0K2dfgXGq4Imh8aoiCwgA3Dq9Qg+F/JqEgnOLCyt4bVTb+P1k28i3hxEd2cz2lqaMNDfg/RmEpcvjSoCj/R9ur4nUynprQksatIfCOraaSZJejrfn2eWFQclkNHu0D5CWiifHa6FYJimm2WxJbhOuG4JCtB3gU0ZvzMCcqGgX98vi6hitaaUhOWVTSQ2M2iOxzV9YtTdti29CPi8mLo5rQaszpTwMlNBbIoK20xlda+5j/G7WVpcEdjR1h5XOsrk5IqmaGww+RU7XQSuOU42BRsbPJ6jjD2kLtfSpqogZD45PQfEKCMAa7x+6GfS0ca0oW5MXr8On9uBvbt3yu2eZ+a2bbvUNM3OLWNpZV3PfTadkB7fUGJdOH7HnWKpLS+tIRSKau85c+oUauUi9uzZLrZAR0eLJHqMHyQwNHZ1DGfOvoF9e/cqgYbg0vLqqgFsGA1HuVkspkadxn0EMti8x2hQSYqGwy7ZB59HSjy4XgiGcjpNwJmgAGnq7d2dSKaTv5D70O9I8p+iMRnlRhQNhwUOkHWSy6ZlkBlvaUd37wDefvsiFubn0dfTrTOJAB+fV4ICnJTR9NZ4idDzoCDglOA6z1/uk9w/2GTwuSLozM/OmoTSC4La8l5xueTqz2aUzIuJKcYHppHOkqlFCRG/Xxu2DPZhx8gw0sl1MQXIvOP6ZPIEa4ipuRXMzW+gryuMu++5C8uJBH78/VdgKzrQ2tGELSMdaG32iinwkQ//NrZt24PJiZvycCBAvHPXTt3bN86cln8CAZCxa1d1bdf4bNB7xunC2bNnML+YxGMfvg9n37yJlraw0nqWl5JIbOQQ9NvwoUffp/Qjsv6KJZMwEG9ul+b+1RMvq6FraWtHgXWW3Ym3L12S34qpW2pquh9/9EHcd+/7JL0iXd7pC4hNyrXG/ZCgMJ9RAkEtzc0Nc9yc1iV/5saNa3jyqackI/rA/e9HT1eHTAD557WGaSyBGdaT3CPYgI9PToslSrPHl187Kf16qLlNjMOq3YN8qYZMhlIgj4BpNY0EfsV4SSMcdKOlyY9qiZKelAyHGTloZ4KIy454OCAHfoICTfQXqJa0LgzjwCd5hjgITif8SqiiSt6O5EbKJHsEIujvboWjXpa2X6wRWxW+cBgef1gDsjf+9VX8v+y9Z4zl93UleF7OOb/KqSt0dSLZTXazKUYxi8oSJVuOM2PMjr0zg/GusVhjF/DMAAMssHDQ2pa1tmVZY4nKohUoShTF3Owcqyt05fhyzmlx7u/9KX2cDwuDH1RAg+zu6lcv/MK9554wMz2D6OAEfvzq6yg1GmjSIcCkQ5DT6EoVUaMZIa8PWRr/dlpSlzTaLbR4Z9PDwWhFieDM4SNYXV5G2O3C3FAMazduIeqxo1GuI5POwWQzQm/Si68Jzx9uzXqlB5/XLkVpudlGmTWP0YBUsYFCpYuAy4jRgA+1TF6GGTXeC7oWNho6bDUAu9GIP/mj/xnzR8bx0+9+C8s/ewNeeqAZTQiEHHL2dUkb6QJ2rwUdrwtTjzyFL//oZdzc3MIDZx7CJ575EPY3F/H1F76CLgWyZhf+y3/9S7jcERgIqOvZ1Hckhp1Rj6yteV5abErSx6a/TqlrR3n8KMag6iGENSCRxKqGUIC6NkQgu0/JAbhXtBpDDR7UQEQbTmpsae3vRA7UZxbz76Se6MumNSDgF/ID1WRr3gX8dyxMRPYgHhXKw4wAs8YY42Ooyb2SQKthoxrI8Wcrw18+Z+Vtpvmb8d8pOaOKYNd6F1YnCihQA06ymjjs1OLVNVBAYwvwuUfHfxVJ+L4EBX7/1x/uMVvMaNOJoUqh1Ma16xvY2srIdMZqASYn3JgcjyDs8yAaiMNtJ9WkIZnIbLgYaaKKp5wUXHQP5qXJQlS0my7qIXuwWhxC5WVxzgtHQ75YkGiLWhWURF55GajsT9KW19bWZPI2OjYhsT1s4DhRqTeIEpNKT315Aya9Uag+ycQebt28JpEuo5NTEk/HBenxeIW9QISOz08r5En3YkPNX8pYiwwEHWoVTrq4echqMMPtoYMwm1luMHoi0P1WmdApEydOC6jLVWgfNw0LYE2rIwgdqT00JhNkTZmD8Uv+XxBFZQAim1sK+l9sZmU4ouwLNDqQdjhwM9MwhRuWoAAPLk0PzgOPoMD+3h189at/jY21BTz9xEfxyOPP4Iv/9I/4h298D5U22R1OOWCJoHNyZHd60KrWYO81cWI8iqitif2NRaGaTRyZw4NPfxiJYgl/9Zd/hcPDI+JaGw4oXV+nzUbIBYPZAZPbJYVRIXGAaqkoTWGr0xS3ZsnblQK1I4ZM6vcGmTiysOfhxPVE1oOh15Zimn9GQzBGL1ZIhbbZxcmYk0UW+Otra9CzIQ6HhT5vc/nQ1VsQHxnHm+cu4NU3z+Gee8/AH4oglc6KmzaLZD4mv1574x04PU6cuv9u+KM0MGqjVVd6s1AoAFfAjq6ui3y+gEa5gbVbKxgLRXDv3DTahSQa5TTaaKBKvXNLXSac5Gxu74qTNS9ep9stzQkLCofViqDfI9OC89c2ALdLDvaoy4QeDcRaPZhtHuxl82KGVKe+2EB/gobIB8iwMRq78Pvo38Hkh67QYVno8/ek0C4uLovxG5srThaZnMCfwUkn1yXXVElkQGrNUTvMhodxbizASK0dHR0V13Gn0425ubthttKgy4CvvfBl8Rc5e/Y0DhJ7uHr1KmLRYRyZvw8eTxCdXlPo392OHg2yAhxMlWBEI6etVjEg5BTvyo1r+MoLX0N8aBhTs7MCCpA5w+b2+vWriET82NhYFYCBMYF08qZT+FB8EO1qC9/82jfxa89/FsePnBCJCXWmfL0NmrSJzwelTR4YDXTLpVEOo70U7U20zX0EXFH1mONMKqjao6TCiYGZnZFrajrOPGLuXs0bQTwD+h4O/BlixiONPh+fdHuVgaz2vGrKyGRhcclmlEAiJUDUn2qPoxp7FePK1BE1jVAFCMsKfnakzLMxICjAx+b3/HIskHbW8bVy0qouaXVeabRE7kGCoXwtbOp5lghTi0aLFrMYW/Hs4nukTJTYvHflveXv6SVDgEE03zRt7bSE6iseKhL5ys+cYDOZCZzEqHOO5xXjQPneKkYNG3cyfAzI5XMyeS1XyzIFr9a7eO3Ny3j5Jz8XdsDUZBxulxXhoBfFfE4iRBnlR+frpeUVVOsNxOJhea40a/N4feIST4M6Atek5vOzJFghBQ+pniInqshklM7x4hvTUwZ9/Mx47vL9410ixZWOha9bgFQ2BZz4E3DTyRTKjP2DHIrlOoaGR2CzGWUaS+q3m+ZMlSYikYi819VqAbVGFXXSaE0WYUPQAC0Wi8hkkOvVZlfxWaS0kxlHLTZNcAlaMxKNXgp8Ti4ngVSV6EC2h9ypfRNfMcqiKa4ASnUUixXZzzzvnaQRt+voNmt4+OxpyUbnSuU5F6MUqFhFKl3A7r5y1adpok1kCkqiFInFhU0VCkYxOjIutO5rVy4LyzAS8SGfTeHUqbuEieJwUlLYkqkzASKufWp+ydqjvp5nPBkdN67feK+YVRKK3ntO/pQE0biYU3W6bRvNZuzu7EpULQcEBEzbzZbEHBosJpmiclLNM87v88uEnpuf3jUba2tC+R+IxYVGzy1KWi3veptDAUFMYkgmDsRgz+12yfkocqZ0SibEXKMOl/O96FWryYpEIilriWw4rh/6PvBe29vbExNFrjm+LgIDPCO5pze39pAvVVWWPL1Pepy8Kr8CMst8HifOnj6FfOpAwAs71wWN9/Q9hCNhFEoteQy/x4yR8UFYXG785EdvIn9QxsShERyajUPXLcBpsWJ48BgC/hiWlhZx4sQxjI6N4s7qCpwuh+w/xkHOHT4sbA428PRWIDDG/fD1b3xP6sCjx+bw4vdfh8vNPHt6PzTkzgz6TLjnnsMYGRwX0KJYyohh4sT4NM6eOY3lpdtYXFrC7PwReZ0XL1+TGoj+CQcH+6KrLxWbCPqcePqJxzA+NiIpGGS1UhpAHxeCBKFASM5wxiCT8URPAa5/Tq2LhRxeeulHkjSxcHsBH3zsUZw4fhSVYkGGPtqZLMlRJgvyuSIqtSaSqQxm545ge28fzQ5w4ep11Lo6lBgB3NGjp6dRq1v2W5V3AWNki3nxfADNiU0dhP022M0GbG/to1LIIh7xoVbMw2u3we+0wWrUIRz0wem0IpNLKRmf3YFCoYZCsYpIPAYzJ/WNJtKZrEzk6VlwaOIQYoEAQl4PStk0CtkkTAbeNB04fT54IkN4990LyG+vieTVGRnD5WvX5exoMiXLaoTXakGAw7lSCRGPH8ViXWQq9XYTrV4TNQKODjs2sk0cO32PnFPvvPYm/A4XTh6exN7CDdjJgGjqUG+0Ude30LEA9S5lBDrYTAY0yvQE68LmYEyjHYlsGTaHDYVqA3ulFpo9HYZtRoTp80Xw3AjQMWm9CaxXerDqgf/l3/0uzj54Dy698Sre/vp3ECYTGZQBmoWxa+qaYOjo4PRZkUEHgRP34ttvvYPtQgmPP/okPvb0h3CwsYjvfucFJNL78Phi+JM/+QtY7X7xqGp32csQWKAkkn4HTmGw8b1kvcQ6grWzFvOqGml1/zYbNM0mU0ul+2iMALmf+9F8TOHSJAX8NwLaShw5vcs4mFSNttYj8E7kmcLHEI+fvjkf/yseWf1egfelZiCoyZM19gD7DwIR4oHQ9+h6r2aQx2WdoiSNvGAVY1D5PfFna9N83n18jprvm8ZSEGZhf6ipGE8Neb3qjlFJHvwZbOFU6pGqrxQYQsVLF7HJX8kH3pegwH/54+d7W1ubKkqpVhejmptLu7iznuC5JtEhE3E3ZiZYfJkxOBRHIByU6SabLU7RBweHxVdAi5zKZtKC1LIYVIgyi242XHbRfBPZJxCguVlK49xoymWtaJw0iaFRF431WlIopFMJ1GtlHDt2As0GzQX1clE7OJkhkGDQI5POIBoeELfheqWA6zcuymTl+IlTgJ4TMNWka2iXRveXwqk/feNzEgM/HlJ0yW/UBPXlBIcmTyy63J4gnE7Sp4mmOeQi4WXdof7cyM1G4xsyEH6B3mlyANngRP5kSqxiw7ghNTYA/5/Nhlaoa5NJLSJEUX8UWEBKpTIDUwkO/LtavSzPlVILbkrq0+jc2663xQxraekqvvi3f4p8KYlnn/kUJmfvwef//it46/wl5dprNMEukX+cdnQQCUcleuYDc8MYcnbQTG9idWUNlQ4QmhjE4x//uOjPPv8XX0A8GMHYQBQeqxE+l02eB+lnOrMNYxMzyCTTgph32w0kkjtyyPK5M6M5EorIZ8+IJu3w4yHDpowazFqDjtE1RAN+aXxI72aBz8PYYuPEryeO43Nz81hYuC2NCqMll1fuCAvE7XVjcHQcTo8P0/N34dzla/jhj19FKDooxjhsAvjzSpUiCqUiPvGpj+Lw0Xmh0rGPo8llJp9DuV6FL+BDLpuWCcD+9joONtZwZGIE04NxHKyvwGe1irlgrlaC3qQaSTIZ9vYPYDAqb4pMOo90KivFq2TKVstCzef/lzo1igbhtrPA9CBxsAe9rimgh87swkaihK7OhF6bpmw9VBtJLT3EAAAgAElEQVTA2LAHll5big42KAZYEIuMwOsL4t0L7+DW8g04vU5hFuj1BOxcoqOjwVil1pa1To3p6GAUw/GIyC5oZtTpmZAvNRAZGEOuWJOYJBZJLH65N3iRPPX006jVC1hYuICPfvgj8HvCOPfOm+KlcN+9D8PjDcHqsAqIx+ZIzgQ991ldXO8dLhu6+i72Uwf4/F9/ARanExPT0/La35uWtjvY3tpAOORHtZ6X587Ga28vhZA/jOnJKXidNrz4rW/hEx/5FOYOHQG6JrhcDhD0ZF9NAIMXXKlU6Te+KsOXF59Cv3vSKJIZobF+OJHh1EZj6XB/imN/pfIeoMh9p8UDqQl9R/ZmNs+GknIFgobK0E8KiSa19WzGinC52Eyqn839J1REzru0PxOfAL1ovukkryUB8HvYFHKvKE2iotOyUNYo8TJ1rtfF24OvT7GJlM8ACwFhB/RofmlEvV0VIEBAgj5lkqwqKSQo4xJgyyopHbzk5cmC8q0ygiE/1tbWBVxR1gY9MQVTFEVOsQ3CJKCcigwAKTp0XaSSbGgqfSlETUzxlBeCmlYox32ahbUF/GEG/fKddVxfWsXLP3sDZrMT9957BKOjwyjls7BTx9qqY4zRp5w09nRotLpiHMbzMBINy2vge3GwfyCvXSQNBIMsJmEl8Tlvbe8KBZ5Ntt3ukrtqczfRT0Cg/r8pz4//fmgoioDPJ4kqdNTm1JZmd5FoHDeW1+Dy+lCsVAR0IDAzOz0jxoHxSATlfF6ad9KoKZEIhAJy3pHazlg2AihsKPP5irCqCJ4R/GEjS7NINpScLPLvozE/1jf30aXcy6iSJRSbg2lA1MVTrmMWivXQyKC8r3xPuQZo5EkAniyHHjPVbWbYzUY88+RTom0XU6p2F5l0Vj4rTtIpD+Hziw+OIV8oS6PGPcFJvpgEupwCvBD0ZBNJc1CmDHDv8PHoPj82Oorp6UkZMPCsJvNna2sbnVZPgApSdLk2W60qkskdmMw99AjABIN4+51zGByIC9hKajQ/w0qJgCaTQmwIBEJy35P6u7q6JufvkWNHkEixoVcAs8/jls+FLIG5mXmZxDKtZHt7V5gmZO1EYzGh9K9vbkmRTTBgeGhQmIvBcFQi+7Z3drC0vCQpSZzW0uOiXithcGBQUm5S6Ty8gZBQv9c2t7G4sir3GYGrmwsLyOUYSUuXbxqwWgSAZY1AivvoUFw+R7JOVrf2kCvWZfoYDgZweGIY0aALlWIWjRalZGogwTXi8YSxtLwhZ0Z8cEDYNq+++hYy6TLiMS8OH55CJOyTtVspNbC+uo7hkQE8/PBD2NzcxI9//GMBIYeHR3Bn7Q6e+dCz2NzckM+IZz79ANh4kL3JcuQf/vFryObbcpZXaw20qEU36XBoYhgzU6MYGYzh9dd/hmMnjknTz7jfeqWK0cEhTE9PiafE6tqqACQut088cubnj+PipSviZ0CPAbLY/tMf/rbIx/g9ZCLWKqxvnAj4Q8IqIAjMJog1GKkVZJco74E2/ukrX8Ly8iJMZhs+/JFPikGg1GGMPC6XUSsXcLC7id/43GfkPtzcXJdfZKgVyyV0jSYk8kW0DBbs5Soy7dYZnXA6fSLPzKZS0HfqiId9iIW8MlRi8gm9b3hW0ujR0GtiOOxDPOhCs5SBhQ7+PL+NZhRrTZTqHRRKlIkpYJ4gIPdoJpPGkdlJDMaiaNdrGIxGxFuCAD3PM8qICJb5QzSRHMD2+iZWltdw5eY6Sh0dGkYdvC4Lhn1OWJt1mOpNGHp66FotuIw6SefKtIBMqSwMyJ5Rj7rehC2yIwcm8bGPfApGqwE/+emL0JdSmOM9vLeLciKPeNAu8kfKq8j0laaQK5p+WpIwRBajUZidPAt5nuZo5tgFEk3K5HQYC/jgK5Uluapk6uFOCdgoA11jD//+D57H2VNTuPTz17D81g3Yqk24CUaaurA7zNB1dLDYnGjbrLjnyefw4sVFvL24hHytjCcfeRQffeJxrCxcxre+8RWkMkUcOjSD/+n3/xihyIjIOJnE0dNxvdrQqLVkDSkX//4UnWxCGmczDaAfm6tSidQg8Jcbek3qq1Hweb7w/SC7V5OeCRNWpxegVUkJlF8KwVv+v4ou5z6gSSyHNUqiJ1HBNQUkaGxnMhU4MCsUcwK0Kn8jNQDV+gIO1/h8xUiakZQECdo0NG7JnUtQTcwM+5HtPO/4c375tRAA5TmpjBNVLaHkDSqC0OH09VOb6IOkpH9ct5rsUrEN1MBThhw0qp0ae1/2xPLB/gt9vS/fgD/+w4/0SJXhJKhca+AgU8CVm6vYPaBBCmDqAVGPXvRnHpcZYxOjCEXCMsHgxMnj9sLrDcgEi1ICGuuw4CDKTnM1ThAIHHASwRqUFwLNPXgwKOdupT+irk9pZ22SA0yqLcEBNvukC7MxWltdwunTZ2Ax0xCKhZxVNisLB058bBY7qhVFLSzmkrhy5V2EIj5MHpoXvZsUCf3cTv4sTqcUeqamPyoZVH0JwlaryWVCF9sep3fdjuRTB0Mx2Gxe6PWcGHJywfiSFlrtGq15JJeWBZimx9HoN4ouxIm9+mmKflt7T8/MTcQ/4/fzkODmVRM+Zd6h6V617yOIQmolNzvfR0ERaXTWplEiC3S9RMtYTBY0q02RQ6ytLeCFb/wt1jaXcOrkg5iauQsv/PNLeP3cBTjdPvQYs0iXXYdLmvVsKg2vGfi9j38QyG9h+fIbcsmmilXE52bx8LPPYXs/jR98/8doVuuYHIxjKOyHy6YczRkaVKw1MDU9L7qxNrWW+h529zbl8xUztUpVsq85SeAhk0ymxE2bBbLQzqrUSxLBtQu6b6Pu2GYRJgGnrG6PVyQE9HzgZJlmgXyPSUk/SOyLLpITNYIG4fgQRqZmMHboMH70yut45bW34fYF4Q+GhbLKODy7x4nf/te/I7FZ3UYLPqdXIgfZCB8c7CKXz+KNV1+DkXITfQdehwWnTxxDdn8L9VIOdtEzArVOD4UK9bXM3c7I58opM5sJakMTByUMDYdkwspCmrFCAwMxdIx67K+tIewPokWJCr0pDB3YXW6sbGawsJqH02OFz8GDXw9fwAuLSYeQ1wGjrgO71YJYeAh6nQU7uwmcu3AOgaiPvuVotmneyZhNP3Z2t5DJkOZqlSnnYDyEgWgQsSij04wCluiMdhQqTdg9Qbzx9nkYLXbce/qMigmz21DIZXHh4kWEIz6REXzm088j4A3h4oVzSCQO8MD9H8TwyCHQb6jebCnmCeMyW4wrqwnaTyqj3qTDtYUb+Ju/+ztMzc5hcHQMwVBY6MBE2kk9ZUPKSWurU8Pi0i0USiWJEYqEYogEQ4iH/fjpSz/GJz/6aQxEaLTI+DBKamRWL6we7h02xWzGNaob944y1NHYPoqCr8BDdUYp7RyN1hQ6r50RmjZPofrc+4wWpCcDIx2VnEgo+X3zQH4/H4rUYZ6NiurNbGSHgJps7skoYUPL85OAKI2+VDSp8g9RP1tJI5ThkAIXCRioJlxR8LVYQoIP3FfK34TnHUEIgpN9jxN0UWtRQsB/r7LZtdgkSSigx4e8HjLHqB9l0cr3hK+ZlGeDOIKzAGAsKBv9YoGsBWoZrXKWZ/NZicIiFZmeMTVS23t0Qm7LY7N40lhb1M7z+fLPyE7hWc1Gmucc2Wxru0l89Rs/FLDm5MlpYcRQt0v6KTpNmeCS5h0IhLGfSEkcIOUyPE9UIowVcRbOW9siW/IF/PJ5s0h7861zIttJ5/JyX3k9AWmA6hxjcrpTU1Ml3peVCpMMrAj6eD5YxfjKRp0yJ97VGtKFGmotxhGWUcgps7FoNCTa6CqLb/SEmk+qerPdFLCR7+HaWgp6PZs7V3/yYpLzIhj0yJ3CoowNM1kaXGvUjg8PB4V9lEhl5TEoodDMEBUNVcVKkU1HRg+/CApIZFib5rVsoJyoFotCSR4ZjFJ2rHwmOl2hIDMekeuVsXUs+1mwDg+PIpPLIZFUXiw+rxdDw0NYX9+Q58b7iWuGlHIWplrEZ6VMllBJfBLox0DZWDQWl72ZTufgdHv6fhlm7OxuYnN7DXY7AfMSBgYJmNREujE0MCAgCH8vALswBusiOWJjwr1LYI8yHO5H6vVTqYRIo0hf5+NJGoPdJXe21+PHxua2UMj5eAT3AuGIfPY0PGzUqn0vHOrvD+APBpDN5yXZZZC0f30P169ewvEjh8W1nxppN2N1dUZhZtGN/9btbQG6uX/sDhNCwYC8Rxx8jI4MKbmMjsyAutwxsVgU5XoTu8kc9tNsJMw4MT+PvY1lGLp1DA3SdyUuBn0EB/gZlEpNLCys4PSZM2h3aYzsxCuv/ByFfBU+nxsetwWzsxOigy/kKsI0m5oag81ulde5uLQsdRsNeHluzM7N4NChQ/jud78njQTNECenJlFtNEQa8+IPX8LefgodTltJ+W/r4HSYMD4cRcDrRDwWwtbmGvwBP2YOz8kZt7e9K+f2+MSYrJVvfeubAoiduf8sTGbWNB3s7B1gZeUOdvcycLlN+MSnPiLgHvd8m2ax4ESUKVQ6qXNYA1Kux7OaYBEBFtFXN2v40Y9exLUrV8QHIBSK4oGzH0Ahk8f+7jb8bpckbjx49j5hs9xevCU15djYCLZ3trB8ZwUdnR7re3uodQ3i7VOoA1a7D8HQgHi/lItFqW0Y2We3GODyOrG6uSqyJuF/MMbYacOhkQHoWzVYaXDXbkkT1ewB6VIVrkBIBjLFXB4u+shQ1oIOxseGxG9I3+sgyshTNmI2GxZv35ZzkVP8YrkCl9ctde7NyzeQzhSxX2piI5GD0+NA0ONEl1LhRgseSuLqLYzEYuj0WkgVytjJVWG0muBwm1CDDtvZGip6Mx596qOYm55HsZzDlavnkF25hRPRECqJPdgNOngdNgFWFNNL3Y800GTaEJk89PFh7cEaTZOBkSGQ7+mwV2tgN9vGSMiCY4z7bJSR7zaw37NiMdOEztDEb/3as3juuYdw6fWf48pLbyKgMyHmtKJNM9ySkpua7G5YwmG4J6ZxYTuHn5w7j1avhQdO34df//jHkNhZwYvffUGYbC5XGP/b//5/IRAaQs/AlAYmuHDAZ0G1VBfmpejw7UoP3yPQStZJ3/SPZ6W659UEXavVeX9p5yy/RwNARWYovjqqllCpQlCpKX1mohoKkg3YZwxLXHRPpIEOB4cSrEmU+Z/EGXLAUigJq05ifM08AykHtKvIxP7QVZp7YQJoZuZEfHj602tGMeQ09h+lTawNKJfk89RimJXBIGsFxQRQkmvFqNYGu3qDAgeUnICsAMVQELCBPjx9HwHeSXxsqg9ik78CBd6XoMAf/v4TPR5+nFhwypAt1fHOxZvY3M6h19FB1+5hJGJCyGNBNMwGexyxgbgUlIyVYbPv8fgQjw0qamirKcUHP3Ve2ix8GVHEhckIOKJRJk5raIxECriFrABlLKdoLm0phpXGhnROlSZAymU2c4CJiUm0W6TtW+H2+kWXSBMzFhvczHVOxE2cGuSwvHQTJoseE1NzsNk5VVaNtkxNhNqjnMClGehHesh26Rv3MYKENCgajjSajKRiJjSfM9HhAIxGF/R6q1A5OcFQk7CmNObKHV/RhgQI6G8Y/j/9BGSq1s/41FgEWoPBQo1/pkWNaTol7QAS0KX/fEX7LGijQjW591h8E6HlRFZH3YDEzvZgNuqxsHAZX33hi1jfWsIDDzyBUqWHn7z+FnaSWTg8IcnCZVIBDx0+qsdhw8P3zONDZ+bx7svfRqeUEJfeYquHw2fux5HT9+Mglcc/fOkfMTU6DpfFhKGQh3ZyokOmi2+jA3joSN1so1ouolmvCLLJQ4XTSDb7RPRZZPKQ29s7ELMjHsKkXfL92DvYl3URDvqRTibec0knZZQHDT/bTofvN7V1dblM2UQpQ0sWnQXcWdsUiuLA2CQaPROO3H0vbq9uIhIfhtsfxA9eeglvnz+P6FAMH/rIc1heuwMbNZ7BMHrtjlD86W+RThygmM3A0OvC57Lj+Nw0uq2qAFHtelkouJx0HSTzQkHkpJXu4GyAFF1e0c9Jv+W65XMkVXN8fFSmkE1muO/tS/KFyxeExUr6WktMcQqVNm4uH8hF5bLqxcGcenmn3YyxwSgcNnNfw21Gr2vEu+evo9Yswx1wihlXT8fLpCEO6iyUvR4L3HYn3FJYBOBy2uB02cVEk5pJo82D+MgkLl1bgMcfQiKVxrETJ4RyOXPokLwv2zvbWN+8g4sX3sBnP/MZHJ0/jhvXr+Da1at47kOfxODgOCr1GsLRmLiwU+svXgIis+mJdq/equHHr7yMn776Kp545lmhzbLJIb1f5U/XBWgMhnxIpHbx0k9+IM3w0OCIGD0ySs2k7+L2jRt4/hO/hrGhSTQbnELQNJQJIaTt8eKi5q8f8WdQVHmur1/sVQXK8QKkHEr8LIRm94s0EQ1E1i5EDRXnBcwpncTpcdRD5g2BTTbodYYxKao897nmKkxwgrpj7nXNoViZDir2EP9QkhMI2krMn0oRYBHMn8F/LwZy772GttDuCQzwPeMXJ4ilAhswj7BhRC7B86Ktzo5SuQi9iVpABWLQqIuAr0ZbZAwYddei8zcZJfqK7Cw2NWpvZUVTzoKEYA+/n5NsvkZxkzeSul8T5hf/HYECumzT+4LvB5tumjbx/dYMCvme8U7g+887gsAGM9oTmSz2cnm89JNXZG1EwgGRygT8HsRjYViMepl6p5Ip0dfTPqqnN4l5Js8Apn1wDQwNDqFaqYkBHEFu7tE7q6totlsoV1hkWVHl1IigbLeHRlu53dM7QvOGKRXrCPicGBoIw2IywEggklp99GTat7i6j1AsKB4ae3s01aObvgMuh5N0EmTTaQwODAjIyPOK1HHeHdrdVC4zlcUMfyAo7y/3KwtsviecwNNdPhDwCNWaDZTdSVMpBVwRSCE9VWOgqbWnzCuVE76K1iTV3+slFbwl0qXRwTh8Lgf8HhfsFuWmzqaa9wGZKXyeoWBQJsyKHUffCjKh6sL0IxhBgIgMPk6cNVCMnx/RL7vNLt4IBG75eXKIwEEBz20aQR4kkuK3kspkBAzmtJ6NN+95XtW8YwmUcdpPTwg62ZO23+T9LzGhRqk/2EhLsyV3JSdbHXHYZ81CUID1ycBAVAwDCZ5TUlQuMzIxJu8hC2t6QBCM5jSRk07uxbU7K0JLJ7uSPhWFknrOQ0NDklpAY+LlxQXxUCCLZmRyXF7P7l4CtxeX0KVhbK0h9xuBM9ZIx44cEQnK9uYGjh09IswORm/ybKqWlQGnyepAodrExm5KmpcnH3sMVkMbb7/2Mxw/OiOgAOMWGWnJzzyVKmJzM4H7Tp/ss+o8uHXrDpKJPE6cmBZAoFkvIZNKIRyMi48AGyPGi9KUk58hpXw3b96WxJ3h4Rgi0RguXbossb8E07gmaYCXzhdQqjdw+coNFEusf3QCGA/Fgwj5PKhXShgfGRBWGMGfp555BpFIFBcuqJg8q43u7F1Eo2FsbGzKOT05NYNEMotcviQyILJ3yrUOTt47j8c++AginMQbTOo+tdnlc6eEgKwrnm8SBWk0ikSEZxcHPxcuvI133z0ndHoyE08cOwGfyw0bmZ2VEpJ726iVCli9s4TJQxPyGdO/goAJ/1uu11Brd3CQyaHS7KDS0iFTqMLpCsikWqLY0BUjZd6hi8u30dPT1d4IG6e4lTKCTNQwGxEPBqTpp4cD10ex3kCN9ZvFKuc85QXotJHP1zA+FsLY6IiAngGvGzU2cpIt3JG1rklquB6NlMiYzFhd3sDufhZv3VxH16iT+sDY7SLksCLscEDPgVe5jnAgCJ3DgoW1dVRoTm3Ro93roGo0Yq/UweDkNE7f/yh8Ni/ypSxu3ryA4sptzDitMBKActnFJ4RgKNc11x7vLp5TzSYHVJQrGsVnoyF3OmVDFtRaHVShR7rdxU6Z7CQTJimdq1ehcxqwWgGW86y5dPiD33sejz5xHxavXsLP/vt3MEBTvFoF9UIJdnoCsM62ORGam4FncgYv/OQcbm9uo1wp4ENPPYlPPvcMGuUUvv61f8DW5gYGhybxv/7Rf4PXHxMTSYOZbDmy12gCTnNxRn3T74yyQaMMM9iwa0kcmnZf7tZmS+4znjW8g5U8gD2Lilrlf3mH0OhPBhJ9qSLvPPqVKDo9QXflpyOM5X68H6Ws0uCbVEQv72OJou3H/NFHijU+h28cfIh0T543p/HqXOZdQZCedbYUGPSyIkjT9wbg2ubAi/eyMI34HC0WxVzopw/wNamhQ/s9EELrk7Tv4xqWZCKaKkuCkUog0nopLgBJbuhHKhNU+JWngBb8/S9ES/gf/TF/9O+f7u3u7mB0ZAStrg7b+xlcvL6Eze2MqCfbtS5GoxYMhJwYHgxjfHIMbp9XNZrtrgIE4oNi0CGu0oBcQlygbPRozKamwXVZmBIo09fzaxNxTQ+jUUmViQWndiqqjM1AMrmPxdvXRD5gNrlgtrhER04vAK50FsF0BreY7TLh77UbWFy8JiYiM3NHYbZyaqgWrlB9+7RUDRDQdPmafEDphlqi05Ppu1B7qHVsw+sNiVbeaHSK6aBEFsnfMlubG4vyA0UV1kAB/hzNlIPFOvVr3ECappfvgWb+oXwG+jSsPrtAoygppJCoJkEDmiqpDHG1OQlKKMNETkYJEjjtVjFbarMz77axvr6Ar379/8X61jI+8MATYC/y8s9+jq1EFl2TGzDyAHMKNc1uNGAo4scTZ05gyqfHyqXXYe7VkMkXUO4acOTsg5i+6yT2k3l87Wsv4NjsHMqZJAJOi3gL8LlRPuAJhBGOxISKWi7kqB4Rt2bRVusYaxkXqinN7EiXZdNGzSt/cTrPSzJfLMjhxouRQBGLL4vVLHp5mdAKbZZTohboVq3eI7q00ySOZTrQbHel2NJbHbhwfQETM0eFNZDOl5DKFXDx+nU4vW44vB5YHHZ0RCvswdTYGMyk+BMMyRSR53PsNVArFPDwBx6ESd9B4mBDZBE1JnlUi6KlrRbbMnmiIRU11ej1DefM1CIqvSZ1pkR1XW7GzhnEMZ1GWxWyZYxm6Dn5cFjQblXgcHuwtpXC4mpGnPptuhZ8bhtcHmZbGzA1PizvrYqP6WJ7K4nzF5YQHfDAG/JIkU1KdCrJiEPGyhkQDwXRqzdlSkKTKpPFCAM14dTDw4jw4DgWltfR6hkwPTcvUzF+ruFQQEAgGu1xiruf2MXFS2/j6JF5PPbI49jZ3sCF8+/i1D1nMT4xK34B1D5Tqymu55JPzkleFUazHkaLEZ//6/8HG9vbuPvUfYjE43A43RLXx3OElDpShJPpA1y9cRnXbl0WsHF6akZAARZ3mdQ+ttfW8bu/8a/gtPthNTtEn8xGk/vBYlF+Efz5BKA0ejwRe64X7lc2xgJq9qMSlX5eNeJqT0IaeCl++mg897BIoLTI0T7TiAWBitPsiGGamLsJ40eZbfHxxGuChYWVZm2K+s+1yjVBEJLrg9NMTWOoRSLxYhfDRNH4KyYB148UDqSp9qM++fi8iLVGlj9LOSMrgFTck/n9ZipWylK0qDRApZsXMJPnlBgocnKsDGCF6eCwie6yWMrLRFkzbSOooLLDa3JG8VLgJJXAF93luX7YbPLvxYOFUoF+HC111nwsNk38Hn4WNG2jWRiPwkQmg0ylju9+//vSuPh8HpG6HDsyJwZf+l5b9iw9aDhpoWFbp8dc+KYY8bFR1mIaCRqI3wSdtnuaM39XmmxOdenqT4BD0idY9eh0/Ti7AtEB0TPzZOFe8LqccJLua1HMD4KPm/spHKQyEomYzZXkbCajIBqJyIR2c31D1gf3/t5+sm++R98bF6p0R6dRq6wpml82BUArFCoK2DIqwFkoopSNdHRwuR3iI8M/p6Epz00+f0bwKc1oS4pYriU2zdQvqykW/TIM4l4+NT4Gm0mvwOROWyJSmejA94r6emrqCZJQskHDV/7bleVl5Vg/PiEgGO8xDgcEROl2JEWGX/fdd68Y1im2DD0vWshl83IuHDl2Nw6Saayur4uR4srGGhaWbgtoQ3kT/WecLg8cdqv4JIipo8Mu1PNwKCSMFVKsNWkPPwQBBNkcSpKREXaLE616C4vLC5idOSRyLU7KeN+wfiEtn7KRWDQu8gGa0vG5MM+d5xB/htfjElr4G2+8Dp+fcbdMf+D53kDA78L83Ix4RRh1PWRzGcCkk6a2WKrJ58xmmFFxhw/PY39nT9hPfB40qaP8hMAC2W5vvnMeR48fx83rl+QMmzg0izubu1ha2UWt1sbQYASTw3Hs76zB4yKQ60Cz00GZHkiMqiy3kExV8eRTD2Njc13W1PVrizI0eeyx+9Fp11Au5URSODE6LeANDaf5nnHqzFqKw6I33nhXjCF5/q4srwt1n7Uiz0yyTsanpmBhdHG1ivMXLmNjIyE64vHxQdx1fBb6bhtXLl7Eh599QlgUFy5dEpbZPSdPiRyAbvZcB0uLCxgbHRZGWDKZRiQ6AFp4XL56Xd67tc0NJDNVkSwcPTGDT33sKVmH9IvgWiYrgGxTegkwSpmsF2E8Mpu9n9iSySbxwx/+UJIyjh89jvmZWdjJCKtXkTrYRa9ZR9DnFsYGDfe0+FWmc/C5ElANRELYS6SQyhWRyOSRyJRgtNjg9lGuYpJYUKZiUO519fpluL028Q8x0efDpEfU48LY4ABy6Yz4yEjUpcUmYCej/cxyH9ThtVmAdl2AK8qzxEdJmEgmcfzvkp7dpKTLLkZ3bAQpzVXyoiJuL67j4rUV7ObrcHlNsNGs0GiBU6+DvduFl+davSFmnSuJAxS49httWjWgreuiQCDN7sRdpz6AqbHDsMIsEp7bty+hs7WOSU6N2zQL1cNmIrheF5YuaxWek2IwR3IEAekyG10DaqQpEpy3GKUZr1LyabVilQ2me4QAACAASURBVDVJtoNjISv8jGu06bBa7eBOuQM02vj93/k0Hn36DBZvXsbb3/pnuDsd+CxmdMplOMwWlJs6mEMxHHniUew0uvj2y+9gY3cfhXwKj3zgLJ7/+HNoN3L4+lf/XlhZ0cgo/uN/+s+IDUxIw2+yGmCxKjNpvc4okYxsxHm3EdCgwSw9j8haVn2Jume1xl+T/yqmhGqsNd8AkSILxZ5+Slpfo+SCajihUskUzZ4DDDXwk3udwHS12k8PoP9YWxmi8/7Wky2gPAPIpCbwzntczIw58e8blisjWdZQahDF58ifpXkR8M9pxMoz2eNjSgSHphycqP6BQIXy0mHdUxPgVzEnebYrpqEMKBlx/R6LQA1jlImi+iWsSYlVVTHQ/PpVJOH7FBT4vd880+OGptEOzVToWnvx2hISqaoUCoZOFwFnD6NxFuCjODQz1XfI14lWndIBXrjUdLGa5PSBSD4bU4n3YXyeZHsyf9opUXlE3mlYozXJQllhUVgnBZxNbl2KCaJeXOi8kPb3d3Bn5RZOnjyJYGCQMICYOPHCJPgkeedQRiGcUhl0HazcuYVer4WZueOw2nxySGkbmJRY/kylYVW/NBMNTQsjulEdJ0MsyNRhIHQi8PXGSKiBXs/CnDE26jmQMaBoscqZWBkDqnxRNSFUzQAvK818RJMMaAUaCztuKvV7Be9olCUNoeP7QtRQoXPqMVnU8CAzmEjjUe7jNL7ixcmkrDbzgO9cxze//SVU6nmcPv0IOh0TXvz+97G0uQ+dI4SegU0Mw1l6CLtsuO/YLJ75wN1Yu/BTdIsHMp0oN9pIVts4+dgTOHT8JBLpPL7637+KeDgEm74Hh74Dm0klCujNNIKiMaQBxVxO3HbZZFBvLdMjToL8Afnc2dwkEyk5BGkGRpRZyzG3OxxIZ9JKysHcXmmAelL0EuChdIV0R7fTLdNAlZxAXwuDaOQEdWXudL2JeqeHdy5dE/2e1elBMptHkaCVx4P7zt6PRqeD3eQBzHYmZ7jh83hh0utRK5aR3juAvt3GxOAQ/G4nTLoeEgc7cgHlC5zeFSVZgVpHu5nTNhb0BAR6cLtM0sBw3ZE5QxObweEhFRPW7UhDzNfIvOhCIqGicAwm+AMedDp1MRzaT1VwazEpF8SA34Fo0CPNgMVilAJCGc1RjlPFm29dE4aCmaZGoQD2EwmJfqJml4WSg9ODXhsxrxcDkTA8nOqwmOe0xemB3RvCfqaEH778Kk6dfgCT09MiG0pnkjh+9Aii1O1CJ5cFIyqvXb+EQi6HDz/3EfFU+Nkrr2ByYgb33feARJFSZtNo9Snr3CMdTvA7DGESre+fff7PYXe5MD13GL4gNbg2Mf0hKMDPOJlMYGNnE/kiIx3ZoPHvXei1ALfDIZOeUj6PX/vUryPsj0Ons4hWm+8NmQ+kB2vmfapRpuZNc8vVLi/Nc0QZe6nGXQF42n4kKKCZf2pgnYaka3tVgNAqqepksJDmqhps7lnNbIfvmwALTIQwK4kBAT5e8L9w8yWzQMVD8kuL92HjzeZWFShKp8fzx2imuaiSMylgU5m1aoWGnAkGoxiFMaudFzXBTLOZz60hz4X/hjIpFgbyfXk1reTPIjjAqQmfk5yJJuWHQQ8WTuRkEtJVZx2jVxXlkqCtEelMSp6jyk82yhokm0fOQUmeMQoDhXICPk8ygwgKEKxg8VRj4dloodBs40cv/wTr65sYHoojGglLlF6dYFwyAa/XLSDMzu6+GMzSy4b/jgU47yBSfbkPZGJCEIapVm3KdwjMMT6uIr/ne0AqLl+oTowblYmkJnkQH54CE3gsQrfnRJDmpswLpyUpG4cko6t8Xpny0wODIADTXYJ+rxji8SzwSFJPVz5zxrQS7GShx7hdfraNBlkCDfj8TjFLpKkXjcnIquL7oyI+Kfvoirkr31umWvDz5+fWqDdlkqQiYJXJJf+ca4LrlmuOXgODA5QNxOG0muVcozRoIB6T+5QTdDYgIgGoVpSPQg8IBcMy8Xa5XRgbHeuDSR3RnnN9r6ysSKHJ83xsZFRM6/ja7HYaxZqElZHJFDE9c0SYf2z+ipUiMoUMbizcEBCSDAJSodvUDltMKOZLEr3J9RKPRTA1NSFTU4IC4q1Bky1Of5tkUNDU1CFsI7PBLPI4TqYPz83IGqbPAYEir9ePZJJmjowMbQsAcuv2bfGZOEhy3dJ00CuJDDRpS6eT0rRymlitcvIGhINunD51N0YGB3Gwt4tkKoG2ro1ylcMSPaamDsl5s7S0ggfOPiDSvBvXr8napxyDgPfI0JDowzOFMg4fOYL1O4vCoDly4m5xvH/7/A3sHyQxPTUJr92Mva07sgcG6BvQbGB3b1catEKRumE9ztx/Grv7O7LnVlbWQS+xhx46hXarCpuVLCw3apUGctkCxibHkEiSRdGDx+0Wec6dO3ckASOTTmNhYVkiZ/nnjFfkYIMJMclCSdY5Y3vTKU6u9Zg/PIW7jx9BJnmAnc11xCIhxKKUYXBopFJwCKr4AkFhFN66eV0YFoy55OSSgJ7b48e5C5cleWF1cxvZAvdEDwarDp/79DMYHRlVII3JKF4PLHo4AAn4/FLv+Dw+GWyxeeK+I6Pu4sXz+N53vitg9vBAHLGgH2GvG3tb6yhmk5ieHEdifx/FclE0+ioNigkAXK9WkRQSEKnU60hlC9hL0sDSBocnILVEl8CAnuD+NhKJPYQCLhh7LejbTQyFfOLZw4ELJ7m7+ynki0xWYePFCa0yy26UqxgZ9EkakdFEMI71h05AT514TdSEGUfZpei53R5pvil5oXRifWMbSxt7uHprR5rvWMyJJg0KjWaJ8nN2evCyodR10NL1kG51kW000eHU2gCU223UrCYMTM9iavoujMQn0ciVkU7vYm3lBiqLt3HUy+SEhshl0eXqVsA495oyLVbu93z/8iWa0nHSrkNXGLU8b3ti/Nu2WLBab2An08KAXY/RoBtOmx53ilXczDRg0+nwuY8+jac//jjWl2/gpS9/FYNOE0zNFiwk4zXaqHTNOPzQoxg+ex9+8O4l/PTNq8I2NaKNpz74ED75sWfRaebxtX/6e+zubCMYGMJ/+A//J2KDk1KXkikg7F6DRV5Lt6U8bUwW+v+wyaevpUlYSpp875eHh5o8WIBtieNV/YQmE5D7nj49/Qk9/QX4S7ELVMIaewWJ5+5L9QhES7IWPRg4BOPdbFJDi3aLscIqOpH1saS19eO6+RjcWwQhtKGjpBYI61J56CgWNpt09g3KlJPgKE1Y+Xg8P1n7aH4JrNNloCusZxWpKuwU3u/9GEWy3LR6SUkN1JBTJSBQuqDSFlhvkInF5xGbmHhfsuf/Rwfq/3983/vyDfjMR+d7XGj0BiBd+M7GPlY2DpDJ1YQmZ+p14TL3MDXix/zcIURjEWnqSVvleDwQCMLpcKtINFlwRNuL0oxRO8oLhGwCLgQeHZzYURst+drvFbXMxGaSAU1qlNGgiolSDpfcEIwY3NpcxuTkFNwuZrZ6RKdHvRwLAF62ylm7K4Vlo1rCjZuXxIjt2PF7YbZ6REuqoVncKNokX5vWyxSRmlkBJbjxeCmw3qCrr2oaCCzUa9R7hmGxUj5A0y6jUMDki6gYy+w20UZVyEvB1zc4lAOEKKBRaXy0yb8CDtRm/UUqAumrnGoq+ptiEii6kfInUJuTG07poimroFOx0uKz2m0yIokpAMySrZZx7dq7ePmn30StWcT9938QoyPT+PO/+FPcWNlERedB1+CQ1xNw2jE/NoAnz96D6bgbr33ny/DbetB1m8hVG9gp1HHXQx/EqQcfRSpbEqaArtXAUMQHh74Lv9suk756qyua/Uq1pnSo1ZIUQSzESZ8ngMTDc2RkVHSGbOw5neHlxqaPnxEPRiZO8H1YXVuWAoDvC6cclHjwgufa4YHjcXmkCBbPBpneNgTFtDJ+jAkZpbI0CLsHSZjtLmzvHYiD7dDImEzSdUYj5o4eRa3VQDKThsPpkRg9I+OA2h0UMyl4HA7Eg1FUiwXs765J8ZxKJlEqZ2G2Mp6uq4wqGQfGKZCkZpGWDYQCfjHVZPFKk6Y2p7FGA9LZNG4vr4lz9eToALL7B6JxdgWCAvLYbQaJIaS8Z3E5JQ3VzFBUzAHdbhY8Pbg8XI/Uortw5846zp9fweBQANGBIQFEllZWFNVczCTpyVCB02rCSNCPSMgvFzgBkZ7JAqPdA2cghnOXb6LWBKam5zA3NydOzu1WHXffdRxWelU0qeH2iJHc+sYqFhZu4onHHxf66FtvvCE+Dx987Ek43F5x8S5V6qpoN+lRb/DC42S7jhsL1/F//9mfYv74MYxNTIopoNvD6FGngI8EI2jutZ9Jwu11wGLjv6cMogOL0QKP04nL59+By2bHb3/uXwkgowNBQ0qQqNdT8YO89Hg5831QcTm8LNXEXhUz6vJkYa3YN0oXxy/V0KvYHn6/pplTe5uoOg1VlREoG1pO2hRoRwdmrUlXmkuefwRQ+ffKoE9Fl/GxeDmTacUGWpkCKuCCFzKLC17K/Ay1yNf3zgU+yX58EDcFH4/TDU795LzQcR0qF302+5yQ87WrhAQCkOo80SYDAphIeoBJnqvSNrJ5NwhDi3RuMTOsKU2yil9UWe3y71gYtFvStPIzZzPI16IBnGQAEEDgOVkqliQGkY/N56OSWdgMl+QzIHUzlU6hrWOcVQXvXLgkCReRcAjThyZxaHIMJn0Py4u34SVYRzPBZEoo9nVqyit1adTpuE8tJpkDBHck+YZFECfKpKj3wVh6B3A6yOmffNbSfKtI2Wg4IuZnLMqoIWbSykA0jFg0jHIhL/uPzWQmX4SJ8bs01pIIunKf2dRFtUxARk1s+Eskc/ThcbuFlba9vSOGk2xSaTBIMz/KP9iYUFJFzSY/w0QqKWeNep/a6NCEROQlgNlmFs0+vSq4lrjWaFzGpobTVa5xMhBsNjPSyQxCQZ8Yw9lNBkkLYHoEgR1OkyQGl8ZRNCbkZ0OwvtHCYHxYNN2Dg4NqmlRlVHEdZ06fFjBgeWlZCk4+DzbxNCIk7b9SzUOnbyMeH0Kna8DM7FHk8kV4Az7sp/axtnkH5y+9i529XWRyBWETmM0O7O8nZP2kkhn5jLnfuGbEb6Ofq83FR/BRyW8ItDURCNDQ0ySu/ZxmkmHAM4qfEyfgBF0kgaJH80ymPNgEuOY6IUBPoM7rcYrcgNYV4Uig/7nQr8Mp30PpyLH5w3QLRbvZxNr6HfT0EDCL7yGBkUwmi2qthmefeRbbm1tYvL0g6TPFYl6AbkYpsqjf2ktI6guBLu6boyfuhsXlx5vnruPWwqLE7g2EvDJNHhyISGTm3kFCAD7uq63NJCYmZmBzKFd7ApsryxtyJt5//zGUihmMj8VlfPfaq+dwZH5emAabm9sIhfyYmZmW10ATslg0Kvs2SVA5lxXWBM8D+jPkSxVcW9yBzgSJ7qRqyumw4v77jmNkcADZTBIuu1VkCvSQGB8fE3AqlcqgUmcijAE+vw8DsQj2trcEhPJ7fbh5a0Eo+du7ByjX29g9SGFnP4F2j1rrNh5/+BQOz81hZGRIvGkoPZBBAbXODZrF2RAJMnLSLI0e64l6syZsncWF2/jBiy+iWipgemwEUyMD6NTLONjdgsPCAU9P1gLXEWV6/kAE1n50KxskiYxttYQOX2k0sZ9mIlBb4gqdvhAW1zZFUkGmzXAkCLQq8LusiAa94vnDc6Dd02Fj5wC5AqfoJtD8no1+vVSB12nH/fcdgcHQFYCQBqAEwbqtpkS81slk61CzTiYcYHe6xF/LSIlUJof1zV1cXt4S3yen2QiXzYhepw2fwwEnTLDXmiCZHPo2ejYrtos15OttmOw21HptZBsNNKwmHD9zFqNjR+Awu2Hu6JBL72B14Qoqy4uYpZF0r4lmpwm7xY5uWwG5HJg5HGqYx3OfNwibf4KsNNekrJV/RoBWikCrBdvdLtazdeiawOygCy5jD/vtDm5l6jB1enju0Qfw4U88g5Xbl/HqN76BIbcFHjKbWpQ361A1uHDX0x9Gb2wAf/Ot7+L28h4qhTIsaOHpJx7EZ5//KCqlBL7yD1/EzvYu/P4Y/uAP/g8cmjmGLhN0QIkDWcR2tOpk1Kp7zeZgs1wRdgNBVzE/l4m+ctGXmD9hZVJK98sNtwIFxOOLbGvWGgSW+6liynhQ1U5aOoCWDqNqCbL+jAJE8e4TCSF9X5g8IglOEGNLbRLP71FpPZzIK8klk+MINsjPoTeZdn73exEZVhKcITvF2AcmrCoSWetLNJakep78TJXnmZJIqP5FJaL0RPqmjAfNcv/TI0WBBGr4og0vGAWteaT9ChR4nzIFfv0Tx3ryoVJrXKljeW0Xe+my6LeokzT0OvBZgeOHRwT5dXs9YtrEw1Y0i3qjmDZZLXahqXBxC3Jlpo5PmcMx2owFDnOimcVNt34uFqK3nD5oZhgsWPnvpTBt0+GZi5DFpw7b2+tYX1vE0SNHYLf74XSzoaK7topVI21RxbW4xJGVNFKCAo1GBXfdfQZ2Z0DowwQbOEWmdpvFlCoaFB1YqC59vwFeeqSdU2sktJ2+jl82Qr0tTsKUEfR6nEyYZRLJy5wNqFB1BXlUB4em3/mFvqYnml1uWKUlUppmLcaDE3NV35OupCZUmqRCo9ryv5qvgDqYONkziW5Xoz1JPmkfFCD6TqT5/PnX8O3vfhm1ZgHPfejTmJs7gX/+3nfwvZdfxW6JeVoe2K0OOPU9PPvgfXj2wZNIrd7Encuvwm3hhLmJVKmKdB2YPnk/jp3+gOjD/uLP/hwRvwcRrwNeqx4hr9LQ60xWWO0EgZjR3kI5l1apC50eavWGTA14EA4ODfUnoUpSwc9DYq6cTikkVZNG+nlZCjM2lSajXvwjNJtIrkkyBVgYc9JDkyu6c7PQazE7mlFuej3S2RxS6QzSGZp16XH06DxGhkekyVy5swozAQaDTminFqcHvlBcNMmMHdre2EQhmwXH041KWai1uXRWqNB0Ww4GXdI8kebqttkQCQVQKZNuTCqyQa29RlMuROp52agQiNjc2ZaoJhp5UuO4v7WJXKaCQ/Mz4p7PuEFep5s7KWzvFlkjYGY4hrDPhXA0IO7IVurfeQnUG7h0eUHWH+vi+OAo0lnlqcB1Rpqw182msIpOvYYTMxMIBb1CfWyQ4mVxQGdxAmYX3jp/FafPPirra252BitLCzIVvevYUZlucJIqGrZOB8l0UiYxbI7mD8/h3XfOyYXw5JPPwuUJwGi2SZPGYqveYCY7kWqVmEEzp//83/4rPv7JT4qDss3pFgNJgkR8v5gpXaAZqceFcrUoCQRinNcBLCYrvE4n3n3rNUyNT+CZJ56D2eCAxWRXkYL0LtDpxVlcTfjVZF2j1fMM0uj/SodnlyaL55OaWivWktIPqmmpxv7R9ukvu/2qv1NZvzJR58ReKP1kGqnzjGtZSw5htjZBIjZc0vAT7Go1+qaodjWhbyldNxsKdU7ybFDeKOr/+4BkP75IquNfii7i96h/p+jymgcB/5xNB4ErDWxUsgiTABCaGeEvzAr5GpQmkVNb5dfAJrcsP49NJIsBNo5cf2Qs8PdKj6jiFPlvWXRrUaSUGBAUYCQevW24lgjEEtBhE8K/JwV+P3GA3UQaGwcZbO0e4NKlK4jFApifm8XdJ46iVikJbXvtzjKSiaRiBzXbYr7HgpSAG9cqJ+ps+mnMxfUrkxp2ejReorGlxDEypUDpZAlWKoosCzQg6FeRhmyKmXjAfe1zuxHweaTJ4tlDVgDjEKtcKzoglVWASCjgU2dTJiMJDXxMrgNO2AhOEKGn2S4br52dffkcQuEgkqm0AFJKTsW9o/adMC+oeaahVE+HTrOLTku5O+uMih1AKizvO2HkGck8aCIcDopWnMC9clTtIBoJYHJ0EOPDQ3DRm8RiUe9/RYHz/MXPjPKMdDIpbDe3OwiTwSKRrqRwE8gliELDSX5xykyQZHtrS0Ay/jp8eA6FYhrlSh6DgyOIx0fEwZ2fkd1px41bV7G2tYJbt69jd38P1SqbR06mdEL3ZRwpXwMbVj4+649CLi8AIot+FtSZbEHAADZN6l4XQwgVU9eFnNHKnZuMEJU+RCPaZosTTeWIzjuLP48Gkfx+p9Mm5/jYaBwDAxGRtPCLbt2lYlnuoUMTEzjY3YXTZsPy8rLElYmBss0uEpo0AW+7A7OzsxgaHBQ5RTaTElozZRAEKlhH3FnbkLqgWspLwT9z+AgqLeCdi7eFKXB0bhbNSh6tehnxeERYdYzmDUVC2D9II5HI4sSJu+X1lSpkxTSwu5tEu9nDY4+dQcBPI8WKxCuef+cqTp+5H9l8UVg0BHz5PPb3diXemetncmICu7vbooEnkMbXRFD/2q0l7CSrbKtkX/HYiYbdODo/AzMjYKtlzE5PSzTp+voapg9NCcWd+5+yjBsLC0gkU3j4wbPwuhzwuJwiD1lYWEAqm0c0Poxaq4uF5VUsrexAR6mZySKGfcePzwq4E49FhW1Aij3XLDXhIX9IJqAWo1XAazGJpSTAapbG+rVXX8G3v/41jMQjODp7CDY60LdqKOdzIlcV1ioZagRGDRZY7S45h7NM0LCpCGWu+WKlimqrjeWNHbR1ZphdPiyuHaCr7wl7Leb1AM2qpAL5PXaUSlmpecq1OpK5imjsCWp1m204LRYM04jUbUck5EMhl8L80XnxtZI6rttBjl4iBNmcbtnPZLW4vH64/X6pUdbWtnDh8k2sHmTFvDBAfwPGVLebiPl9MNbbcLd68Br1KNYK6NhtWElV0WacnNGMEtrYY0KQ34e77r0XIxOHJcWnSzC/Vcby1Quo3lnGsYgbrXpFPLQiwQDSyZTcLwQxHU51rhGQJhjAPTU4HMX+QQINDiVYx1U4JNKhR7+obgd79TYypR4ODbgQtZmwW6tjpdhGo9TAJ555BL/5m5/EnYUr+Od//CJ8Bh089BoyGFCrdKH3DuIDn/kNvJPYwQs/eQUGnQt76+vw2vR44tGz+OTHP4Ry+QBf+Ou/xO52UrT8/+b3/gh33X0/BQLip0NGhsXiQL3aEPBQmFfdpngjAJRCqHqeX5p2XvMW0Kbi/Ds19VdSLY0RKJGMNvq9qIEDPzfNLFwxF/kzVLNN4EEDFHh28Gfy/iNIIXJbMhso7Wiq+kUbDvK95tyApYAMLvt9hYAMEi2vQF1+KU8Zm6w7kc5JPKFZBqwC/PZ7GGEN9On/vIc0fwRtCKGBrgI+2NRnruokZaasfp6ahSu/DVWzaL1OfHLyfTkoV8XUv8zX+/IN+He/+4Eei24e8Izr2NjN4SBdF2ockaeg1ywT4qOz49IMxAcHYXe6BRRgY8vFxXxibrQyUbUe6XSMyTMrBJQ0GLOtT2lVWncihSyKOSFWRTW/h1pWpdNRph6kmJKezwk9jX8qOPfOqzh27Bhi0TGJwaFpGi/7dpffq+itxXxZGWHVytjZWZXGY2TkEPRG0slV8615GSjnbuWIzD9nQ8XV/J7+knQtHds2VTArKq74dgoa53L7YTRaYTDapKCgQRgvdBb2nLwJqtdH5jSGgkpm0MkBqpBEhdax4FLPjcwIHhLqeSo2AKlFyt1co+vwrzTZAR+DxStBDx5u1LUL5ZUoaEsdcrVyDS6HFe+++xq+9Z0vYS+xic9+5ncwNTmPxds38Gd/8yUcVE3oGZ2wmSyYHxnAb3/saYz4LDj30xfRye+i2yxJoZ4oVJBrG3DPw09i7uQZVOotfPFvviDGQqZ2HRODERi7Ch11eBR4w6kHY/xyqX1BLkkl5/NnQczLlc2/OFH33xO1NnQoV6jRp5SFzY9O/r/TYYFLIL6BoJ801p7kGft9QZhN1JxyAkZTSyUv6el1yJQrKDUaWN+ikZEJa6ssuHU4fnRWCjlq9Hg48otmevyelbU16Mx2VNo9oQuysNb39Mhm8ygUu3A5ekIXNunpHWBHPBpBPBqTSSWp8dGQXy5z0tfpKaCAAxYURmGbrK6u49D0LNa3t7G+sY5AKChUWE5kEjvbKORqiI0MwOt3CyjASL+DVAELSwlUK008cmoe0YAbOkMXdbIsdNQFW6UAX7y9I7TB+EBcLrudnaSY/LHBAbhvma6hNJTTozGJMSyRKWG2we4LQmd14+bSJm7eXsP9DzyKY0ePy6Ti2uXzeOLRhxCPhFXEJ/RwcrrZZkRgDufefRu1WglPPfE41lbX8Mbrr+HTz38W4cgQLFanFPd16taMKsuZngKlSh5Ly4v4+y9/CQ8++ohkVnNCq3LUmxJ/yl/cm3aPG6lsQlgZbPB5iQf5udNI6p03cfa+0zh+5G74PREY9Fa5k2gSKuadBrWPeBGqyaea1GqTcW3Sz+/hRSxnF9cQp/cWNog1pS0XXwLlTKydJ1rSAP9OgXR1WduKLaQSTqT463sPaD4EAuy1O3C7PPL34uyrI8OFDQ2lNX7l1tujgaaSHylpAiOD9DI9fo/KSHmCyBxIc+wnqDTq0rTQx0RjRbAgI+ChPY7IkMxkIlGqpcBKOa+oAe1f6vw5LFg0k0Sh/HOSzDxumgbKNEAvgDCZQGLg2mOT1eg3ATTYtMv7RnBHFT4sNCrCLuB7y4k77wH+WT6fFaCXuncCgQ4nzZCaePPcBfzo5+fg9gawvLSK2ZlRBIN+3HPXMTE1y2WSYkrL5pCGbdT206yMNGVhqDAJIZOTe4ipAEy34JiIoAM/K8pnhF4JFm8mlIrUgjtk0sYvmYy0CVx2xZSTTQxNCml2SG8Bl8OBfC4r5oJs8Ms1mhmWUKkp86qRkQGEAkExSNvd3pb3g/p/GqV6/V6ZQCpXCZUwQbM4xg0WipRR0HSV0jKTAAIEiASQaylQo0WGlEzgVA41OzRx1nfYZHqjzC1VbBWZCUoGY0FiLysmcwMxesQXHAAAIABJREFUHzwuOyZHhuD3ulDMZkUCKNOuFg3+imIySN13sZCXv+t1DdCTlt+FpBpQhjA9fUjo5dwDJ+85KT9vcWFRTOZ4fzGdoFzOy3R8YuIQPG4/1ta3hH3YbDcQHwzj7Xdew35yV85vccXWk1lTwfbuDsxOMhXZPDK1oiyRm9yXBHF4N29ubiE2MAgmHHBvsxmPRKNIpZLyWbGxJSjCQv320oo0wJFYDNvbBzBZ7Mhk8wJ4Wu1qn/G+5hk+NTEMn9eFwcGogAK3b9+Uz49ARyFfxL0nTwlbYDAWw+bqKm7dpE5+XAAcrm+lry4K0EEDuemZMeUNRHM19IRe7/F45f1mxCcZFaVCVppUi90JqzuAC1cWxbTwmSefwFA0hHNv/lyYYiG+vmxGzlZGKuZyVczOzmNsfBSXr1yUZrjX1WNvN4lTJw8jQOPZZhmVchG5dBH+QBS5QkXOyNmZaezubMkA4N5T92D1zjJmZ6dx4+YNAYnmDs/J58i7+I23L2BtLy+xuASqLUa+TxGh5kcjIayuLItXEIc5TKPh/qaBLlNIugQkq1XcuHFd/CEef/QR/OyVn+LQ1KQwcQjeh2MDyBRKuLXIRKwMWmzSGQttM0o6B5kCp0/fJ2APQRWDTidyP5/bJ+C4x+mRO5tnq96og9vjFmYffQN++L3vYOH6Fdx711EMhn1o1UrQ0ecik1aAJVmqPONNTLmyyt4qFwsiwySjgVIN+u80ul0Uq02kChXxZtpO5jEyMSk/V085XrMmjD5O03vdJhLJCiz2DuotHULhsKwPyhPJEIj4vXBQc1+ryPunwCujeHTQYFnX6Qqgwuk8a0Uz430ZyRiJIJnO4uLFq9jcSyKRrwkLw28zw9xtCjDgNptg6+oQMllgbrdRrJUAlwOLiRKMsvd0yLR7SLbqmJgax+TUYXSNdgwMjaLLs6ZZxtbNS0hcv4QjkYC8Lh7zDsoeaqqOFsmAOOnrhbnIMzubLSEUDkiiCw1ReZZzki1DRIsVqU4Pm5UGSkzd6hlwZDCI3VIZy/kGSvkG/s1vfASfe/4juH7+DfzzP/0dAiY9Rr0u2MCJuAXOoTnE7j6NH968gp9evIx2w4hutQxrr4qHzp7EZ5//GJqtPL7xja9iZXkVAX8cv/Vb/xHzx05BTxagoSc1Av3I9D1lRMyzkqAAp/Uc+Cn5L41fVaSqFkn4nvt+n6Gn6P7KQF3V7KrG4BeZewqYVc78/LeafEBR8ykxaCpDX7OlzwhjX0DoV4EFkj7D59Pi46r+gWeLxPzSO6vXkfecd7vyNqB8W7EVftlXSMkWlfSQ4BnrbEr8xF+IcoWmkoPwl/JhowyWn7cCIjSvBAVKMO65HyMv0gRV7/C1auyCPrG5bzaojAjDoyPvy574XwYOUD/lffkG/NvfPtOT4qnZw85+GstrCeTKXaXFtOjgc5kwNRREPOjE0cOzMglQTqts4FlcMrd3VCZoLBhl6i6LkDp8hbazuKJzMS9aoliMKuH0gAuL4AIfi7/nRIKLULEMFErGxc3Itnq9jFs3L4op3cz0cZCvxghFQel6qlkWZ80m9eYmOYBTqR2JCZyamgd0NjGQ4oKl+7FKOvilCEBOWMUNW0PsutIAkyUgZhuSGGASHZfayET/nJKnSxRZIjk4qYdOigROxdjEak281sDLRmXOZz+6RR0Gv0DVtI2vJnHKQIwbUtMia89Z6ZeUQZqiFnMTKt0Tp3fUzHLD+zwucf23WZjBWsZrr72EF775t2KA89RTH8PI0AR+9KPv4+sv/hg1ox8dWGDR6fHJxx/ERx+6D8nVG9i8dRntUgKlQhoNUtiMVuTbetz10BN48mPPS/byF77wVzg0PoR6PoVDIzG4LMxqrsNid0Nvsokr9erKIna31kQjTlBFMRu6iimiJ5OkjGCYpkYqhYA6axaufE8k59tGAMaA/f09BPyMlGPcVB15xl7R4dVih8frR73WFLkCDX9YkFNruZ/NYfPgAAcHaXk86ikPzx7CUCwKByNTuHbqDUyMjiOZSgqaz4mEzeGSooRT/Eqtinwx2/c8CAudtEMzoFhMphM0IyQgRXkAixRYmJNeF7kDJ87cG5y405hSByN2dw8QHxgSI6pcgbraCWnWmAvdLBWFkRKIxeVycrk4rbBj5yCL1Y2URPE9+cBpBL020cSlC2UUq4qyt3BjDb126f9j7z2Y7DzPK8Fzc86dcwIajZwIgABBilmUKFOSRUkjB0m2y2N5Vh7bY7t2d6q2tra8rq3dWs/YM7Zlrz22ZEmWZGWJpkRSJEiCJBgAEjl1o3O8t2/Oceuc917S8wNmilXjZqEAAh3u/b73e9/nOc8J2LXLGDfRhX8rkUM42q3rGE9stGMzbcTAMTU2IPZArliBLxKFMxBGw+rFufOUDlhxz70P4MMf/BBePvMCMokNfPTxD8qdnOyD7v5BFYeMsMxk8rh05R3ML9zCB+49rcjP5577KT728Y9j165DSGfJFKKfiE/XsV4vKwu42aziJ8/8BM88/yzuf+hBjIxPaurF698+KxEOBLVOtskCouSgVkAqmVQTEAmE4bbbcfXSBTx8/wPYv+cwWg07vB5GlxqTUB7y3IPMc2OiPk26h3H8NVNrSp4q2ovIFBDNnZKK9t+ZZ5PNIrX1hqnTocJ1QAE+83JALxYlbzGouInpYWPe8QiR27zMAKsCyaKRmA5voy03OnyvjyyqsjSN3AdFhW07HnPvZAPB78OfwbXFJpHgRQcoML4jhqHAzyGtm4d9pxiRSVWdk31OPI1JKvcJHthsmGjkJ8aA4ocoezCghQqRMoEW0rbZ8NBQ0TDFaEJIwy++J7PnWUQ1Hhgc1L3gNeDvpGez1OG0l4eCZBdMSyCQUCnJxJBNHM3aCA6MjI1I7/zC2XP45vd+glLVyBB6e3rR1eXH4f17OasUKEDN7vLyknTilKHQwI5Nt9PDZtqCRUYRBsICBfg8EtTi/kpwcmxyXK7rfN80ukynuI+appjNLZsaNpu8j3yvzItn7FmDxVy9Jlp3KBzE5tYWXF4vbt2+LYCAkXCMUuP+QCrz9avXNCnm9+J9yubzRgYmHwajR9XaqDFFhtNjFpJtE6s2LZX3W5IXknZJNyUTBMbhn8+KMRakoahbFG3j4UJAi0aRea0/msrNzy2jpzesPSsc8CLkdctokPA96excM5RjsenvxGvKVyAWxdjYhOISpZcluBUMyFy4cx739PRo7+OaYgQkn5vu7i7F3tFLZmBwSBIgxiPyPrMB3bFzEmsbS0ilEmI6dHV1CyAha+Xy9asot8j+antlWOwCV1ko0/cgny1orz5w8JDqDa7X1bU1HFRiSk1RiXQlJ3BBQOSddy5iYzOBwaFRJLYzuLO4Is8GPkexrm6d5TS4lRzGZsOJE/vw6CMPCHiiqR8TFmhqyeszM7ML+UwGEyMjoo5nUhlEI/RaMjUBwRCeK/MLd5BIcv+rSS4S64oimUpKCkMDQhbsL5x5Ebunp7Fw55bWyez8Io7efS9efeMS3rl4BSNDgzhyYC9qxZzkHzR/XlpbQ3w7jvmFVWTTRezddwCFQg7rm+t46KEHFO3HM3lyfFhGg263aXKHBkYR30rLaJoyBzblzz33DA4fOiDJ28L8rLwXHvvQY3jzrTexY3onIrGYXvOVa7fx4ms3dc0sDSAW8WBspE9ytNHhIQHpiwsLYu2EAkHFNt68cUOmw2NTk9i9d4/2NrrrE/h96kc/lBQgGo1IvrG6vo5itY53Lt1CMl0SUMPhh81qPJW4x1Bz/8AD9+Pggf3yEyjlaUjMBg+aqDOVimA5EzG4z/C6k7X4ypkz+P53v4nR/m6cOLIf1mYVW6tLYvdxz2KdR+ZErlSBxxdEOBjSdJsJLNvxLe1hkpXSdM/pwZ2VdaSLVZ2bTo9PkbpkTlFmWC3m4aUfhR0y3eaZHOv1YmJySuxSSqeaDTIIG4iGgyhmsuiJRU00N93oGUtstUgeQLCD02L6iwyOjCHW1y8pxvmLl/Hm29eRylS0T0XDIVRLWfSFA7BXiwjSXDaVwUAkiFqRxq0tWAIBXI0n0XL7USw3scazvL8Le/fsQzTYi96RKXl6kA2Q2ljAtXPPw7G9iX67BR6mO9H3iQwih4k8NXV9VQCmJEtuDmbIZuL/WVVjc2BFwJSDLHcgiPVcEWuVOtIOK3LZFnb2+wBvAHc4fMmV8OTPPYxf/4VPIrW2iB98/W9Qi6+jx2VH0BWAzR3DwP5TaHQP4duvvYzFZBorC5sIOK1AMY5Txw7gU08+Adgq+Na3vob4ZhxuVxSf//zvYt/BY8zvVVwywW0CjxwyEKDnnlWtlRCNdUtGxvO1MyAwE3OCyI52o2wYwR3fHl5XnsGm8XdImtYBedUI6jwxaT2SICr+2Lj781zpmPhx3zeNuBlsvFenOAAmw7Xd/AmiizFoI52fzGkzMOxIGzpJZ6Zeafc3vB/thp+G8ZQc8XWQWavhqKLTTVoAfy7rkH9uWix5tQwJjUTLQs+adkQj/60jvyQowZ8psKjNcjBsAaBrZOR92RP/Dw8K/Mbn7ubakNnM/NIGFla2sZmsCBRgk71zshthdx39sQCmd0woloaTX+XAe70qyvkQkRJEpF/RgDYT6aUJmdUgY4z8ocCOSDYnITz4WIjTKZV+BlwdAgTaDxoplKaY4MJkRvAabt28jJ07aXYWRF//iKaUnALQzZTIGg2PeAgXsszebGBtbR6bW6syMYrGBtSE8sFjQcRiSEYfbaqP0WlSD2UmaIx8IjpHUIBTL8ogOlnc1MsQSCG9meYkbk9AzAqaKLI5oobKRIi8t7w6lGP+zp/Bjb1jUGL0s51oQeh7c3M1XgGk4hj2Av/8XxsXmsKbDyvvIam5BDKkLYIxkbLw//l9SlU0GxVcuvQ6vvmPf4NCKY1PPvnL2Dm9F9/4xtfxTz87i2zDi96+EXR5PXj81FFMRl24c/F1ZNaX4LRUUWDGLTNWXV5s5KuYPHgcDz3xCaxsbOLrX/sK7KhhqCeM0Z4YQtJcV1GuWhDr6Rd6nEknUMwkRYOj27OBQ6BmpsMQSGXSWleMEjLOqWU5sLPA5T1io8SDcnl5AT4v84mbOjR5iBtjLhoY9WBtY0MaeTYvzLPfSmWRZK59rYKurgjuOszJd4VuEKLtuVk4cJpssZokhL4+3V86D3ND5GHG+2p3MnKHjZLJfq3Xi6JM0qybzQgPbotkvS20nIDb71HKgJmsUNPIzZwgU1Oshs2tbcU+MWqPOdF8buLZNLLUYGbz8Ie70N0bBZoV1OjknS3h+i1mkVexe7QPxw7vhcXeUm7yrYV1rK7Esb2VB02Ad+/qxu6ZnYqhWlqKi51hdzJix2QfC71ttjDYGzbZsmT9hCNoOTxY2UzLW+T0Bx7F8Mg4hgeH8dbrr6JRyuNTH/85NGloSCCMExRWjtTruwNYWVvCy2efldSAzw2zoZlv/fjjn0SjZUcoHEOpUhK7h6aMPIzDkQCe/unT+Kef/hMOH7sLXb39mvDy+m8nUiomO9NPTkacHjbdaZSYu16qwm13wW4Brl26gF/6zGcw1D8GK0j/JghgN/KB9kTVUMCN4ZyYNA0j9+HzxeeRhxkBKXpd8O+UA1wxU3bSfnkf+Yvfl5NKwy5o0+PazymfcYIv9DZhE0XKNhtBNs885NmMce1wv4nHEyrgZPrTNuPhZDqVTSk2jxpfsrB4kHIayddIQKMjV+jsMNwXSCEUqCAk3xgCioIs9hVpiGQXmFSBjoyCTZrP70GdMoCW8UUwkUc2MyWVT4z5fAImZv+h1tVMQgS2uElbndOkk8WNwI+22ZIxyisLzKMRFp9jSgr4i8tPQIgYOoZ1Q48QTih5/WkQStAwQ72126nn///5D/8JNxeScPu9ci6n7IUT+65ICPtmduHMC8/i0P59kmJcvnwFdqebbohtFhjdXszkmYkEZPx4vJSIVOD2egSKEPijrEwAdrOlvZr7vtmfLAK6eNZwaycowIx5grybG+tqFqamJmXKFggFMb+wiO1kVqyX7t6AYS01G2qM5mfn1GD09/frDCQgQWYMARPKl2g2l80W0dtrGmL+7IXFJf3sTqwlAXrRPVWgGfYZm3CeoQsLy1oD0rp7vW09+/a75wefd/796uImoj0BNVac/tfLJYwM9op1QUB5JyeeVq4Fw5xZWliQCR3fO0EBnkm8hn2MG20nyPAa8TUQdKKz9fj4uNbRc8/9DKfvuUdMro2NLRw4eETPIBMn+Gwwe/6ddygJ6cHi4gJS6W0MDQ1qTySIwGdqaHwQN+evy2eFbBACx6OjE5ibndc+TeCETJiR0XGtF34NkwRMgV1BfCuBgcE+HDiwHxsb61hb30R3dy+u3ZhFKpPHzdu8biaRgTfZSvNIw6+QQSsZCb/1xc9iZGQQX/+Hr5lkjLJx46Z5ZCwSRno7Li8Zv8eHjfUEfF4f7jp2TD4O5944h7ffuaD/57Nw5eoVgd1smViTcD9iXOPx4ycENj3/zNM4fvwuLK2sYWRiGm9fuYm3zl9WFGOlkMH+mWkkEpuoNuoo0WzO78MSQS2bF8FgTDGVjNbr7o4pO75Wa2F6xwB2To0ik97C2uoy+nqGFMcWT6Tkc8OG+eaN63jowftx48Y1nH/rHfQPRPHRj30M84uLWN/YgC8YRN/AABaX1vHU06+jRHlK04rxsS5J2hjLx3hFrk1OIXlNWVMdOnBQe9362orOaJ6zYn/29slv4523L+D111/DgYP7sLyyKCYP42nnF1awvpmEw2HuYyhq8tjL5QbK5Sb8fis+//nPYmx4RBKCHMGZ0Qn9P8EGu9UmxpLWcTu2dG72Np79yY+xcPs6ju7fDb/bhkalAEujruea4CYZtA6mVTUpf3fD46TBX0Fxh5FoWMqbTD6Lcr0pUD2RKWBheR3lGrCynkK4KyA2Ucjn1TOVJQvBZkF8a0OMR4KfBJ39QT/6B/qRyWdk4lkn9YISUZtFUadDA33yZKgUTf1ImSzrX67Z8ekZZEslPPP8i5hbpFlmAzGfU7GG8oqpFRFzOxCwWhDxuNEVCWNzYwvVWgtFiw2303m02KA27FjN5xEd7kbIE8HRgyfg8kbQsljF5mtVM7j22itwJbext4vySLMXJRPbiEYiisEcHIxq0k2AgPee8ZaJ7W2BmmR4cO9llytZVqMpWWfVZsVaoYqc14P51SKiPhdCPSGsZXMaqpw+vh9f/JXPobi5jr//0p8gammg18VpvA8Wfy+OPvoJzGar+OpPn8ZGliakdlgreaCUwInD+/AL/+rn4fFZ8eW//2ss3FmA1x3Dpz/zBew/eLfurd1FqUANfm/wXRM/gh30OiIb0uFgJKkZGHDPNLp/A/R36nLuF5IblU39wMjBThPNt9wZOkgGqEGekdvw3hNsMGBVvd1AG18BshmNn5hFvkjcB815WgXHOTKndJpId8OurkompHhZnxnSckDB84n7L+9Jp4lXXUR2H1lybWmkYVVWBHbxe5I1SIDZnPMGhO/4MPF3XoOOlKJUKep9GwCAbEzT3/B6qWaqm3hHXiPWzvzaf4kkfJ8yBf79v3u8tba2jmK+gqXVOOaXE0jmGqAs0eOxIRZ04PCeMVhrRRnI7Nt3EDaHcbw0kxM3YjEiuzE1s3QdZtGrGAy/TwUADZEICHByk+PXtUwh2dHXcArDxccHjN9XRVcb7SIwYIw8GooknJiYgtcTgT8QJeQAl8cprZia5xaLfLImOXUqYGNjEalUHLv3HEQg1K2CgQubTSanJiySSVtXdnPbQIRFdufw2E7G9UBysm1kAzQZLOkhokssNzUapgSD5vXYHR41XpzWmogOU7J3tMT8OXxg2ASwATCRYG1asgzPLNpIOL0zzYMx5fjngEBHhvAeQ8DQd/g1pE9Sq022AB88NkKMyHIwa5XIbbOGV84+g299529pR4Tf+uIfwOHw48tf/TJefv0dpMo2BLxhnNgzgycfPIHK2hyWr19EZmsNoYBbU5s7S0uoUIcViOLIA49h+vAxFQT/3199CV6XBQGnBeP9PYjwnjct8AW70LQY515OHJhKwPtDfbeKLqsNXT09mJubU5NACj2nRtxMumKUA5joNOnKiaq63CZLORxAocDJV0OFNhslakVTqQyS6ZyQcxYT9BPgBqgM7K0kurpDOHJ4v1gT9UpJxkIuUt1ItyLtyuXRPeru7dNEYisel0EREW9u3mSbcE3SdZpyBzZPmp62XwORZk2W2pnajAviJJJ+BZx+Nxqk/XLDpIs5RBPd2sri6JGd6OvrFgi1lS/g1uVLAhc8gYiinPr7IgLe5hbXMLdkdI/To33YPT0Oh9uOjXQet5fiWFpYRbVQw3C/B0cP7oSN8ZQNG9bWMpibW9Mk0he0welmhGcdfi/lIhaZSwUiEVicbtQsDrzx9lUsrSdx9Pi9mNwxjdHhEVw8/yZCPhc+9MgDcNltsNvc8AcjmoSSPUQXbk74zrz4ExUJlEIwAeT27Vv41V/9Irq7h9Ts657YTeQnzQZdbjsuXLyAP/q//gi/9hv/GlanSyZtBFFoYtpLiqUQdLJJGLHkRyq1qb0iQK0nm7VUCnM3ruB3f+u3YbM4EQqQcWJ09hwZSdfP967G3hxQhk5vqHUd7Zwo5AIIeejWVLCTfs/DnJ/P55PFKKVOHRCTByafU37/jkaQa5X7hDYOtFAuGYow/+tIgviMq5BQ880Nj9RL7h/UN9dVwDIezbAQ+PNkLaTnvENP5M8U40pSJQO2snhhA8q3bhyOTTyQaPFtQ1MxuypsGhlZR3+DtHkNumSGIkhmAp/PDiVSYCaNjzgld5FySHmEkQAYuYCJLuTzSFYVv0dH2xgOh5ErFPRe+HUsPBgjq3vQgmjMpOjTmyDIeE6rFZtb60hn04Zu2qgqIu5Lf/1l3F5OSAtap4Gqk0CuA6ODA2IPDQ/0CrDiPr2xzsx7C7bi2/IHoWks6dtMtYhEuw37hx4CBFMIpNSrJlKPDvUugiDmffA1ci9h06k/F0m/p9TBocaN8YEEwskO43vnPeH+sbS4okaLcZv9Az3S77Ow58R5Zuc0Lrx1BRPjg/qenLqyua7IhNWipBHeG0oduF47jI2OKW4pX4PdbQxmea3IrqOT/OTklJrx18+9gXQmq2QOm8v4FPBeaT9tM1/I0uDPPn7iuJ5RSZ3sjBizKUatVa/h6JEjAr+GR0bE6mCTTeYTvVwI/vAc4s8kE2H+zh3FEvJsI0jA1USTw0Q8Dt5/oyk1kaBMuNmze7/Wp4xGL1+Stwvp6axHOgDWzO5d2NxcRzK5LUlJsZJHvpbTmU/JApuL7q5exGLdMiFkofv6629gemZG5wUZO1y3LFjpoUA3/fvuO61ng6yBkbFxZPOUpFnx1oXLWFxeR6XSgj/okymaMZeEHMm5eB127iXAv/vdL+LSpUt45xITXsjYKSiKsFLMY/euHXA5rAIFVpc3VA/wLNuxcwrXr1/VpProXUcxv7Ag3xs2BAQ9OKXna+Zksae3T+ccc+BP3n1cWuxkpog7y5s48+JrMqydnhhBNpnAyOigGJwb29uarlOjb7N5kUxmMTo2IuYbkzVowlzMlxEJuyWF6O4K4swLL+DhBx8V+EpfH+5Pd+Zmda+HhwfxytnXxUiMRIMy26MR5+SOnQiFI8jkmIRzG+9cntdZQrO8aMiOrrAXHhcTTnzw+v0YGR2ViST3Wfpo0HRwbHREa4rP9NjohGquyxcv69mhfxQBYzJG+FwSMCN4vrS8gZ6efoE+NUtVEhUCptz35FFQMnKHRx9+GN2RqOqsrkjUJP6wuSPbplyThIAyosWFeVy/egnPPv1j1AppjPR3Yef4sIwRq6WiAEqCngQ0yfDIZQvojvW+q9HmXkJXukK5aNJ1KNmklAac2rpxe2ERF65d07UiiEMWUZkMtGoZ2fS2Eg8YJczY5HrDKl+gUJSGlF2wsn4jeLKxqueasiRKU1x2h+Jr3W6v6hx6HjFNaXM7hau3GdtIWY8X7moDFGByL4wF/fDbAXu9DJdSwUKKByw37FhOZrBBUCvgx2qqiKbXi+HJQewY2YEufw8i4T5YOO2uF1HIrePyuefh2drEvkgITksLORritptGssUkk3PYdG/YSBcK9HGwCmxKbKc0qCkU6QsCOL0OEBpu2a1I15tYqwJr2TIqDQs8YR8qLT7feZy4awb//rd/C/m1VXzlT/8j/NUyhoI+WN1e7Dh2L0YOfQA/fPkt/PDFM2g4nMhmCvA7mvBY8rj3+GF8+smPoVzL4R++9VXENzZQyDfwhd/8X3HsxAdkms4hCeNenQ6P5J2FXBGhoF9MINZcHDR1BnTcD1iXsw5gKkjHa4XXoJMQ1AHqJZFzca8zNTqbecMYMG78NLzl3sQD0PgBmGFip8k3AH1TdQ5lwUbWXBfjieauZE6xFuCH8SIgy6wOD2NbKVV1OmRWzbXfkSrzc9+tVdrSAqV50eeB5zhjvNtmzDxbCNSZD1M/8RnuMJgN29dIRSqMA5aJMYePTKEwYIDxSSDYz/du3gNrL370jv+LfOB9SZX4n3/7sRajqVLJHDY2M5hbiiv2jBuc3d5CNGDDwZkRBF2MIHRjeGRMTuLSJ8qkpyotN5kAXOhsuKVvkVa2ruKKGxibQE1XiUo1yipkCRawYVOzxYKLCQQe05QZmi+14UU1iMlkXKAA0wcG+sdRb9iYd6INqFpvR6A0WCR6Rdni4b2wcAvr68sYHduBaNeAiiuT42oc7+Up0HYO7YQHGK2waRKYQcw6mUUXCx0+TSbK0KpJlnGC5vTehVCkS4wBHgg2u1MTKX50zD3Mg07Wg7kubAA67qAdw0AV4m2mxHsGJAZV63yO2TiMrpjXUAZqMkAxE712gpbRIYvySJMaos4t1ColvPzyT/Hjp78Jj9+n9FuNAAAgAElEQVSGf/WpzyPWPYSvfO2r+N5TzwKuKIb7BvD46btxcscQ1i6/gaXrF1EtZBEMBZDOZUxxzMm4y4d99zyA/SfvRbFawZe/8rcIemzoCnow1tsNSsa97oAQc18wJslIfGsd9XLeGIIxkigcVgFMd25uXnSCNlIIqBnjhsSoTG6K2lSYHpDOyFSITSWZS/lcWjp5rpV8kVFMeXgDYVQZz2WxSr8smq3QVU5O7ZiYGEU07EcmvY1mrQw76V5+v5pw3mdO6kh3C0ej7dxWrkdO+A0oJIOWqjH+4eZs7gNkwMkoME4VuQbL7emazelEhWYsbp8of/kipSsWbKxvYn5+CeNjg5iZnpQPAeUQ27U6NuYXUC9X0d03pPcZDNA53IeNRAZvX12Szmx6rA+7do7CE/BgK1vGmdcuIb6ZhscGzEz1YmZqQE386vImctkmNjaTOsQDdO/3UttdVG53byyEnp5uBMJh0fkqLStefv1tFKpAtGcI99x7v/TD169cwuhgDw7v3834bQz0j4JsQGkvxYBwoVDO4oUzTynG7p577sGNG2/jzEtn8KHHPoETJ+7jJ8MXCOjw4lrloU9PhLOvnsVf/NWX8Du//3uKdFpZ35Ch1sDAkCYnvOY0FcvlKRki4ygnj4bUdgq9sR7cuXULDksdn/nUp+B1B+GyM0LHIfoq6fhq7JUKQDCJshtS9gwzqYOCc+/hodaRLnEtUp/H+8nP79DwdSg7jNGqtHmKC2y7DLeNSpVXTH04o1VJoaRxng5VEw9npu7GdIeNtAAHAlPtCD/mInNKFQ5F2025E752ygsLg45usWPqo9faNsLrsBFIWefPYMGsSXLHWKhJdhGb3prAWIGKDbPXsjgwnguUUzgE+vKDjS+LPu4/yjpuTzb4bzJUrBiGmLSYoueaqQc3IX4vTVcEEpAuyX23rOde9EhSHZ12ma2xCae5GZ83o8XPqwHkNXvrwnl84zs/wEq8DLePDXhTWd+cSs7sHEM05JNZXimXExuMzCEaxfG5IwMgvr0lx3gWM9SOlys1TSJNprOhUJpUCQKoFlRKpIEaGn+6WHo32lHTlrbkQU78TRoXMjXHofNPHgsNIJngpLEAf9iD7t6IScWplEXJL5AdkCboE9VaytGRnO7djEfk+SPnR5uRTdEUSg7RNTUkBI4EykjiYhFAmk5l9TzRdI/XfXlxTcASY/hsThZvhjVCQ0c26CxGCYzLWDNAD5Q6HHYLyLqtFgsI+dwYVswiBwDtqV8wpK8V00vAuDF/ZRPD7HnujSyq2YAzkYQpDXxu33jjDVDYMDo2JhYW99hQKIaDB4+Aj06xXMA775xXRCFZE5yA9fUNCnhTElG5gJWVBfz0macxOjGCTCEn3StTMRg7RzlIb0+f3vslNpatJgYGBrCdSqrIjUSMTn9paVn3l2fApUsXBUpNTO6QKWFX9wDeOn8JN26vGtkLr788fizSjTvtVkkfCPqyDojFvNi7bz8uXb6O4ZE+MUUGB/qQTGxiaKAHA31diEWYUBBAfCtugMGykYrwOZmensZzzz2rM3BocAjXr98QE4nrJ56gTI+yQRdajbLiB7mO9xw4iqW1OL71j09JKrNjbBA+tx1HjxySCScNfxOpbUVqNhp2LC6ugRM8xhKyYSBIlUxk0NPtx97dO5jnhnOvncejDz+IhflF7JyeQl9fL1ZXV7C6sqI95ubNOQQCHuzYuQtP//QspnYOy/zvxq1ZrK1vgCKTcrmFaqmhaX3I50RfdwjDg72qkWgmvHPXLmRzBTXHNPm7fuWqzpNjdx1XqhDrw431DYE8MmZu1XD16iX4Ax5EIiEskDWSyqFSqcNhc2NiYhJb+YQiVdm0eT0+7ekLCwl43E2cPnUPTp86KckZDXUJYAW8fgS8IbFuCLxx/fCZzWVSeOWl5/His09jsDuCmclRrf1GrYwaPTfICrSYiT0le5k0WZysf9msFfQ9yLTiZJb3j5I3mu01WzakCyWcfesC4umsvH2iHHI47eiJRVDJZ1CnYW42CaeNoHy3wCDGqNodbsMqarUENIp5a7VisL9P0ZqUKiZTGTjdfrTsTiyubyKZK2BucRXpXEWv31uvYTQaQoVsQwKMqCMacMFSKykOsMUkoKYTd+IpFJi4YbNju9pC31ivBi8jvWMYiA4i6Ioa822fDbduX8DK7fPoyqSxy+WDwwokswQyQqrBxJ4N+vR62Txzn0+l85K30IqHdRU9gnjP+MyVGk0Eu6MCfuP5KnJ2B1aLDWxXm7B6DCDdaJRw76m9+De/8jlszd5R+oC/XIKXYF0wiLuf+CTqgSH83feewVIijjzBeI8P5VwCzmYGdx/agyc/9gRcfhu+98Nv4/qliwj4e/DZz/1b3HX8PoFtLUubXdsg24oyLGOKTTYSPQUYSSnAvu0lYCSB7xn5diSFHTDAyBBNT0IGWkcSbNjABmTWNL1sQAL2RKwLjAGg612DYtNwW7TPc/1x/+74jjWqbLiNtM+wF8lAIGPTeP0QdGefI0aghpkGwO1EFfJ78azl35NJIBYua6Q65R3m/bE+4pCMH6w5DMvA/Jv59d5rIqOCtZNqibphQ7wrVRDLwKTTdbzfeL52jw29L3vizn387/H7+/IC/N7/9HCrWGDT1EQ6W8bl6wuYX0miytgLO8QUOLJ7CF1Btwoq6vaIhprmmaZ5VgwPjbap2zZNT6ljFn1aTtu2d6UDXBg2Zm2ypmo3yTykTZHFBoFFWbsILRpHYP6b3JiLOVx65w0dCIzRa7YcAgW4+QhpY6wUaWXBqHGnt7awsnIHS8t3MDG5C13dgyr+OiaDXPD8IJpJJF9TO7u9/WDQAK2Kes1Qd1j4UQPUDvds53tSjsSDhdTypkwHff4wmgQFHDQwrAhxM0CA0d3wweX30FQS1EW/p+/t0JIN6mekBPw7Y/5BN25j3mGmhm1dUt28ThZhZgOlPz2NRpghbqZ9LW4Qbo/cbTkJev75Hyt9INLlx+c/9wX4gz34sy/9OV587Txs7gj27pjGpx99AIFyEtde/ikK8Q1YWnUV8LVWC5lCGSVORMMR3PXQYzhy7/3YzmTwn/7zf0RPxI+Q247xgT64uXiaNjE07G6/NLNseH0eO7IpmidZ5D1BN22yRwiw0DGcsUqkwLLo5XuiRpU0Pm5gHo9PDtUsNnjQZLMpNZVqpLiGrHZEYz1IpGnmtIlipaopIe/Bob270arWsLZO7SrNlHagWmFTXESDlCk6KrvomE6qsUcTbVIk6cyuYpmRNPWaJpk0DeQknFMt0q9MtnkRHr8fZAbQ4Mfv8aKYyQiEIjmajS7NKNPZAhotm8zFLl28gWjYg1MnjwMNNrtMtihiIZlBemNDXhBkoMREkXbqsF5Zj+Pa7VWBUY89dAoBvwMtawtzq3Gce/uWDGhINj68dwyTI13wOq0oF6vYWM9hfn4VZRalTitcPk56K2oagh6nNJxdvT1wBYJIFip48+JV9AxOYHrPAeVE0yjytVdewum7j8qh3NpqYnhgDC6HT5RAuig34QC9by68/YqiCTllzOY28cxzP8XE2F709g2LdTAyOqZ1TWAnTTkJ6njplRfxvR/9AB//5JNw+4PI5Aty/uV0kfsJ7z+ZG00xLXLKOSdjY5sFd6OFlcVFaWxPHj8OjzMAu4WaP68YQJQqmMbPsHZMHKh5lkwOsQEBO6AA1wsnf2yc+PUsisxBbhpgMpu4NnnAKbavDWTxz2ze+PXU1LM46lCMRPlWs8m4IeMHIo0fjM6e74/PBP+O/85nmICp4Se1tYAsVnS40jXYUBk7aLwxFXovm1gsBqe9TZs2zX5nyqwYoo5RIqBnkFRtviZDTzfxrmyaODUnnZ77JIsT6g61R73rvdIQa4qpAazqjUGjAVBpjiWdZXtCzGbXFEssEJ2a0BOsY6MQCgZkpEUjOAKxaqBr1KU2USwXkdiO4/rNa3juzFkkslVJArjvLcwv6xof2DeN7lgIxXzGMJEYtdiJvyJVkwa4pYJc/9mEOFyGWURXf4KNLL54TQNBv9mbabjodKtRIcMsWcgbgMPtkpEiQU1zHTlSF4VD4LYxfLXLgI/GeGxsw11spoPYTib0udz3qMNlcgl1yiwIWYjxa/nmGzQIdLuQ2MzARs8Nsva8XjE+yCphocfrIqBAZ4qJyRI9qS2JyaZyev+9/V3a/9mM6wyqNxAOR3T/yUIYGx+Vb0MymUBXLKKIxYDHDacNkkJ1xWICrfjepianZNK2vr4uDXR/by96unsV2xWLxgTiimLtMRnqlIDxWVlfW9caHxsb135KmWFXV49kBZlsEvliBtvbm5pUkU1IzHx4aEwSODZ76fQ2bs1exyoj44JeRRQyPlbSskDQmCrCglAwhERiG4NDBhCggR+fe06sWbDy89mUcx3fnp0V/Zuvg/tgudrC+kYSK6vbcpw3S9ai5tFkhrOItkkOwWkz/0x9O59VmoHSCJmRjulkXFPye04e0+f29ZLpwwK6oWvMdZ1JpwR20/CQzTGTm8iUm5qa0nlBP4p4MmVMUsWGa4mqv2vvQWxuZ/HsMy8gEgxjcmSQfBnEoiE1VkNj4zLEpT/NrVuLmJtb4WOCBx98QNfw5s1Z1KtNDPaFcfzYIcUSvvziOfzar34O3/72d/HERz+o8/b2rdvGDJhgF01+ncYD55VzF3H02GHMza/h+s07WpuVOocNBvzr6w1gZKAbtXIWU+MjYqNRusfz1O3x6gwhc4QU+FQypWb+9Ol75J3zwvNnjDTUw6a6qEQaXlNOcCk7IKOtUCCj5LqAlIGpISRTTA9iZCoBsqL2lcRWQnvX/j27sX/fXuzbu1t7k8fpRsjLNJumwHtKWAl08myPb67iq3/3N9haXcDhvTPoiwbFlrE2Gxpg0CeOJoV8Dp12skEtSCSSmsQSnJfElAwbxo/aHWLHUiK4nkhiYWMDa9spmRUmcxWZyI4M9yHodWKwK4xyehtOJlW1LAj4uJZpauuBzeVEsVLSOel1O7Vn8BeNPDkdZs3ZIKPL5sKlG7eQyOaRzOSMrAktBCxNeGo1dHtDMlF2ex2IhjwoZbfFUKxa3FjIlJGoAY6AHxu5HAo2G4KxEAb6B7FrYgaOhhN9wQHVONuFLSwsXcHyrQuYaDUwWrfAR0lXowWHxykWGNO/aP7IIRobU61fxt6yRiLQa6fMk2bVFtVJddbF9OtqVZHINVFzu3BjK4sk90Cby7CRSgWcPjmDf/Prn0dubR3f/9Jfop/mqeQJR2M48dFP4cZmGc+/cQU35xdkXukg26uSgb2RwukjB/DxjzyGYNSH7//ou3j9lbOIhfvw6//6D7BrzyG0GFVsZyxyRUwBh1JODB2ffYqigv9Zzc1z1sQLmuaYz0hHfthpljvDPyUcUeffjvQzQz8jN+yYFPOs4XnJfZw1gmn8ed2Ml5ZhM3IrMiCE5H9c9C2rAFhzBvF3Xmfj4UNggOA8v6fpNEydY+KNjd8A6yDeJ/0MvV/DEOAQxej/aWBrWG/G08z4IlDS0DFm1v7Y9iviuWP814yHBPfad/+tbZrO2lp/1xZkxUYG3pc98X8PMKDzM96XF+D3f/PhFhtban7SmSKu35zHjTubKFRYAFvgdrRwdKYfY0NdQrRIlWd+uFxkiQY6nBgbnWwb8LmEtBm9KidnddF1OdnggmRByO/Rjus0Tpp2+gFQU2uckqWDV1FdFWqlkliGXEWcf/Osony6u4ZgtXllIkVEVY4yqlS5x3hUgKDJRmgRK6ukCE4i1tUvqQAfDi5mZW1zQ+OkUIZYVr0GvkajnyVNvCDZgonvYExiQ8+mtEUeF+oNRm3VhH4yCSEgDV8YgRCLBPNzlE3KokAIGmk/1FaZ4qzjBtp5UKVLchrjM74vbghqjpUlbpzAOw+0JoykEinT26CRxoW8qiKOF46fQw05N3VLw4JiLonXX30O//jtv0Mo7MMvf/4LcHlD+MM//D9wa34ZvmAPHrrnHjx0eB82r7yBrRsX0aoU9bA7vF4Z7hWqzLG3o2p14PjDj+HovfdhI76Fr3/tqyjm09g1PioHXer0qXuipMLp9iHDyDJq2sJhJLY2lG3O6Us4GNRmxtdI13/SDIsV6v57NG3SBLRckuM3aazU0VFzGQiwYWO0mh0urxt2sjZ43ai9zhexuLyG1dUk8oUSDu6fxskj+1DKJrG8soK3L17DgUO75SCc2o5Lj+6wWhSxRWSUEoG+wWFF6DB9wuE0LBk2AiyKG6JvGXMYrlNSk3lTO4AAY8g4DSS1k8g+wQmH1y9KfLFMEMuOmzduYmM9g6OHp7Fjcgymt6hJH7q4XUA6noDdQh07G2K7oeBFo1jb3MbtO+varO87fRe8HnoE1HDx+izWElnQNCbA6dH+negOeeF2WpFNUSrTwsrqJhWG0vRzIkkKts9Nx2PKIJroHxqC1eNHqtTA2fOXEOzqwYGDdyGRyGB0dByvnH0Re3dPYGp0CH6XG4cO3KVITrKEqM/mvXa4OFG4ghde+BmOHj2ERrOMMy++AL8vgr6+IT1Dd999Su7TjGGj23i9VcH3fvQdnD33Ch5/4gmk82R9VPS88v7Tw4Mu3kw3IbOHE0mmJRAQ8tKMs1LB7M1buPfUvRgZHEXQHwaRdOYOE7AQ5Y+RavQ5EXvfoj2F0g822R2E2zTYnMIS1KP5nnlu+TuLGxa2XAME6JQ13I435KFqovYM88AwDQgEUr/Og9lo49kkG1dewxSQiaiHhpzGMFQxo4ruMR9sRjjt5c9kcyUqXt0UIXxhhsFgovQIivJgFzhYJ43QxCgSXJBpDD0jqGXUxsC1ZtB7fh79FcjAIYjAgoLFLl8Tae5syvwyVLWquOF75Xqn4ajJbibDwSVQg3rGRs0UN4oj5Oe0zYgIuprIQ8O4YaNBrwaBGTbuUbwfQC6bkaeAkjqcvCZVsQXoVH/56iVNhZfXtzAxNaWf+ewzr2IznkX/UBcGhvvRFQvh2tVLGBkYVkwcs7vhACr1iozQSA3dTuUQ5Pqp0A2efgEOTf4JbhhqqA8utxeJREp+AGQWVBpkCvAamnhI43FhjKFI3e5IL3ifyDhg3jWBS64g6oYlh1Oby72/Lk0yr2k6ScCTYDS1xSZxgt4hMn0q0zPGoqYrGGa8ZkvXl4Umfyb3fL1HGT46pN8l84EeCMbUkrTdoD6vQ8cn8ESjXWMeaMXUjkm8/fYFTSQphchl0wgFfHq+UoltOOwmGYhU8oHeXqyuLAsU5T0fHh7StdjY2MQ9J0+LCcPv2dfbq+k4TSvp2E5Ql/eZ5lujoyNqomvVBiandmB27pYSgrw+pwAXduOLC6uYmdmHXM6YaG5srmNxaR6VagGb8Q1k2YBQTkb9rs9vntEWFAMpWU2zCXrTkNnC6zg8PCx6Pg3vCA6FQwHp4odGBkQNrlSaWNtI4fbtZWTzZRBj8PjasWoch7az1nnW0BdgfdXIG7jXyRtE9Y0N/b3dSCa24HbYcc+pu7G2vCrQZN/ePaLDJxIbKJUKitjNZbKaWtNXRntKs4kDB/YJOJibn8P45KQmlLO35zTF6+rtEujsC0TwyksXlCb0gdN3YzuxgkjEg4nJcdicXiXUMHr23BsXsbi0pXX5oY88CpfTgrMvviQ23MkT+3FMspAC3nzzTYyOjuGpp17AF37j0wJVrl+7hf6+fq0Jt8cYOTNJgXvyrplDePvSDVy6dhO9A/3aP9aXeYY2cWDfDpkY0hxxoL9HyQA0VOQZTCkYPUXIriIgMrNrdxsMNEAOpR+UUtDMMl8wk1HukwQINjY35MlCkDSVTAvMmtqzA1tbCYHxNIMjQ3R1bd3sa426Po8GjR989EFd12g4Cp/Lj3rFrFFKQhXzZm0gmdrC17/+Fbz2yivYOTaMPZPjiLhd8FgaaFZojkteBpNUmqpnM+mMGDw+PoPkhBIU0MCGXiyGsVnIU+IAbOdziGfzqFuduLOcRDLD/cYqNsVAV1BSy56gH7ntOOqlkp4xJp9UWk2xVcgcMQwcynWqAhzok+LyBJAt17C0viWDw+0cafxWOCljbNTg5f7famHH8KhSnzx+F6ytGhwWRo27kCzUcW0zh6ovhAwsSBZLcJD+b7djYnwC4yPjiPijCDs4ZCugYsniwuvPo7Ayj2m/E/2UOBFEiETF6mOt3qizvvO2k2+o0+c5RG16A/6QXzUSZZxkN/E5bFpsik1s2i2o2mzYzFWxUqwiBQsyZQusjJ1GHXcdmMTv/e4XUU4l8Y9/8afw1xpwNCwY3H0Q0/d+EGcvL+Dlt64inaf/RBUNSwN+L1DJrOCBE/vx0UcfRCwWxtNPP4XXXn1VssdPfPJzeOSxj8JCpifPfTv7Fq9kthwOSjZCcLsNanNf5ocabYvVDNrabJGOXwD/vRNFyHXAWoXSPF4DM+gzxsOdBIJOtK9J9GGt/56vkZjAdfP3PGs0fKBHUHsQwbqzI0HumDuavsqY9vLzDKhgvHH4d6wXxNjjsFHMM0oiG202YNvkmIABB4odv5/2MET1D8Fo9UqmbuowIiRNIB7d7jkkF9BAl/UG6522GaHAd/4yZ19sePB92RP/Dw8K/MEXHm5x0ZLHt72dlm7rrUuLyJYNwuS2t3BsTw9GBmMId8Wk3YtFu02EGzWghTLGxye10fCQY/PcsU8wC8CCGHNMtxM6pLlAOkgTkdX3ojvMw0a6Tod606HT8yYlk1u4cvkNTO/c2QYFPLDaXXpQjGmVWcw+T1AGZD6vEyvLc7g9d126wVjPQNsgykzeCCAYKouhubAAZzHNaBVlRovul4fFaqYQlAWwySCrgg86mTpWCzO4y21dZEsGdy5PEHanD60WHb/t7eLYZJYadoRx7BaNkFNHFZZtvY7MRZzaRIRItqnIZnLJoto89B3JBZkVHX2SWAiWlpx2Ww06rlc15agTNOFkzupAJb+Nl59/Cj/64TcVF/OJT/8ywrEe/Pmf/Qluzs4jFO3HLz35CezujeKNp76Nwto8QFpTq4nYwABqLSBbKqNUayFZqmLfyXtw+B7qM634D3/8/yKd3Mb0xDh275hCs1pB0McmiiCIDbliSRTzoZERRe5l0wlFJDrtNNIxk0Fm2vLz0rkiSpU6unt6EfD75ezNQnVbUz0WcTXFXnp8HrQsLRVLDPJK0Uiw0VDG8/x8HKViHcGAEzsnR3Bo9wQcqKrgvnT1NhLJEo4f3w03I9JS2/A46L1gGjJSAGk+RZYBG0+7i+7vTvg8NIgsq4mpV9/LoeV65eHBySo1c5xASGZAA1wyXpo0i7Wh2rSgWK4pASGXzqC/tx97Z3bovZVLOTnMsvlJlqxYXpiTLtXp8MLv9SphgPFF8SS9AeiQXcGDD52Gy2HD7dl5zC6so9Lk7aog4nfi6IE9cHHq53VLH0o649LKurKhCWLRD4Omh309sXc1oAEaZ/ojWM9U8Pwb5+EJhjE0MIJYpBdHjh7Hs8/9BB5PCzOT47A3LDh54l74fCGBUkpVsNllwkgtON2rh0cGBHRcu3FNk8qPfezjmhAR+PF6/dg5vQtDo0OwuYC//4e/xT898xQ+/Qu/jHqT69ZIkcgQ4gS3p6u/XVSSqVESrZmRhtZWHblMWhOUR+7/MHzukPYiUrgFJpZN2gMnUDywJUXaTmrKbCQ3zPHtpI4YA0A27CYBxTyjfMZ5KLJZNMi+0cuzWZS0h3R0xaeaQ4+f6/W5xUBiwSgneMoGCHDosCdqz59j0HQ+u/ydewEndGxQ2Vxygs+GWIcxkX9JEup6vonY01Gf0xeuvSYBQD5r9PuwmHgis4eVBEgYiqIxTe2AGEZywPflQaXWFIDYatWkX+SEhswGPhF2erc4SZPnXsupE02pzCSI18pkmZvrxM9n00sAxkTgmThXSRPsJjb2XTZE3XjB6BrU6jof6EpuZaGtCTivC39GCRsbq/IQeemlF3F7bhFPPvlhyUqef/4crt9aw8JGEjaPA6OTA5pw+11e1ATAWVBs5pEtpGCp8TwjQFlClfelSvPSKlzUeLIQLxKkILBD8ykPcoWyMdyFFdGocfRXcw3SIB26FmyECQ6JpdUGZnOprDGhcpEl5xEl1AAqHbYZQRnDQNE9bZCZYWKveN/Y8PrFkDKu0lxvvNZ8bUbX2dR6pnkswRWDIjE2z6WvVepEiWwxC4IRNhVFMfB4Fou1JkCjJt0//QeuXb0CvzeAYNCtRnt8bExrhx4BbMy49sZGRiTxoO9DNBKS8W4sGsHaxprkWdM7p9HT1YPV5VWxH1hcd0W7pKXn/WUjzJe5Z88ePXtkYlB2SN8eNsy798wgkdgSuBiNdmNwaAybG3Gde1tbG0hnU/IfWVlbBujz4/fLe4YffKbJ6uFEmS7/BLI6gA3vDVldvP4EgIycIICFxXlM75oWrT2RyKKrewhnzryGpeUtnVd006aPhS4Xn3kxxVqY2DGObC4j81h6aPCZdjro3eNUtGExl8XOqUmxKAge7N9zABMTY9jYXIbN1hQwQPCCVP5wKAa/P4x0iskEQ+jpiWJtfVnrnT4N8Xgas3dWBeTGk1vas51ONxKbOYGfj3/4Ubx+7kUEgoZRx6aV5+Z2ModLV+8g005KGhzuxeTkCM6fO4eeqA8H907j0P6DAiTo33Dx8iXcnl3Bo4/cjRvX5+B0+HDkyEGZAUaiXng8Dly/cR2hUBec7ijmFzfx8rnzmJieQLNZweKtdUT8FuzaNYX9+3YjnzPA3sjIsJqolZVVDZ0oC1laWRVQd/LuUxgeHMTK8pLAOAJGmWxGlGfumzSxpLyFJolk2KRSpKZ7tDZXVlcwuWMKc3eWBYJ1MYrQ6hTr5z3AzkRwjo+P4J5Tp7B7Zjf6evoQ9oVRF9ODe11dprU3567jb778X5QC5LbacP/xExiNhQDG3lpqCIRCyDOiTSm6DcS3tsy/xZcAACAASURBVODzusUgJbDCc4bPOM9kflAK1Nvbh3hqG1upbRSqdZQaVqTyNSxvpJFMVxHw2TE+3IPR3hiGYiG4rcx9qkunT5ZaS3GILcUsqiZRrdhELl+CzelBrlzTgObmnSWBA8sbcQ3kut0O+Bt1eMhcorlikKleZOcYzyS1Zy0gXapjIVNB2R/Ger2JYhOIBkMI+ALYuWOndOkDvQPwWkNIJhJwB2u48OKzqC8vYSrqQdDWhIP1utWJeGLbANNtuYOJ3zXGdvx77mUOlxNxJicwcSNEjyV64TCWsYlSq4k8gUsOhooVVJ0eLCWLilgOOFu45649+J3f+bdIbizjR3//l2jRPNTXhbseeAKtrjF848dncHt5S7GtTpof2nimp1FIL+Lew9P4xIcewvjQEH7w/R8KBGMN+fgTn8CHPvLzcHqC8n8gC5Ngv2x12k200tPs3F+ZImUAW/lLFIpiW7FfEJOmDfCKYdc26mVNzLOXfjhkTZj9yABHbMg7UchGc0/gpCMnNCwBAqSmT2BNYCKJje+R8WURq7D9/QhokLXN696RJovFqLOs3WPwvTjNANR4tFmM4a4k23zvjEE2KTNGWmmMqM264/c2JoEyL+Q1aY8uDEORdW+HNWFACNVCpFq8O+IQ3cGwr9pRiD1j/5I+8L5ERf733/1oi1pufySMtbUNLC6t4srtTSSzZlHQ7OTY7jBOHt+PdC4vT4GBvkHRYAvtGKW+3kEVACxuqBXhAuKhrUznlomf4nqQYYaYAUZjysXRYRWY4pENmUGzWOCwAOs4cjL7/OLbrwpJHhvdBbcniCaVijZSkUijr6HFrGIbgQmrNGHx+Cpm565jaGQM/YOjmq5w45TxB1kFMhGhOaEp6OSy3fYU4M/mLNXporcApzMueDwB/Ryjm63AYSPt2EwRK9U6AqGYXheBgVbTLrdVPhz86MgBDO3IuIt22BQqklkYNw0QQPSZr6kDIhijKQNedK5Hp4nge+ggcUT0mY3L68BoEqvDJh0vEdpaqYpqIYnnf/JdvHjmJ+gf6MOjj39c+vvvffdbeOfSVQyN7sRnn3wS1kwCV1/8CZDZRNDrQb5Y4MWCNxRCuKsbV2/fQTxfwrEHH8HMkaO633/5pb/AjSs3cOTgbowNDiqej8Y4nJjzcnP6QnMb+lFsbzNSj0wBkjwacNMIjTpnrw9rm3F4AiGZgPG6830r9svjVsNLTYt0h5R8iE3SgIvZ4LkcFlZXsbSyhQQngUEXgv6g4s08TgeOH5rRQUxjopuzc7h69TZ6e6M4ePAgGK/F7YvrmU7opKEG/EEVkmShkJHAe86oQbIJuCFX2k7uAgQsXE6M3zEutSxqJD9po6XpfEHaO1g5Ha3jxvV1DPYHcfTQATkT81kql/K67zTTylTsmJu9Jhp0wBdGkPIQB2RYSLfhO3fWkcuX8egHT8nM7uq1G0hly8iVqshlCpgY7sW+mXH4SWMmk4XPUaOFhcVlZGnSxEm35CYsd5uYHOuH3+NEKBKFv2cIq+kKXjr/NkfROHr4hHSoR++6Gxtbq0ilVxGjZtjlxa6dezA6Mq4Cn/eOSDsNbmjQc+HCWyr2e/u6sbyyrELnoYcekl6P5oqzs3NquI4eO4q+4W688PJz+O6PvoOPfeKTcLqCMhFlM0tQgAevxx1QocxRF134fW4fbBYyd2qIb6xrAvThD34cDqtHoIA/4GtP5OtiD7ERF/WbDr+cCiti1GlANZkAMXKIk0pOVZlKYg5r0+QbKi1p9KR4+3wBHaZqxSykw1Fbx+fQTBW5VpQE0KIztmETaTovIMEg6p3nmX/mRN2YCJnJOhtrggP8HobGbMwJCV74qMsUPdVMpALhKLK5vCRLPKz53mU46DIGgB1XY9Kf/3kMKps/NvrUgZIpQMo0KZTc82Al0MFpV04mpT5PQOi+hfst2QY0kpXXgkMGgWwczeujkSNTAdJtbaRh01SqZUlzeB9Jl5Y2noWXfFsI2khPpqaVjTP1nJTREBRoNarI5dJYW19RbvcLZ36G7//wWTz+oWO458QxzM+tIFts4ZmX3sJbVxbgi7qwc3pCVOF8pqDCtNxgjGUdLpsThVxJk7ZUroBCiWwuGywtG1p17rFs/BpqcmtN0lDtkiURFHW3JysdxhbvnwGUeBYY8ENysbYkQlFdLrovuzWB5zrQuuBe3M6A5tfweoliK1poS5IJTnQqkqsZI0zuKVIoMO6UlFSeWaKtGnmZmSaW9YvTRQIs/Ht6yTjdPIPIDojJd4XJAdw7OTnnmqMOmvseb2EsGpYWn2f35cvXZHAaCvqwvLgouQCj0tj89vf1oJjPKRkgX6QXQkN+H8yGp2dBrVwVrZ9O7UePHsWtm7f0GslQ4NpgJCHTZyKhqBo+yoFowmfOPCjmELDj9u07WFxc0rSYRnnFcg43Z29Kh07Qm3Iz+maQjcXnlw0uGUj8efx9bXVN10FsrVJRUj8C5cEgGUR1RLtimlBnMiUcOXoK3/jm97GwuK7rGmDcbKsmoJZ7kSHYWNQsEXzncIDmg/ScGB7qEbOlkMtibGRYTImN9XVdj76efr32SNQPv9+J2dmbaizmZhdQKTc0ROEkvauLsokyYK3r+vq9Ply9dgtWuxewufHm+YtiwRWLFa2TyYkRHDqwt80u28LM7t1YXFrBtWvXEYlGkS+VcfvOqkBzliAElsN+H6Yne3H7xixikQCOHN6HWFcP5ueXtQ/0D8Tw1ptvY3h4EocOHcCLZ85gcmpAUq2FhQXMzBxApWrHzdlFvPTq25ITTu0cQnorDkuTrvhu7N41jaHB/nelU6Uik26gPTMSiUna8Nb5C9J9nz51CvHNDSVNPPjgg2q8KE1ZXiYYERFYSQPOzc0NNZCzs3cwMzOlfZQANrdggr4EKXmW0cCXzzsZB2xwerpN9DQZLaMjo/jAvfdjZsc0qsWqzj16E9WaVfzgqR/iq9/8pmrbW9duYTgWwd7xAUz0+NDtt5tGqtaC3xdAIr4l/wj6VDiI+lN+FQyoRlIkrNuttUYNPfc5Phv5UhWJTAnuYBdu3FnCrTkmDHCA5cbMxCCCbhsmBnsR9DjQrJaQp8QmFEY6m9VzR6YcayxKFhQ97fQglS0insnh1vwSijUrEml6e7kRtAMuyiGtQIDxtD6vpBA2NOS1QuZOudZAoWnFcq6KgsePuWwFPYP9CLh9GB0aUaQoveAICrRKNFP1YDV+E+vXL6I4O4v9Iz3wWWvaM1PJjIYM0VhUz2CzZiK8WRF14nBdHhoSB7C+uSm2Hf2eMrmi4i6pb2k4XVhLZ1GyWZGpN1GwOLBZrKNQb8kg8YG7D+I3vvDraJSz+Oqf/d+oZwuYnpzB4Xs/jBvxEr72w5+h1GBCSVIm5pRrFQqb8NiLOLp7BJ/6yKPYMTqOH//gRzh79iysdgc+/ZnP4oFHHkej6UDTwntsE7AovyjFABqQlXWCfHvILKTPiOS99OTx6lju1KJ8r/x67h2dptcwD01/wvvXYRC+N6U37AM27qoj+YS3Y9y5v+k8avI60kz7PWliR3bMOoH9E5lpHD7Iv4wME8qqq6a/4AfZiIpXb8sGdNa8K4vUp7zXo7QZyR0mQEeeaGodw1Rm7WH+bGQG/NVomTNMggv1PMYLjfJDA5p0JNQ808zX9E2Mvy974veuyH/7P70vL8D/8psfaoWiEWwkEqJfra5t4vpcAuk845M4YW7h8K4QHn7gJJbX1hQfOLNrjzRyfEPKb643sXPHLmlcOEXhYuH0UBR3SgCMdbgWv4k2MqgT/53UFy4Q0rH0923dS4fCz9tiKDkNvPn6ixgdHUVXbAgeT8g0iDQGa5qMz2g4hnQqZyar1ibWVhcwN38DfQPDGB6dkFaLtJ/NjU3lgnea7s6tNwkGHUMMomJ0mTdoGt3VWagYxI8UNWph85pIciMgjc3l9rflA6RnshFu04zbtCBD2zHFZCeyQ7RexoOQesmimNe1PfkxYIJxQ+9Qd0QnauuC+GeD2rFgpJygqkKFjQFNEjlJZ0yRqM5WB2rFFH703a/iJ09/T5OJJ37+MwjGuvFXf/lnOPvqW+gfHMfPPfIIuqxNLL/zKuyFJCJ+NnpFuPx+eAJ+JPM5bGXyiOfLOHzfg7jnkUel7fuTP/5jNdYxOmCPDsNjt8Nhs0orTCrudpLOs25UG4beR1vsaqmgor83FlXvQxRZBoGks6VzYo0Q+dzaXMfk2Jjo14FIEHfm59HT0yvjoUK5ilyhhKXVddy+k4DNUcWOmR0YHOwV7W07EcfWxhZ2TAxhoCcq12OakDF3mfnSbDSZ987pq9DTGul1dgToBE0KMymtVlLMzZSW8TvUKBLgYkHfYarURZVr6PPpIsyDlSwaTpcJWBRKFYEYd+bjmiztnp7QpIQ6QaK81DvzmeLBupGqYGVlFn3dZOQwzs6NYJhFagub8W1sbKaRSObwgQ8c1SHy5hsXReNL5cpIbCUxPT6A/bun4LA2xdhIp1OKl6EJY7HMmEjmcJsmbWR4EOV8So7FA0PDcEX6ULB48Nyr55Cv1nHwwFHcmV2C0+XFyVPHUaoksUL96/A4xoZHMTM9o+aS91ipGeUy0pkUrl69jBs3r2LX7mk992+88Tp279mnHG5jPAfMzs3jncsXceq+Y3j2zE81DTt290l4vFFFe9LdOZdn0VEWU6C7p09U1u6uHty8dgN+rwtuu0WSDnojHNp/AuMjO0Sx52HMxp40ZbJ22Njx+nJf4us0NDyahprDigUc9yECAmTr8Fni66TZnYkQNNKofL6gKb05/DhBJ9DQKQQMRdyYFzZ1LQxgZ1IHiMYrgohf0zCJAfILUXypaax50LMoYSFodPcWbG8nDODA10vH3zbYyMOf0pFwNAZKVmSGSEmEtItmUm+m9e+BiZ34U4IC3KfZoBIEM4ZGxqyuVC6YPHACFZxyFSpKmOFr5SSaTQ0bVzb0NOLimuXr5zNBZ3qTz0yqpGESdMBhTl3oGaCsaljgVeyqRc0s92U20mQykGJNoI5xqo0m0zxyknJRSsAJ71/89ZfwyIMn8HMffAizN25jdT2JC1dn8eIb88jV6hga7YbfE0FyOw2/14Nak7KjPEJBrxqqzUQaoUg3SmXu2xVUijVddz6LSktwkalSF8uqXSMh6CcgzCm8iaM0a6XUniqZht2iCRONKzhtsYqyyokpzRw58TYRgXbJu1hIc1/u7oqKEkzWVzRGF/uisrkZUcbrSlmBic00wDW/Pf/MZqMzZTKcPkaiGu8M+vY0mBvvMCyNSDik79P54M/gdT916pSZnBF8o/bb6cTgYL/WLlMSuHZ6e7qRTia1F1LbzOtJ8zZOg1lshiLGfJDP3OytWUzv2CmQZKBvQNR+n9cvyR0n2YcPH9Ykn0kDnFKTpsw1R5NTSiCWllcwM7MHGxtxsXvYSPK8LRTz2NhcRb5In4SK3OglvUhTIsA4xD4xkUxsLb2BmC+f1bXkv/G6US6wuram4r6ntwtNAug2m9Ih6NsyMTmDf/iH72NpeR00+RwY6JVmfmNzTQ0eiTGUCPDNVEsm9tPrYuzelOJXs+kU5mZv4ciRw5LdLCws4r7T9yIRTyKV2kasizK5BlZXFwUeG3B0EeNjU7h167auQZP0bqcVhXwGfd29OHv2HI4eO4nFlTicbpryOvDy2VcEaISCLkxOjCNNB3QHjXcd2NqKiyXJFKbh8X7s3b8bzzz3nDTcO8anZOi5c2IYa8sLmL+zgkDAhtOnT2F8Ylp1Gs1z79xZgNvlE6OLr/XDH34Yi4tzeO65d/AbX/gMnvvZq9iIZ3B7fhXegA9PfPQx1KslXHjrnAwPlxcWJK3ka+N5fePaNclZOOWmEeT4xJSkSvx/mhqycefk/+bNm0pkIODDc5nreHFxUckJSnYIBmVMTTYBwSUCKfv3H9AQiXsyAfPVVUoG1ySpoXcF4z4JTtGQkKaX/PqHH3wYE6Njmgj7fB5kcln8/Te+gZ88dwY9fcPIpfLIbK7ivqMzGIzaMNZLyUEZhXxZUsf19TV9LZkBBDzYDHMtiF5us+qMJ2Ogv39Aa5DmgVuJNBKZIpz+CGqwY35pHevr2+jrCSAc8KC/K4z+7ijCPg/cDuNnQ+aEWFkuhyRVnLryDKJ/B2Wzm4kkbs0tIFeqY26J5sqU8bnhbtURcjAFyg4b5bs2Jis54CTLM5WViaHV48HN1SzyLhtSFivmkyWMjI+gv7sf+/aYOFeCk/QWiLi7kEokEM/MY/nKebiTKRydGESjkEKFcs4mzw3KeSgl5uPB3YhJY752rW/SuLg/9vT3KYKXU/l0Nq9hVbFSR4VnB0HhQBCrmSyS1RZWc3XUbVb4bC3ce2wvfuEXPwOXrY7v/u1/RqtQRH/vKE598BM4d2sNP37+HIp1NvM12F1OpLNJ+PwWtKrbODgzhF/8+EfQE+3ChTfewne+/R2l2/ziL/8a7n3gg6g16UXlEntA+6gkIKZR5x7DPYVRsTy/O4bWRldPk14yik1/QjCKe5GRapXR1dWtxBTukTzr+b06mv6OP1FHPs3vQVZBhznIvZoJPeFwSNdQDGorpcF1k8DloGTJMO5YS/Bz2ZMYE1MCCeY+yJ+AUYTFvJiC7DE6iQaGccZ75tJZbgAFI0EmM6HT3POM6QxFjGeGGU4aYMFICfjnTC6p+oOAsvmaajuG0CQUGDY0zzEzDOav3vGx92VP/N8eCnjvJ7wvL8D/9tsfb5Wpb7UAS0tLyjeeXysgmW+JKuW0tXByfw+OH90r8zYe1JMTU9J0cxpNujoNZIKBsDZ/Q6flBhUwdBNSGVk8ut2KqeADw6LKNLR2/eLn8RcXEjduZTYrFsNECPLBIJV/c/2OCvLdM4cUN8aMUS52Fu48HNxO6vO4WXMKzSzYVZx/+3X09g9ieIzOusxSTuphlh7RH3j3IeOiZQHLJpSFqUH9qu/G+zmcbhSo5xKdmFFp1Euy4TaZpUVNZahF9cPlpo6TjAjj7N2hFf1zZgCbAxYvHdMvuXAr773zwBlETaZN7SKuIykwWZ9EGQ0yJ9YF3ZHboIA2Zm4SoJYrLC1ao1JFs5rD2eefwo9/9C1NPD7ysU+jq38QX/nKf8ELL55DONqPEwcOYs9gLzJ3rsJeSCDq55SrRF8T9A4NgNvFreUVbBUq2H/qPkztO6CJ/re/+U2sLi/h5LFj8DkdiBIMsFtVIPHeeLwBab5sDrcOOUbzKBawWpa5ldfN6Dfmc1c0sSYljai71gX1yA3j8D+3dEeOrm46ihfJGLBieWUD1UYT65txRLuiuOvYEVRqJeTyaaytrSiKKhzwY8+uKUyNjyGVjKNZq+H2rVlsbqUwPjWCsbFJTbup9V2eX8CBPbuVeEFmCJMTGLFDjTM3M34O15iQ8XbKRI3MGWrDHaTQO9HT04flZWYRt2TCw3SFTDaHfK6InTunMDE6qqkkPRY4CSEq0tvXi6WVZdyYW0GzXtQ16Y71K/qsXCsKqV5aIZW2KGPPRx69X3nSqysp0VrXtlKKwJoa6cORA9PwOm2SZqRTSbFWVtc2kM4w+7cOl8c4yZeLeViaFUyOj8AbDMEZ6kW+5cHl+UVkyjTFKmBxfgXhSDf6h3owtWMIM5NTGIh2y4gpvb2Nu0+catPb7JLexBNbMoa7dPmiwKkdO6awsbmFS5cua3LYPzCEk6fuEXX7x//0FGYXriOR3oDNZcWp0/fB443IIZk09nwxq/WCJk33rAK6+N7dDpfuaSzsx6V3LqC/uw+n734QHhepzTysKaGhPpANvGHhdMx8CAIpcYCUubaer8PgYQMtJlCDBRktmwxCzgPd0Lc7hoMOA/AR5NJeZmsDc4bGx+aSz6gAJ6W0mNxePucdYK8zCeD/d9hR2vPqdWm2CXayOSelltpurrlSvqifycJYZofUbbNAaIODpOIa3aKhuPPZJbOFexsLTb4uNb5tzSH3D75POs7Lod7NVIq0pnakZVeZhUw37IYBes1kn/4ZZPGY2MaOLINGeLyeHYCAP9/4MVRkWMd0ATZp/PliX1EqVjFnA68VQQg1NZITlVCvldVUcwIptsDqMlKZFN585wKCfis+8ZH7sbpwG8vLq8jXgB88cxZv38gh0h1AtWxHd6xPX+t2N5HOrKPWKGMznkfLSvYam25OVQhk25AV+4SGaExGKCGTo2zIihrZAE0gQKfvtvFTx9uFZxmvrZo8puUUS5rgy6OAzXgkpHvWYaLx92qVlE4rjhw6hIsXL2oNCQBy0jg1K/CcQE8DhpnCBpu+ApRWdHSpLO6ZTlArV+Dm/pwrCogQJattXOX2ugQwjwwPy02edFfuDQR9vF5jZjU2NqaznADpteuXJWno/BzeC8qkONUnYMAJ6cTYiNgjpUJeZyRZEFM7p0TbJ6hKY0EC0pwgcrK1f98BFac8a2nKSof1nTt36JxnzKgYO0xjiNBvhM27BdlcEf5ACKlUFsOTU1ozpVwGL599Edl8CpOTE1oDlA5oEBCNypiW8WBchysrK9i7l9GGKb0/3hcW7MxKJ3C2sEifoSWl6TAKdzuZhkcUYg+eefZlgQT8oF9AV09UZsu8qtlsXo1hs9aCi7e3YcHM9DDuv+8+sWVIsV5bXZFxHp3muQ5Yj1AvTzZErCsEl8uC5372DE6ePIWV5TV9v+HhUQEabDY5gMhkkohEgnBKZkhgMIibtxcxvXcf1jcTeOv8ZcWy9vWRbeGSjIETat16kgKJAdZb+L3f/0089Oh9+MM/+j+xb98BHD18DLl0Dj3RGBJba3jppefw8kvn8Uuf/ShO3XOvABOrjcyQMOZm5wUWTU2OYWbXJP7sz/9U9P8jR0/guZ+dRb5YQypbRZU2RzYaTftRqxfx2COPiOXDGDy/xyOGzOrysu4zgePbt2cRDIZx//0Pieq/ndrGvadPib782muvicXBVAbWO1euXBEIzmb7xo0bAuS49/DfeU9fPnsJR+/aKxCG1+Dy5csaPHD/e+jBB3Ht2i1sbcRx+PB+hEMRnb3ci69fv45YOIJf/dVfwcTEBM69+Ra+9q3v4Pw7N+B2h+RHU0zH0Re24ujeQYS9VUR8HlSL9AkxkaLjoyNIbMUFepABRbYN1972dhKRaExyLpZnZEVYHC7k/n/23js47vQ8E3w65wCgG+hGzgAJkmCOQ3LyjCZIqlEOtrVee22v16Fuffadb8u+293y7dnalc72ruWVLNmSxlYYjWY8OSfmITkMCARA5NSNbnTO8ep5v/5xpvav+8s1VWtWTZEDEo0OX3jf531CoYTpuUWU6ga0dfUiGk9ianpRjEN3jvTA63agSikZ0bNaFcNDQypqm9Gy1apEXbJWEKmSxSKJFjcmp6XeWQ9HkEyXYXNSYlaHy6iD21CHBTU02a2opBJopkwXbCBtyBQrSFaBlXQWq1lKCOpoH/TBZHbg1LFTEgEcCm3CZiewMwgbLf2qZcwtX8P8BxfRSnlivQiPRY8a6f/FsngpsRazWcm60gmbiPcvzzaeIy0+H+YXFlWKAdl2xSIyjDbSGwR4rbBJdLlQ0BtwezOKssWIjUwV6TLQ6jXi1OFxfOFLX0Q2EcHT3/uvMFTK6OoawdCBUzgzsYi3LlxHvkj5sJKntbS2oFxJoVaOYWwwgC986hH0dffivbfexqsvPo+O9g4cOXEa9z34GCpgJK9iJvIekDOQQDK9uZhSwbtVTKxZU6v/+DXVxyhZnVD8yTxspAOoHkHJ4ko0Kyd7q2G6rjXT/F0zJdakTsrPjHeBSQZxvCf5GOIpdGfirkkemRaj+gAVm6ruePohUDpANiGZa3KvSuQwhxs8U1RTryQLKkVJDJYbr4EGvWpIQlmASjtQrzcvf1Zgv2plNZNDGWxIZ6CMCGUYXFYDUMYaa32LZrCoDYWbO//ZU+BjCQp8/f/85XoimUSRTU02KyYzN2c3EU/R6MSEWqGIE3t9eOyh01hcWZMDkIcsDYxoLMXiklNRj0cVBDLx8NJoj3m7RSlYpbik67SuLgU7N5/m6M2CkEUmFya/l/9xUWlGSoo+w81Zx/zcTVloTB8wW5xSECunfXVxG/UmaQKo+yZTIJnYwo2Ja+jo6hH5ABt76lq1yYpGieGiZ+HOtU5DG9Ip+bi8rBTdlzx3la3JjUREL5dNScasRvmhfIBUKIPRAqvdA5vVA6NRFYtq4q/0QUL5bNBp+Dq52T7afBBVFGZFI9pDbV4a6innTjYzWsSXBq7I+2NkZnVJChGrySoNEbdqXbwM6rAaTNgOreD1l57CKy8/g/aOIL70i78i8oG//cF3cfXaJLJZHXoDnXjg8D606IqILEwAxRwqhTysdrPIEepGA9L1GtaTWfSNH8Duw8dlDXz/7/4OywsL2Ds2hraWJrQ2cXpUhtvhkOmiw+XFeiiM7t5BmTpFQxuolYvi7uv1OEW2wSKWa4GaLRLb2aSTGsWLhVpWZqEWOMFTnzbSKWrwc1he2RCmBg9BTivbOwLYPT6GcGQDt+fnEImmRJvnb/Hi6MF9yKW2YTcbRWs7deu2OOf3Dw2LPtuo16PN14J0LCLxXFyn9AMQ8KWqKFpitCUIMDXLkCkLD3FpznjBmQwSGcS8a0YUci3xebKYG9s5iJGhfqQSSWG0cErLgsztZc5xXYqXheVNLC+toK/bD6/HJxNuTq1I3abfwtpaGFuRLL78lccxOTmB23MhjOwcwvKqojYOdLXhrqMHoauW4HFSp70pcgw20yweabBGdJja1pYmr5iJ0nm8ydeKgt6OeNmE+XAEG7E4lhZXkE5W4G0hnTGGnp4ADo3vhaWuQ2erT0wjhwaGcfjwUYX8M7pNDDONWF5ZwvuXL2F877gUgU/97CkBFU/ffTfuufd+0cfenJzA8688C5ONur0snvjs51HXWWWKVq1R307QqwKPq0V8C6hNp8URwAAAIABJREFUFMfxUlU0zjaTHlcuXcSB8QPYP34UZgM1sHY5mwh8yVkj9EAKPNReYrNFmj5lU9SFfnjZa74fnF7zEuSEkzISBU6SbcHHVgahamKvsXTUPalMCxXAqIoE7lsyVggyMjNdoxsqY8Gq7H1SFOUMbGjTWRsSlEhn0+L9IT9PB5lMmUm3ZKNIox8j4x3dMNJssVF0CE1RGnUlsaEbivgIkC4oGfEq15jTLG0KEWj1o5jPSZHLhtjutDfypPPi6s3EmWqF544yX+Nr5aRV9JENgJKPK9F1UqCoyDzxGNA34ptYnHBaIf4NPE5NIsXgayMtV4G0DqGU8nEoX6AZKUFXRqny8+Q61pmMeO7ll5BNbeEzj59CpRBHOLQuGtv3b8xgbTuPy9cT8jhmox1NHjf8fheq9TyW1kKoosyhkIACLK456cpmcigXmf9MqmhZvE3kzDbREKuh3iAoYidISbZIpmEiq16bSL4Y80VPF7KMXC6hyZMerFgmKnoxl+FdRe8ZL+LbCXR0tAuNX7xIGr4yBK/qEsdLXwuTJG+w0REDSRbfmWyj+FJSFuqy3N4miQBl4yBGlUbA4SSLCXJOERhiukgkEhHGQJu/VZppFn03btyQfxMItsqEkn4dbPJJgSegu7q6Ku8hGVaUYS0tLgr7i34TfEzeOzzfKKvaMTIqsjyyqZg+0N3VIyA7JQU7d+yQaTjXJI3/eMdy7fMXZUec8LJhPHnyHpENUCbBCDsyQ6jtByryHC9cOCfN4+3bcyIl5PvPNUlAhcACXyONaEmHb28PyntPSQT9aeiE/9rrrwno5W9rVYkOFpvcH9PT81hbi0rKDh+PqQ0E1t1elxpmFAqIhMNIRLkHGWFrxeOPfgLju3ZhY20VqysrSqpTLWN0xw55jmwM6ODNySR0FSwuzYk8jM9nZmZOXndnR7cMSWZmbskQwt/aIvdhNsUi3oQK88wzBQQ7u/HcC29IbLQ0KjoCjXU4HKw5jEilOVSQtwnHD43hl//FV9Di9+P//k//Dw4cOICTJ0/jjVdfk890dGhAmJff+94P8cRnHsGhw0fw45/8FAOD/SpWzuVBV2eHgB16XRU/feon8JJZCQsuXpyCzeHA2kZIwG8mliZSBPbqIs8bHe6Hy0kXdz08TpeAgfO359HV2YWmJh+effYfceTocbQFgjh39j0xsCS4SMCSbK7u7m4sr6zI//M9JxBAw1+CQG2BgNSSnO5fvTotYNKePTuRSNJHgnsSuHZtBqfuOijMVZpdCqurDpGa7BrfK/v7tZdfEcDosccfF7niD3/0FDYjafT0jqJcrKFazMBlKcJtK2Kk14NOvweEltMJMo/sAqwsLSzIVJZAoLCIioxhrYpXDu9Amu9uk21jsYjefyuWRDJXhNPbgu1EWuRXGxspMYB02A0o0hu7qoPbrYfTqTxxhgb65PBxOWzwNbdgKxySeoEA3+UrHwhQFUukEI7k0eJ3yP0RdDlhKxeRS0bhtVngpHyELMcsDWLNCKfyCBVrKLldyFnNWE8kJXFo9659cDuaYDKYBCSk/GzH6A602H1YWphHNL2KyXNvY5fXjbF2H+q5FLJpDjsyKNcpH7SJNKyQzcrdpBmUauA4615KFq0Oh8h46AUhHhk2O7YJtplNKBp02EznkagASfoelAGPTYdj+3fgd373d6Um+/5f/ikK6QrueeB+NPeM4R9eeBtTC+vQGWww1vXC0KCpbKmURCa5huG+VnzxiUcx1D+Ii+fO48wbrwmAefzkvXjiC1+F1e5FTWeS2FoyniWunMNGs/IIYi1O0I2/eHZx/fF8oAyV9xQbe7LtuCc1Wr8YCAutX/kESPxuwyuNdQDPXd4hPNOVXxA9zVScr+bNw8dikhsZ1LwveZ9yIKFkzcpTgHW3xj5WtU1ReR7pVW3B997OVCA6onGokM/L89RY2hw68nPRfAFkONGQKmveSOzLVH3E2o4sbzXl14AFja3GVA1+TckqFZAghoINqYAyWVR1iMZC8HV3fSx7YnmD/4l+fSzfgG/8h39V307EoTebhI43OXEL16c3sJ0iDAwYalWM99vwta9+VtzdaQTEbGBeXgVGupXKGB3ZofI36YxNhIh0+AZ0rZyZqa+tycLnYclJFx3AeZHzYmGDwuKbC4dUJIWm8d8r2omakNRx8fzbUmQO9O+Ev7VTpjh8TFIPNWMLRpZx0xd4aGXjmJ+fQaCjG4H2HplYWxrunZII0NDYKJ2+0vOw2PmoCyg1w+KBwBgV5nYyN5lTNX0dJoNqWPg4vLzo5l6r65W3gMUjWfQasvZRlgBpQFr010eRN9J/KIcQgxPKKygJaESm8T3QTEyEgsppb6OokkbHQjpvSUWqVLi5y9CZWCA2Ys3KNeRSW3j9xZ/hpRd/hvbOID73pa/BbHfhW//9v+Lm5By8zd1AoYpjY6N4/NRhLN+8hHRkA+HVJQT8LSiUCzA6LNguFpGo67DnrnsxtHufMBG++Y1vIBOPY9eOUXQH2yR9wMjmkBe+t0mI0ZQOFEpVacaL2TTymaQY9pCSyuaFdGF+njwIWQBT68zLhoWl0LJKRaSp3zUYEE+kZa2R2cKGl3QtHpKMK+SUzs14RK9bJs2bobi43ra1+bBnZAjdgRZYdOp5kP2ysLyOlrYOdPb0i9FkR5sPHjunp8zMZmaPBRYrQau8RJr5fT5EtsIytSbgIp4LYuRiBlk3LG6o/8tm2WAomlY4tI3OzgBGBnukMCNTgXRE7ptcIS/pCWzbtrYj2NiIiPTFYbOg2dsqzazDZZMJBOl2S0vrArQ8/Il7MT09hWy2CJvDg3AkifBmBDsGu7Fv9zD0tTKtzoVpwQaC8iCn2yM/h8wHXkzUEXtcZvhammG2OVG3tSBvcOGFd99DJJVGvlDGzh27pZBZXl2Ay23GqSPH4bXYYKpXsHNkUDLS7zpxSoAQXjC8SOjuTqrn8y88h7ZgQPS+a+vrqskMBHHXqVPYtXuvUEd//LMnoTdVUdOV8chjn8RWJKUy28H9puLArGYH8rmSxNMRTLAQfDMZJaebngLd7T3YMTQOm9kpaDmbFWqRXe4mlMsq/130fdRbS9NVuMOy4UWt9N7qiNYm3BoyTlBAiz3jJa6Be+JP0nDalwZc4qkaOnAtWq8R5SPmg3a7FN2aKSHXFvc897GSAdWlKeN6Z/NGAETFnuYaBkKKvaXn1IfyDzJTzBYp0nnVStRfI56IDT5fjQBqPNt0BA2LSgbTABDY7/IxCJLwm8mAof6f4JyifBpkass1SokQqYFkrXCaVSIDgRnuJqay1OQzYqPHz14zilXyBYK6pYauviCO4/y5ZN/wPONjE4ARE0aRlWigG6fkfK6kIZZkT1MGk87l8KOnn8HtuQncdXQ3BntaUSlnEE3EsBaKom6048bUEiYmGL1FeRqLZQK1FiRyaRQqNNmkiaNNTKA4GWLTqmwbFICaThfUVItncMMIUtaGTmUw8zXxdQrlkt8mhk30J2eT5pAzn4wO0pP5OfAbNZBGmHQ0QnS5kUkz89ylmByNz4W/82fSQFCKMDGbZeGpzChFsidTHPU1MeM1mlDMEpSkAZ9D1r54SAgAoyZfigFTE0o1je34WfL9n5yYkLt3ZMcIJiYnBXCixIMgDc8pASR1OnR3dohsKrSxIRN9+sUEAn6haXNdHTt2DEYahYVCyGWy8Lq9CLQFpFGiU/bAwIA0wzwT+LMzqaTIojhRInvP5WySyfj9DzyMeDwpNGw+563oFjxeF1ZXl8RosLOrAxOTEwJc8J4g+4BAACUMjDq8fv1ag9ljlgaQsgVOl3nmzM3fxosvvYTh0WEBJubm50V6tr6xhZlZGvxRA67qAqdHRUDSD4AgGZ8398fWxjaqhTIeeeg0DuwZR0cwKPTqldUVOQsonRoeHUFrsA0L8wsS08bs9lg8iu3YFrq62uXuvnjxkjSQPd29MsHmZ03fDDaDvMv7+wbw1jtvIVtMw2ixor2jH2fP3sT2dhZ79w5BpytjempFIvbImjSYmTThgNtpwFCvD6dP3St57F//+jflrPjf//B3cebMOzh/9oJ8xr/4i5/H+vqqSFs6Onvw0589jU9/6tO4euWymPLxs6G7EUE5yuEi0QR+/swbaAs0I7yVQqFQxQMPnBKDsdnbM5id3UI+X4LboUdPt0skJiqhSvnr9PUOSyynlWlUNEMGsLhwG9vRLTl7xsfHxUeADRfZHLNzc9JEBNvbUapQLuERZgfBghdffgmBNsbassEhm6UF/lafMO4uv/++JAg98olHUCrQT6cIj8uD5eVVMaH7jX/9m/j+3/0A01PTAgoZzFa8c/Y8YqkimnztsPL+4PrPbkFfS2Kwy4Od3X70B1qQTSVlL5ClFt7YkN/FMFTYVqR85ySSk58rfRF0NhsSpQrmllcRTWRRqNBRn6bLjIG1weu1w+VyihSSZ4QAyDneSxw0UHZVwNzsLTFFDLa1wutyydCCgzOeN8kk65MqItEMfH63sBm6PR74qEUvZVAv5cRboMlmh0lnRAVGbKTzWEjlkDAaEGO9qdOhNRBEV0cvujp6RMoUDm8i2B6UiXqzvUnkE5NzVzF7+Ry69XX0emwwURbFoVyxjGgqDbNV+cLwsyR7gs+T5xrvM55bHPDwfuK7xX3GmOMyGXS1Cmqkm1PKZjRhPpRG3aFHpATESzU4rTrsGurC7/3+70NXzuPZ739LgMcT9z2OeNWKv3/+DcwsbsBgsMJmtMBpc8gAo1hKIh5dQIffgS9+5jHsHhvDzNQUnv3xj+QOPXTsJH7l138bxYoeOoNVBnji5ULjXUpGxcRFGYBrzD7WS7zDCQYQkCJwy7Oei1nT13P9anegaOv1aqKu2L2qudckwUp3r85y5TfAs175CGgmg2o4qOSFis34YUJaI6VQSdLKNFtXjENKYGVKbzbL4EpjPmqyRv5MTUrAs5zngRgRMwK6EYusAQeq71BeTHxt2jpVTGUFlIgnmkmxY1SdpIagKnntw+fNff9RKcE/ywc+tGH8J8Ig/v/9mH//B18W+UBVR4pcCjduTOHWYkSYApw82M069Lfq8Ye//1tYXlNFPR1KmalO0y+ig74Wv0RjcUrNRaGhs6qgUovE7XHfmbaJu3NDQsAmkEi3QqRoYKEcOjW6ipqA0ZypgOmpK/LnPbsPolozwNSI4qPOmBcPZQHlEjV/1H/ZEYuFMb8wi2ZfGwKdvXJws3HkY2uaHKXTlJK6gYDxYFM5n5p2mFNr0l0VnYZnH53Ai+KSzSmMbEgid/J89OIrYLEopgAfX5MICMInpoJE8mpyuLBA0hoJpT1WqgDNiFBrUpSvgnI7/yjdWEMoSVESxgCV/XS7r5FSZkcqm5HvMesMyKUiePX5n+Cdt15CsCOIT3/uK4Jcf+Obf4bZ+TXoTM1wmh04MDKELz16H2KLU7hx8QzK6bjQ0VxuO7KVAjayacTrOuw//QAOn7xPLsO//qu/QjQUQkdbG8Z3jsLLKYyeRigWQYYJlgQ7urEV3Zais1rKoZBLy+VBwx5+vgRZ6PKvMlyps2JxrlBJ0t0LkhXlxlpoS6au1BuKlstGDwkDtjY3xUmcVFUmRLAZJX0rlc1hM5KAy+1GX7sfx/fvRq2QFg8EToombs1hcS2E7r5BYcI4rCa0+5pgRlWapII49SsdoTQ5kvmq0F6DySQxh8qZ1ij6M7oPU99Jp2D6HpAy3NvbidGhbqEClhl3V1VZ6qQeV+o6ZIsFxGnSVathaXEZ6SS9B4wCCnBSZXcSNABSmTwWljZkvR89tl9pbJN55ApVrK5tI7q1jeH+AI7s34VSLiNTBhoeUr7AApjUZF58bD6EQWIxwmbWiXFSW7ALRncAm9kaXjl/QdD70GZEpB9sRY1masnruPvoCTgNZty4fB73nj4hvgKURSwursj+ZwPQ09cjz/u73/sbNLU0o6e3D+fPX8DGZkjitrifdo7tEfO/F155FivrCxjfvwt79u5HoVgX8JHabqeL9G4gmeRrcWMrti00yB5O2HgNlgvYXFvFsUPH0NMxBIfVrWI/OWGuMEaQTZrSANJjgEUKL1zVnCnDGw15v5MEUqH3gFVAOfEC4H4SPZ5q3vnvOA1iASgXIHOOeQY0DET59ypeUAEM/KwEGG0YF3Lt8PvZtPHc44bnJa40gZQkKLkBZTJkocjEQh080nix2BKnZBYRZguy+bwAAzyvpLGpcGpFCYJVwAQyFbjnlAEUwc2qfA9/JveY5KwzPUJy89gIkLar3PHZ8BPgzWSz0sBSjqJMP5U8gkN1gn0szvn62QjwEOO+JFtEDDr53lMqZjBIEgafNw3ieK7y/GShz8Utsi86JFOrQGMkptvQW0AMmCD7mnvg0rVrePYfn0GpkMHIUJ8YuLldNmmG527PiYHgxmYckUgZ2RzBJT1sTofs40K1KAV5pVIU3TjPh0wqLYaRBM4KBca8VsXTggwONeFiYkNZ0hk0cFcYFw0aJvc9Cyqa3vIz5mvNp+npYpbPgIUzP082e/wZKplBxVfyvWJzb3eSslpRjJZGZKN4yZCdIVGJqqBiwafcJ9T3yVTOwLgygjQsQumAbZT7lg7uCwvzsg75uXCyThCGk0CCFEx2YWPN73N53aL3pSEhXyvfE/5csnGYMjDQ14eN9XXxW+HPZ6SbNHzlItLppKQKEERIxBLCtgu2BuT1pZJJdHR0yn7imujt65PvTSWV3wPpyhMT0xgaHMXdd9+PJbryN9Ow1yZMH+plecbNz89iZXVRXhepsLOzs7KveH+ybuH+5J83NjY+LJLrdZErkUFw9tw5LC4viSxtaGRImANnz58X1tTq2hbiCereadCp2F6UhRFct9hN8meuZY/Lja2NGJxmPX7nN39NTNV6O7tETkFmCP0VIlFqpk1Ci6Ymnq+V22ppaUFYIjQUXF1dETYcm8FsNo/Ojk6k0jTsVC72XCsOtwvvX7mEXCmLdJZmliZsbxe4LXDirt148METOH/uAi6en0VsOweHy4wTJ8cwPNQhJr5GvRtn3v2gEd/rxdFju9HZFcCrL7+J+flN/MIvfB7h8BK6ujswPX1LIoC7u7rxwdUr2LN7TJrQZDwug4ZSpYqZmQVMTa/B6bYgFIpLzOJDD94jLBNOCa9cvYzz5yYR3w4j0GZHf1+PvHbKNLiuL71/CyOjXWhu8QlLKBzegsVsRG93p6TBcK0yJYJGg/MLC7ImSTufmr4l1ObDR47C7fXi9vw8Ll++gt27DqK1jaBUUtaH39ciMhmuvWQ8iSOHj0gaC+9DyljW1zfFT2LfgYNwWJ24dOkyXn3tVYQiYUQTSXHytzo88Hj8yGVysNMk1FRDi8uAoTYHWq16MUXmL4eFcqa0rH/WZALSWTgZLkmNwbP1NgGhmgGJQg2h6DbqlINY3HC4rOjp7RI2ydCgqjdodskIRZ7BPKtYRzrddqHxk03Bc58+DWayNJNJMdRjahCb9mvXrou5N2U/lO34zSa0kNZuqqFSzKCcL6An4Ee5WEWmVEcoV8R6voQEwQWCxnY72nw+2K0OOF1NspcIBA4ND2GwbxDlbBFbTBgpJzB35RyG7WZ46xVYOHSSNBrA5GKyQEw8R4R+zrhc+oMxllbuo4qklrEGIZuTNZF4L1QrqFAuazILOFGo67CZzKJAH52aAZFcBR6nHjsHO/Fvf+/3JZ7wB3/5p8L+u+/xL+N2JI8X3nsfy5tR1GsGuCx21Jna43bCZKogunUb3QEnvvK5T4nvx9SNG3j2Jz8W37DT9z4k6Vs6E2MY6RlAgEkZj/PWJyAjU3U21lpCmGjwKXNWxsP89dEkAc0bjI0/zzqZotdrct5roAG/j39WTbdmQs5hqPIu0ppy7c/SDjTi3bXpvDTqAgp/WBsotrDqt/h3igVA7yiCo4qxwPNSq0EUY4B/p9hMvNv5vaqOoZFiY5jbkDYSAFFsZyVh+VBKp54f2bEqlvmjAAZEPqCxvfleqUGAepy2vn82GvxYMgX++Pc+J/a0nKAQoWe82QcTq2I0yNVrQh27+uz49V/5iujmmQ1rt9oVJQ6k05I25JbDjSZXEpUlkRaq6GbxwkUh+n1qXkykDBoahbvmgqmcPmkyqNFZNCoONwX/LpWKY3rqA2kaR4b3SIyI8OXov8VpRqPRNugsYvhE+UA8voXZ2Sm4m3zo7OoXMzRuGD4fjbooyJoAF40YQJkoqihFmRQaOIGvNCZxdC0vyOSFB4eY4zV8CKirEi0Z9HA3cWpNYyHlGcDCjZtBoYJaFqlyNSXyyK9rEgbVXH7YQCikUNGVVXOgdMkajYdfU1OqBjrHDFg6V+uU6R0/V256fa2OXDKC53/+Q5x57zVxe/7EJz8Lk9WBv/vB9zAxvYBERg+LyY7+QBu++Oh96PKacePcO4itLsFaLwutMVXMYDmxjbhejyP3PYIjp+6XJvOv/+pbWFteRmdbKw7tHYeR0zSLWRpvWQMwoLOnT4qwfC4NVKjPS0jDQhdgJgvYbWQ5KE02Dd9YlLOI5SXJ5ieSyCALG2Ip0v4npYDr7+uG024VQKBAs0omA+RoEKkM11zeJhSrVdyaX5epT4vTjNOH90FXzqqIHjZ5MOL28hoyhbJEaPmaPfDaLUJNJx20KNIFmqAx+skjTSLXTSJJNgqNwdLSjAldzERaNCm41PGbZIrPpuvggZ2wmQ1w2W2CvHON0mCNE3Gb08XYDWwnk5LwsTi/iHQqhlZ/s6QPsHFu8TcJjY2uvZvhmOgn9+7dKfswshWDyeLEjYl5bIViQpk7cmAXTHpOltXEmNOFSDSGjLw3iubPJkXcjU2KJu/wNMPu60YoB7x15QqMLhdu3ZoV0y+nuwnFSh7+Vg/2DI/BabBgZW5SEgC6OrvR1dGN9mCnOH7z0jxy7IgUyX/zN9+RCVCwowM3bk5gYXEJx44fxzQf12jGnr17cenyWeTLGQQ7GUXWA4vFLUaINN5iNjlNzahrLxTKSOey8HqbEfS3i6fB9tYmEtEIPv/E5+H3dsBEGiELMMoO6twXpAAqU1Nxt5dLTu03CRsj+q4ZxEmGPNkJbK45qYSANtKACbuHoKC6yDmB0vKJ6+A0rHjnQuRqZ7PLFBSRQjGGsHHZagg9f+fPkEnDHbBQAXuUOFHaQVCFPhIq+7omhm0E0TjZZ8Mm5yxfIeVIIklSzaZqqlWDTkCI1FqmVIikgf4BjWk0PQLYeHINcmLGqRf/Pdk7ZEApDwaIBwU7G9FQ0oCJj8/0FL5fdb0UdUpakFeRhA0gl0+Y4IgwvXg2CqCmUgsEMGhQvwkWsHlmIcWGlvIHUqlzBDTlPOBZzB9JI9IS1sIhPP2Pz+GD61MCWNCsb7CvE6VcEvVqXpoi0rdLVR3C0QxSGbKM9KCdYI6yKimcCGToxBiRBbmYpujpB2JHIpaWYs7msCPLBAcp5OjbogBKfkYKzFFGfir6UhVe/D5hk5QrqBQrIrMjEEOGCMEoSlBkui+RlHwvKKlQkgs1e9EJ+MCzhCwppfEk6ERzVrqtFxQTTHxkyM6rKpNUiVNlAoqSYfEO4ZSc6zCfLUjePJsuAh4s/HmPCuBsNMk6K5Lmn0mj1d+C+Pa2oqLWIXGpTpuTUBJafYwjVi7jfM7xWEwMILneOLGnOSsXDOUJ3Z2dci+EN0PC+mLMWSgclgk9QSC+Wsr8KEU0mWwSzXf02F3C/KKnjMFsQjy2jaYWr7yH58+dxdrmqgAUpNqzIRPvily2MYkzy3qnSZ3cqw7mpevEzJA/86233sLK+prEEM4vLqGvfwAvvvwK6jqDgEhbEXoSMJbTIN9LMMpiUSAQvU/YpPFzL2ZKOLB7BF/4zBPi6eBtROZSkhBoD4oXB32UbkzeFBCMzES+lwS0mGTAD1EMjRnV5nQJsMz3hs0wQUjKk0iHt7rt2NpmBC9w4+Yc4jGm3zBdCdg51olPPn4avT1deOetc3j37QlhprX4GfPaKyzGleUINta2cejQGDxeBxaXlnHs6FE8/fQrEtX7xS9+Fpcun8Gjj96HXD6D7ei2NBmMCLz71DFUy0UBlPr7B8XngUbLBGzeevsC/L42/OIvfAb7xveiSup0Y1/cvj2LixcvYm52RgA9ShSHR4Ylqpa149LqitzLyUwG3T29yCQSMBt0OHHsmLB2mLjC5ID5+XkxBxwaGsLC0pK41u/dt19Ad7Ld6A9RKxnQ0RnE6toy4rEU3Ew5quVw+NAhAX7ZjHS1d2FlZVWif3lW8q6Znb2NgweOiQnwBx98gMmZCSyvL2F5Yx3FCuBpakU6mYfP65XkniaHCV5dDn0tdngcNqnXxGOJca8lJsQYBchnc50p5LG5RRPghEjtShU9LHa3eOMwIWFoZEQAkc7ObjHMXl9bF3PO0GZYpCRer08M7yj5ZGNL48VXXn0Zy4uLAopyoCAxoGtrIucxG024dPF9FVdbqYu5qNdkgF1Xh93G+60EfbWE9rYAzEYrwvE0wtkiFmNJbDN33umUPet3e6RGrDHS0O9DR2cA3d09MFCHVK5gZuomTA4Dbp55HSMuCzpsFhiYmFKto1TVy6DIZGWMLeXERnlevINNeoOwwHgO+P2t6hyrEHStIZcvo6JnVGMFmWIZLW1tiCZTWIlmUbUZkDZYsJ4qwayvYWwogD/8d/8OhloJT/63r0OvM+Pkw1/A9aUoXr90HdFUDuVyHTajGSamAel1qFRSqBSjcFsr+NJnH8XJ48dx6fx5vPzs0wKe3HXPA/jqL/0qHB4fCiXWAWZhIKpzRfUA2vkstULjrtIaZo1BwNpcyXnV6c33UQYFDTYiazdKwtQ9r03NVYIBz3yuS3WnKIkwaxR13nNoo9hhGsigSf+kX9DrhYGleQRoMgJlHqhialk38HeyZylF4P3Kf6cxjDU6v4DSZM00hrgaYK0185ql8032AAAgAElEQVTfjfLOUHfVnUGFZnoO1eNoUmc1cFAJT/yl2A+qDlPABI0G/xkU+FiCAl/+5Hi9d6AfBotZKL5zc4uYnA0hlqZuFTDpatjRacb9dx9BW0cHVlc34LQ74XLapSkTI5HmFgEBCBZwmsbFoxAuVeiwSSBdktRKicDi5FGo+FZpoLgglWGGoqxq5oNiiCX0V0YdVvDBB+fk/4eHdomnAKlINLzi2peJXJHTMadQwElFz+eSmLp1E2aLA2N79itdT7EkDRCnYmr6rhxGaZokSFqVm0rFOLHRA+OqpPjlwVuWQo1IKg8+GoLx8WQj83E4xQeEmWA2MTdYaWyEHdBo6husmw/zRhsaenVAMMYQMn1RGiIeJo386gYgIEW/FIEkrenkd4XOKYYF5QMVuah1MFqMyIqpmBWGOpCMrOO1l36Kt958Ed09nQIKMCf2+ReeweTMIkIxFu92BJq8ePjUIZzaN4rQ3BRunHkbtkoRRl0FFpcVW6UctqpVHLznYew9elLot9/+628jtLaGkYF+jA0PwmrQw07EVFytLajWdWjv7IbJahd35Vw6hlQyrnRZZAgQQNBDKPNsAllkC1hDyhG1U3oDMiVgajkmU/3NcAgOpwXDQ50Y6utGajuCdGwbuWQKLruz0aRX4KZ21mbHrflVmeQZa0Xs3zWMDr8XLtHbFlHXGSW7fHUjhFQmg/7eHrgdVhhRE+qoZN82GmuRvkhGrEGAgu1tvoaceAEQ1GIxQ6op9YEsnnn5d3cFxHTMbNTLpFXHw16vRybFKRgnFE54WnzYCIcRTzN68yYsZr3ERjGKjxM9d5NL2BG5QlkcsqPbMRw9dgA2q1mirSo1PaZnlrC6vIGuYBOOHdwt4MbG2opMc/KFIiKRbWSFeqj0X2xsmDmuq5UEuLDYPdC7WpGo2/DK+fNIV8pCUSSl1uVtkck9aYqjvYNwmx3YWluAv8mFy5euorOjCwN0uNYpV/C+/l7s2bsHP3/maaFCB4JBmZxd/eA69u7fj4WlFQSCnThx6iT+4cffR6GaQUtrMzq7etDUFJCJUqVaQiSq8ulRJaPILIZqxUIFfV39qJUKyCRi0FereOjeh9DR2odKSV3OViIdTF+o8xIiFVztae4Tfi5Cv25Q7GXfSE48gVCF/nNdskAXBk7jEtYuUeUnwAZRflQjoUQ1v4r1o5g+ZL9oF/BHkXUN6ON5qJ1xGoLP/+d7KNN+UvqtFgESxURM+Jd1icYkCCoFAS9oI30s2GTS7IfMG4IDao3xjOIUmc+HAAclCVxHEp8n7AQmRhQFoJFoxhynjIwwswkgxhfDIp4NKOm2+jpQyGZg50SfBkN0iXd7Za9KrCNZENzTJk62CVgqFhefC89cNvxsiNm0CmjAIlEMj2jMSl8CaoOVAzSZA5SAsNnlXcHHSmWSyBZymFlYxtPPv47L1yZkuu2ymKAvF0QeFI1swNPkAI2lC/QAofpAZ8P8yqZIbESv6SK7iFN3FnxkQ5C1wCg6r1DRQ2E2aYwjJW2SmlBG0QkMgHyuKEwkgq8EBCw2dUZr0gKuJU6VaV5Iba7mMcGCisAA5Shk1gkxo5Hgw6ZegUMGBRKYlBeBAPMmSjOYTqIVV0b52bwvSdXgeqHrNpsDPi+VpKGDt8krk3v+FE8T88q5DhQArq1LMv9IFbY5nVhbW5XPjAAtAV16CVBilaD/QXur+AI0e72iu10g9T6dElkIQQFKA4iWet00a2P8nlPqgvW1Nbn3WRPw+9gMEhRIxKJyh3a0d8Fud8Pp8mLv3oNYW9sQlgDvwMnpCfhafTIRZmJBvpgX+QqlBGy4aSZIBosMDZLJBkjADHHS8bMCePA95D6hf0gylULfQL+YCZLddmv2NtY2wyiWVP4763qCVfzMCPao/aTOezMnxZKu04zHHnoQw/0DsBqNiG6FG8bDdmnk2Cjyv+nZGXR3dSKbzkhNwRqIgNdWJHwnNYF1iJhVNu5wTlNFzkIpiNWMucUleL1+3Lg+g1g8ixIjNOtkmNRxcP8QDh8cE0bG/PwaLl+ewvT0AnRG0qHrwpjkHvqTP/lf8crLzyEU2oLX24Hz5yfR3z+AoeE+zM3fwL/9vd/CUz95CteuTYFqxMGBHhw+uBvJWASTE5MIBLskjnl0525p7L/3vSfR0d6D3/jVL2OMMgML5UJlmXQqT5ICrl65ghs3riO8FUaTr0UAK9ZHW7EYzDarGO8Oj4ygu70Dc9PTYkQ7Mjwk5xbjCZcWl8RDgGtIPHpEXurF6sa6APEEeUq5inhyhLdCmJ6eazC+SgIKdLS3IxaNSRRloDUgUgGecQ89/AmRdPZ2D4m/jz/QirNn3sTUHIGBZYSj20hlSuJFUq/ppZ6tFLLwGIroD3ok1m+gv1/8gxiVSOCOqQeZXA7RRByRWAGbkRh8rV7wquIAgbGbdodbZHsOp1vue3pwkYVx7uw5qQF6u3uxe9deeJt8aAt0YH0zBG9LMx58+EF861vfws9//jP09vYIkNfK5IV0SprXo4cOi8El36/NjQ0x+kzF44hFwxKHmstl0Oyxi98HgZzVzQjCyQzWY0lkiir9gdyxYFML2toC8Pj8sFhN8Da5ZL+yviylMwiH1hBNRrB47SJ2NTsQIOOMsbiU2uhNiGaSSv4oMd2KycZYUhsXlMjHKugfGBCPB6fLJcbPjEWu6Moo1GsiidRThqbTIZrOo2Q2Iw4jVhN5iWXeNRzAr/3Gr8PnceK5H/x3lApV3PvolxCrWPDT197F0mYUpUod+XRWehMyQsrFFGqlGFyWEr7y2Udw+q7jmLp5E0//6EkxRx8bP4Bf+Nq/grupTTwFeP4zJpXNOs9PMtaEndfQ0/PekuDpRq0giQCNxp+/q4aY+1P1PRr7V+rzxhBC6oZGco0GIoj+XwaTirovYG9jmMBagBImSQRo+Ippv7NfSCdTcrbyez76dWEniNmhkjeoekcNHxTY8KEUmbU5a23uPZ55ZO9p8auKRV2X/kwxtxvxgzLEVICpBnCKfNZkEpCTAwKtniJ7QtU7/B5+v5KE87+2vv6PZU+sqrp/ml8fyzfgoePt9Z27xmCykaqXw63p27g2tYpEWhXURl0dI+0GfOLBkzCLCZ9KD2Az0tbaInQtmsOIs6xT+QJoztjKhIJgo/InoLZcCiODWYo8/lILX5noiZkbN1UjI1TyyTWNaq2CGzcuiWayu2tQKD+UDyj9q9rEBDGsFqeYvzB+J5OJY+72NCx2p+jFOZUQbiYgkymtUFeTeEWDYSGq0cRlKs/EAdGWqs0tdDlGVRGlazT7fE3UvfEwYtFttjKKiQ7qjSLvTrOhYk5UY0LWhCpY+B5J4czDgLpnTncb+mZqfj46adR0znwNGhigyRMkpkpyt5W0o86ilmBLpQabyYJMPIQXnnkSZ8+8JrTBx5/4Iup6I1577QW8c+4KVsNlNPs6oavWMD7SjV/+wuMw51N45UdPwpJPo5SOwew0I6WvYatew6F7H8aB43fLVPxb/+2vkI7HMNTXh9GBfsnIZWRTIZeTaR5p+m3BTmmAk9RXRjeF+ic+CWygRItlFhd0ggSctIn+mZMzqwPlug5LoRguTq1iM5YS0MPjIf3UgN6OgDjtpiJbKCTTcFitSCXT8r2cYvoCQaxvRaWR9ntdaHHZ0NPuR4vH1Ygao8Ytj1gyhe1EQqaZA329clDTFIwUSNIoOUXm+qQml+81GQw8UMXwJ56QppKfK+l9RIxHR/owOjIo1G2uL6LopF1Tk83pHicanIjTbIf/bWxtgf4epGq6nUb59z0d/aIvp9FjOptBJlvAymoYW1vbuPe+E0yHJ7GfXr+YnpnH5voGWls82DHUJ2aPEu9WyIunAmUcnGwo/bqavpLCWSvnpAgIdPQCjlYkYcfV27cxtTjPa1Cmm/zcaODY6m+C02xHZ0sA0c0VHD24X4C+W5O3MH97QcxGGTPF9+3EyeOYmb2Fjc0NtHd2CmX0/MWL6OrpFdbCkWN3Yf+hg/h///I/Y3ltHh3dQewe3w+Xs0UomP5WZnczqicv0V40hqN5ZiqZwSA1qg4btjZWUckV8NjDj6PFHYDFSBq9WbLPGe/FGFKRuYkeT6HkYpanJwtIxcNxT2koPC92AU1q1IcraQ89ItT0W5mG8jFoLKUh3wSbeCZo8X+aVwCd2rl3lekOQTsVxyM+FUI9NN5h/WjGgyyoFL2OdpoEBdgMK6mJuHgLbZDgJRtWGlCaRJ9PqRaBDLoh87FkKs2pcqNZJwCiAAaVCCMgAhvyxgXPS5+yq+jmBtx2m8SvcYpuovyH8UISw8Xpq2qOSCLnbJrMnxZ/2x0DJOrOk4mkep84ta5VVdysyCeqYuKkWmuaslFmoQop/p12Foj2sVoRDwGJhjQzns4uzVSZ7uaoYnZxDS+/cxavvXtGecNUa+hqaYPH4pApZ7mWQ1mXA8yQ94YpLOFoFplMRaIKhSdS5Wtg300hGBtCq0z9JPkBBCp4fqtIx1LFJBGkZIppEWty39jo/SKPcucekykzTSbpbWFQWkveZRJh2Vh/mQzNyJwC/BTyJUU5F+2oWhecKnP90adBxWeqOELepZrkhOu4Uig1fHUkf7ChDS3L2uC5RX0/gQIWhYzr5efK5pRrkIwTgqIOmpM5XbJ+eImSDt/bw4Y2C32dUoKU+AkQAGChzzXFBp/NPU0H+bncffq0+BM0ewkKKCrq8PCw/Duy82gSx6g4AlO8ewkWHNi3H/19g1hb3YTPH0B7R7dIrygtyeYzYjCYSicFxJqcnERXdze2t7dkQMC1QS+BcDgs+3c7GpUmkrUIKdxkDFD3S4CF/0YkicWCPA8mmyTTWWzHU7j8wXXk8lyHNIqEmLFxn1IWSYBKiv0ygX+ulyo+98QTOHboELa3tmSaTDr3xsaqpCkEOwLCXJiYnhSWW1dXp3hvcHCgCvKSAC8uNyn1ygiUZzMnqZR2MNKZsrPegUFsxRJ498JlGAx2hDajyjtAaiUd7BaDGGP6mr0YGmAjGYReR+C3jtVQCAvL84jH8rAY6/jzP/8j/OxnP8btuUVUKg6EwzSlaxKAZWi4FV/56ufx9E+ex7vvXBOzuqNHRmEx1hDeXBNg6/btKPYf2iueNdcnpjA5MY8D+0bxb379VzDc3w+9OLYr9oxiXlHmE5em+crVK7i9MI/V9XWsh+LI5KtoabXLvVyrGbF3zwham5vEbJCmlWTB0OGf5pZsLtbXaXhnQXdPu9wHa+sbuDk5j7Y2L3YMjUjzT9COa4HnNH0meJb0dHcjRef/GvDJxx8XoP7a9Rs4dvwk/L4gjhw6iWQijY3QJt5480W4mrjviyhVq5iZXcL6RgTRSBLZNNO16mh2m2DS5QVIHNu5U2rN6akpOee2Y3k5A802So7c4hngbXbL4IlndHOTH22BdomNpMSUU594NIaXX3xJfDnuu/te7N+7X+1NqwODg8NyV3Pg1dXdhZ8/84yk+NCrgo9JZiBPGwKvo8PD8Pv8Ylo8c+uWnD8dPV1Y2VzD7Oy0nLlMFaKZKQ2D6edUqlWRyZehN5gx2NuLrrZ2DPf0wuX2wkQJr76GVDoOj6dJzvftzXVEoyGsrK9ge3Eae1vd6LDZUIglZSpPOWNRX4WRHitlBQqQMUz3e0oX2dRnsyX09fcIO5F7lSaLZNam8lnxrK/pyB4pSeJCvg5EixWkDEaEc6yTyugKOvH7f/C/oScYwI+/9Q0kInE89NgXERzdjxfOXcGrZy6iUAEi4agMwLhZ9foyyrkt2A1ZfPmJhwUUWL49h5/96ElZI0Oju8VTwOH2ocrbjF5cVQ5KHDKgIuBptalhJZt21nCKwZq/AwBo0kM1BWcdr+4AJXdWJtTiFcAIX5MmQ6CpumIxsdbg+UJPLt712uPx7tYYRfz5momxShMiiEi2IBlmivGoefhoXjP8uYxCZFIGz0S+FgKPGqtAmQWzr7DJgJHgKe8nkS6VisIkpPmvxorTXh/PK9aJSibZ8C/g95vI5uVdUlBGvQTd3d47vZ3mP6Cxm7X0nuDA4MeyJ/6ngQPUT/lYvgFP3N9XHxwZgdXlkGinubkV3Li1iUxeaWlNemCoXY+De3fA3xaQZsRhc8DtIpXJg2AwoJIDsizey6JzonmNbCSDUUVP0WXTxkKT+d8s/pSLtUad1RadTMQEGFAuzlpjzI1FJ2olH7Cgq2sQdodHmVzJNKvWoL8Ykc+W5VAq5en0ncHC4hw8TT509w0ITZYUJ1UsKEqP2nSc6uaVXqjAbHnSfYviQUCtKVkC1DZyiqDQLhbGelRIwWrknouhXJ0ogE6c9mtVs1wSGtjBhlJtDk1/TGdoRUHVnDml0a8xfUDRi9h0kOrJ5/VRQ0KtgdAMSPiwfCxxeq3W5fWLzrlWFroam7ZmtwfpWAjPPvV3eO3VZ0TX9snPfAl6owXPPfczXPpgCnVLO3IlZdTYHfDg84/di6M7BvDmT/8B+ZUl6EtZ2N1WhEtZbOt02H3XPSIfYLH359/8BiKhkAAC+8bGJHKQbtUuux0WThOqNbi9PrlAq1VGP+bkPSeCz/WytbUpGrQWmgOmGUHHoWgNJQ7DYIDF4cZiKI7n3r2CzUQaNrsR3d1BcYG26usY6e5CdjuK6PoaaiVSj/Ow0gjQoIPX50e5rsfM7AoCPg+S23EcGh9GT2cQFqMB2VRKDkIyPbimCB5w3fJS5q7lJFKtkaKsTWZe8xClRo5rlmgtp388XCcnV6UJGuj34/D+cfGe4JpVEXEq8aBcLMBKqQwBMl4iRjPy5TJWaMSXzyMajcNspuuwA14nUfxW2J0Wia5KpLKYnV2Rz/rEXQeFFlbIlgRtX17bwMZ6FF6HGfvGh+HnpDARk/XFCUtoi/4AamrHX9x3IgmJR0RT1tbeg5rNj62CHm9euYJ4IYfWQKtEhLJp4ESUXh1WnQW7BnZgbfE2xnfvwsjwiFCar7x/BS+9+KJQ0Hv7evCFL3wGi0sLeO/se9gzPo61jU1MTk2J2RTdfu+57wF09nTjz/7Lf4LFYUCLvxnBji4kkwUp0D0eF/QGMpY4aVPO//z6VjgioICZjA0aHplNOLDnINqau+Cyq6l1tVZCpa7kJ3SYJ/W0wfyXZlSdPXWZGijKnYryIcAnudd2yqOUy4dgbI1cXs0siOcYm0OJXjVrySLKLIjfJYBdg57NdcPLVmILG02/RrEnaKNMR9VFewexp6afU9vGpcvGglNEkUaIr4CiBtY5JSYdnxd6oSQ6Wk5RNX8Dfh/lOZzkiVZd1huZMWn5fX5xET/9yU+kYGIih9NihtWgQzadkvff29ICvdWKjr4B7NozDn9rUCZdPCNQJahLVhMjQq1CU+SkmE2U8mlRNEw2QHzuMm1oNK4qlaAmufJs3FT0KlMHlFkem1N+HynFBHmEfk2fBWr0y2VcnZzCD59+DkuhdTS3uJHcimNH3yjMNQfW1zYQTYZRqufg8TFbnj4KdYnlzOWq8HvdkmaSjDNej+CEvBTRlRosJvGiYIPt9nJCaZOiymDyCDDBfc8ijK9b0SwVw0EDfGSCk04rKr+FlHYFQnH98a7gXUiKNH0GVPwU78KSPEc2w8rvRidNC+MRNYCIjuPcx/x7gvcSjylSBKYE8cwWFy9ZFxaHRe45k9UgdxmTVyKRLVln1L5z7bOoZNY7tcoVTscYc9nqE1NSMlyYnKATQ8mcAKQsisWNnudGVWlQCQpEI1EpLIOBNjFW5Logs0nkN/W6THV5VrE4HRgYugOCcW/0dPVgfM9+nD17Afv3HZIpVSKVRHtXO9L5NG5NTQjIQSNXGrf1DwxicX5eZItMXdGGCvSpEJptQ6YjsW2MYbNYhGrO4pj1BCe8NPXr6OrFlas3sLS6gdX1EIqkD8sAQ61Zsir4uVFWYndYUcgxVQPSxP3Ob/0GfM3NkvrApjy8uYnFhXm0tweE/ULpBxtuMhiEMVQuqUhRk1kkAlzbO3aOCjWf03DuD07WuC64V0ktZ2zv1MwiltY3xYMiFI7Izy8Vq2hpdsFp1yGxnZGGi5NvgixkcA2PDqK1swXNfg9efO4NzE1v4Bv/+Q/w9tuvY25+Effd9xA5N0hlY1jbWMDYrgEMD+3Ak999DufOTci6OX16F1qbnVhdnhdW0szMFp743BO4dOU63r8yI8D95z/zIL72lS/DwUa3WofH65UoSJ/f3wBS2GRkEU+oaFPG7J6/eBmXr15HJJ5CuaKD2cIGzCJ1ZHswgJN3HZf3MZdOy2Nwip1KZaWu2zm2UyQfK6urYnhII7zPfPJRWc+sj9iEqDSVvIq9HBwUav7c7Cz6enslSaO3bwAPPPioNPudHQOwGM1YXJzH4socHG4aBOdE5/7W22fhcjdjZXUDZ8+chdVOKjYlWEmJimRKUiGbw3YkJ9I5+iARKCeIJulVdpq+qpqS3hhMvmnv6hEwnrXFwuIi1lbWcGt6CqdO3AWvy41jh4/KEGFzcws7x3ZjZHQnbt2aEY8CemEQqJqYuinyHkpbOHSjJwdfw9DgkCSUEGiYujUNb9CPQHcX3nn7bRmOffKxx4Tt986772Fy6hY8HuWeb9Ib5fuPHDiMg/sPynCCdQ/TJvQG1u6UclYQ39pEOhXH2fNnYSvlsC/oRBPP8IoOOrr1Z7Mo6YFio3Hm/qe3APc+6xeyR2LbWTQ3u8Q0cisSEXAzk88hXy0jR+NcIxtps9xPkWQeBZMeWbMNoVxJhnIj/a34oz/+Y/G1evHvv4uVqRkM9I3h6EOfwlKmjCefexlbySxsdjcSyRwKFT7/GvTVBGz6LD73+H04ffwwNlaW8exT/yBM4pGxffjVX/9tWBxelKuUd7hk+CH+Nnx+9FohA8+gQN96vSLgJoFT1gtyhopUWkn2tPucnzvPZtVbEBRQjD+VsqZ094phqJp01huavFhjCpBBp3oFBbapmqIBpVPiR1C/ISNkz6Um7ypJQBgBct+p5pznPO8hBT7SKFDzNVNGgPy8eNaJXFvYEWqAIj5IOk2yrGpfNdhopO00TNrJeJOfQ2NSufs41FOMCE1ioXzU1GMpmTR7yzoC/QMfy574f3pQ4A9+48E6F7/RakY8kcTs7CKu3wojHC+RMw+nDejx6XH3ycMIdnZJVFi5WEZHsA2+Fo9cvjQelGWu04u/AJtpmYjr9YK2UTtNWUCLr0U2GSOg+PeibW1QZpSxBReOiungxIBUfW3DsVB6793XpDDr6RmG1eaS6Sonpbzs1TbTw25zS6FPk7tCIY3pWxPCKPC1tUtBQDqfmMnZ1dRL0V9UdJMUfKSEOUhbYyxZQeidRIZppEFKI2txHlSciObSqqCX5pxUWQIMBh3c3mZYLV6VfSrNpMriFppnA5Xj6+Tm0A4GHjDy/2a+B2oTyoSwUaz8j1QlFf2hinIeKtzQnHxSL0XAg/RpTlWZzczzxWoyCyjwzuvP4s03nkNnVxCPfOrzEnX0J//xj3Dl5hx09i5sp9UEtK3FgeP7R/CrTzyO5SsXcf3Vl+Czm1Gq5JAjNc1hR3B0Nw7ddY/o9/7sT/8U8ciWNKKHx8fhFqpxDWY6aRPsoT6NDYuZ1CI9otFNcT4n6CKXHCn3laIUotHwplwqvCyYjlDVmVCs6nBtdhHT4QTmVtfl4PL73Gj2OOBzOtDe5IVDp0M6uiUyAk4aajoj2jq98Pp8gMGG8xem0dxklqjB3o4gejoCsBn1sBoNQrUTrwmHC1vbMaysbcDbQo17pzQqPGyFButwCDWSkyBqRVmUSGxdsYCpqXXRUR0/vhtNLhsCvhaJU2NOrHYo8jPjdEkOY4tFtOMDg0NYXF0V+QCL0+XVDdSqeewZ24V8piiTS7vDIlNdRhxGo8rI8MRdh1QMEjW/BjPOXbyM0GYM/mYH7j55CNWiiiKj/0AimRaTR5WkATQ1N4vmnXnwTptJgKf2rgGka3ZsZus4NzmJZCkPEyUo+ZxEH+0ZH0OT1wmbzoJ9O/aimM2IBOTzn/0ccpm8TCzee/ddvPjC89i/bxwnThyVffSdv/k2Tt9zGg6XC2++9Ta8zT6habM47+rpwfef/C4yhSRO3XNSLmdOkZaWVwTsIw1SyYMscuFw6sl93uxq4RAYDk5mnE6JJGx2BaGrqSkoi1eDmXUtGT60H+GEXkmHuO7YkKWZC9+QAGgouGi3xR7EIEUAtekVMR1lTBTlJgoNp9M5m0+J0/LSVFTtZ64JTnZlCl5We5TfqwxJafRDmn1JgEmVtEHQTwGgvPz5dzRJTKeScHk84iPB/cGvc3JD+j7PNzYabCJJxyVdmVMoThP5s6VIoKJUZFt0+9bJVJVnaiwRx7lLFxCNxRCORHBzcgqZVBwo5GCqG9AdcKPF7UQ6HhcqcLYApMo6ZMpGWJwW7Bjrw6c+9QROn7wbZjK+KBHKZOU85XvI91RFuXIa2DAZpHSjMQHnRJcTco2ZwX3P7+PnovxZGokMZpM0USwwPG63sHZoLMrPlhTU1987h299/4fwdxIwsyIWjmD/2EEU0josr2yiiCIqujwq9TySsbiA2zwz+Hw72vwI+lvkDpucmMX1m4uSuU4+GxtTAkEWO53+dQgGGQuVhNHsvePAzLtLJjxMUmiwPzTapwbY8nnykXhmaD45inpqlgZBzqcaqZmOhimjGS0tPmmaCYJRlkRNu2pUKRNT7wPPcu5nuRepX2W8I19cXafytBtmtdVyWWIJtZgrYdLRsLXhbaPkHgqYT6WzoommPIQNMKUjLrtVJm8jQ70yAWQcGgvRYMAvdz79CTgR5tlP5tSusZ2YnZlGZ2eneA/wsXmf7h0fl8lva2urGL4tLi2JyR99B8hEOHjkON58/S0cO3pCzqRbM7fQxLrCZcXE5A1JRGBE3fLKmjzPXTt3SINGI7uVlRVhAfA9U+xEFYXJ955yBkYTEkjl2t8/8uIAACAASURBVNrejspEub2jE0aTVZqH9VAEK+thpDOqWGbyLL3kKNViXSCpICx044x7BI4fPYT7770bHjIrqBVmljmz5GsV+HxNWF1dlj3Ju4HxuUzeoQxlcWFB/AM0QJHAQDqTks9mZGQYMzMzcm8Q9Dyw/yBWVjbwwc1JRUX3teHMmfcb30tn/3Y4rDRMzSAcjiGXJROQ55sOZpsBfcOtGN7RjUtnZrC1Hsef/MffQamSxuuvv4pcoYJgRx+a/V4Egk2wWHWolQ34wXf+EYvLCZjseuzfN4D9e0eRzyRw9t1JeL0uoXrfnF5HXVdFT28Pfvtf/xIOjY/D2Yh4zpcKIrujbIMyDjLFeOawAeTdwT0QicWENfCDH/4Yk9OrtNCRc93uNGN4uB/9vb0iW8pl00I5J2DCz7S/v1+kZGfOnZfGlfGElOT5vXZcuTKJra2w7COfvxknT5IJ4JMalMaDr77yigANNL794he/ioOH74LD3YqluUUs3F5EaHMN99x3Up4Dz2f6LtCJ/s233kEml8a5C2ewur4o03/KN7iPfU125FIZdAbb0Oxxob2tVYxXCfKL8avBIIAZz1un24v2rl7kS9yLbqyHQjh34QK2wmGc4nNtaUEpnxfN/xOffkIMB5eWV2VwNjQ4gvcvKxkGmWqUMIYoVSkX5X0h+EEwNRlPYHR4FDarTcw3l8IbGNu3F9lkFm+88gYeevAhMfecmp7Ee+feQ6VcwNjokKQfhdbDWFxewa7d+3DfffejyeVFuZRFoZhBLqfqymw8gmwmgbffexfOah4HOzzo83iBbAnJWAI5+nc0N2GLoG2hAlNjD7mcFtQqddSqTJ5xKNCuYcJMgJS1TKZURDKvovfIiCXYmSqUUDJZUXQ4sZrKoJAvw99kwl/8xV/AY7Pgme/+FRauXoXH5MLOo6fRd+w0nn/vIqaW1rEZTSISz4h5IMheQBZ2fQaP3HMYjzxwL4qZJP7+b78tdX1nzxD+5a/9FuweH6CnPJQAqkOYnyIV0DEeUklD1N2vDAZ5LnA988xRoLDyCFNsY9W8a8xd3oHCYuNAQnXb4vujpL4EcJU0QPNP0ybqAiYSBZTBjTI95v3HNcpzXHwMzOrnkpGg9PsqtlZJHvj9DW8BiS9Uj6PFQ/JxVfwxU9oKAoTw7whmsQaRVKNGbLrcKw3fMs0slj9DNfgKEOfQkTIavh8ymPjIsPWjIITqEZV0gL9ae/9ZPvCxREV++2snRHzmkks+galbc7g2FUIiLfJUGEm1adfhnlNHEOjsQigUkaK5qz0oRmhsLJq9TfJBN8AtWajcLFqqABefZAKbqRfPSnPOTUUKtuYnoGg5NCFUVF46b2uNsKL1ZzA7c0MKyNHRPWjxBZDJF0RzyqKQzARxCzZz8pmE02FDJh0XUIA07x27x+ViZqHHppkNuoroUMY/mmM4i0btg5LNSudQ1IQ2yog7FoxE9MUFuga4XF4p2CVTt1pRTvHMDjc4RKektJukKmvaUhVPorQ9KvGAlw3fO6HXGJl0oOiGfD/4NYlubGSe8+uacyn1SPw7KRzpCk7Duhrr+zwcThsS6YQY9Ik3hF6P8Oo8Xn3xp7h54wJa23z47Jd+SShr3/n2X+C9C9dQ0LeiZnKjygajmERvqxP/y7/4Kg52B/Hid74Ne51xXnlEqwUkzSYMHzyKXQePIRrZxg9/8H1ENzfhb/bi1NGjsNPoi8kAdhamdTicHmn4SEWmVjeTScjrJK2OBxpf33YkDKvJgAxpw6WS0AwdribkysDk7AKuzy/C0d2H+fUQsqk83M02NDFai0ZWnR0Y7ujA3I0PUCuShZBFBVVYnAbYPW64Pa2Yu70iBxnfC8bZ9XW2o8lpRVsTgSSVd12i0ZzTjcmZecBsQ3NzCzwu5hAXhZZKR2xS+aampqRZ4ARUZoyMj6yUxaiHTtxWgwEOoxGRrS00tzQLddXhdKqpkZGaY2aZp6Rg9jY3S9wnQQEa6dH4ioV2Z3sLgq0daGv1Iy90eAtW1zaRy9Ixex3j46PCPOgIdoP95/zSCpYWV2HSV7Fvzw4p7AkKULe6tLImU2UCA5w60pFbDuh6Bbo6oyyNcHrbULP7kdY58NRrr8LgsCIajwjlNpFKieFXMOiDw2DD3uE9aHJ7cOXyJRw8cAg9nT2SpfzSiy/g7TffQHdXO44dO4yOznZ872+/i0K5iJ07d2JhaVkKSEp6iOx39vTghVf+ES6vDcGuoDAIsllS53Wyhrci63C67BgdGUM2l5eUBOagm3UWWGgEiirMOj0euOdB9HeOQFcnq4YAQFFAAQICBAZ4yXNarhnk0MROMZcUhU+ces0WMZrkeqbru1z0bPbFMK+K5maffH7apc6GiBtXpu8NeVFeaOIK/KN3Cvc1G9+PTs7vuBNzsti4hJXmmG71ZJAwjoqADCMJzUKLJZWcnxEn7ZQS8Gv8/NxNXgEP8sWinK2kIItpq4HsLMan5mTKfvPmTVy4dAHPvfASIvG4moyzWCDIoAMcdaDTZ0VXmxfp7RgsfG4mA+o0StMbcXs9imQBKLDQqxuwb+9ufO0XfwnjO8dgMSrJmFCIOf3PKxNL0ac3Ivz4OpUbfUIVT4xxahQJfL6cLPJzYyPF4odNhRgOSloG6Y58q+vY2FwXwOfnL7yEd9+/hq7+XoSjm1hfDuH0yeMol/U4c+EyXH4vHB4HYpEo8okidCVO7mzIZrfhshsR8HsQ8DdJcbQdS2J5PYyVjSxqzPU26EX+Uq0UhVHAPZ7Jq31Okyz+fJkooS7TO2W89OE0hQC3KpZSdwoggk08y8kWkMZfJkWq0BTwl0UYqbUFGk7xlmJBXZefw/tF/G8IbFXo+E9QyiWPoRWnvBdUMkYVtVIFFjvvRJpgka3Au4fNo3otChAoC8BOTwGaYZVrKrKQ7z8ZWxajDrlMAYcPjYu+PBrZwrEjh8S8cGpqUgzE+PyavM04sP8A1laXJY6wr68X7YGgfNYEtvg75QU0Gjt+4i4pIHkfsDD3upvga2mDt6kFgUBQpqjlGs0wjXj5lefx3AvPyZnKPPdEiowRNYEdGerAqZMnMD09Le8P1zj/Y1M6Ojoqr4NggUp8UEwNUqhjsahIqEZGdyHG5sFow9vvXhBAzSGO5WpSxveU5oxc/+VChdYkYNjSpz/1KPbv3Svu/CvLS1hfW8Xdd58UsOb69at3mIQcHly7fk2+n1KNUIgab6vUPXzOXN+8fwcHB7C5uSF3gNPplvOHbACCZiabAd09ffjmN7+LbK4ir40mgrlsHIMD/WI4ODF5FQ8+eB8mp2bw3ns3kMtB7gHua5MYIQH9vS58/et/hFgijG/99Y/w/uUNUObr9lhhtdKrqYTwujIqtnudOH16L04cHYfVpMNzzz6HHTv248l/eAFZMo5cdnz604/iiU8+ilaPB80Oj9QaRrsZ0XjsDuBEgzmuO+5fsv1oAkjGBqf5k9PTuHjpEt47e1HkPDUd95MOdpsJJ08cl/+KhZwwzgiSkCVHMIBJEZScESDo7e2Fz00Nd0WkJTyXb96cxIMPPCT7gikZx44dxXY0gplb01JjHjhwGDt3H0Zn56DEYidSaUxceR8Do4Pw0Asil8f62ibSmQIWlhexHlrGZngRly6fw+25TUmI8Lpt6OvpQZPbjYcffADR0CbWV5ZFAsWJOL1bCEhIQ0dQlHaaesq7bCjXgbXNTVy/eVPW8LEjR7F71060+lqQSaaENcMz/urVa9i5Y0xq2aamZtycmMDC8hLmFm5jKxqR4Q9TGLgPmdrAiOQTR44rGjjp5Yy4ZQpXtoxXn38VVosd9z/4AJK5FIrlDObnb8HttMnwhf9uYXUdb124jGBrGz5xzwPobm9FrVYUKRWZjLHQKuZmpxFnWkgthy5jEV0OF6xVgzANtpMJbMSTsLrsMhjgWcPa2GbVC7jIusnr9QjrgWAZQVAmFfBuoskg5QN5mg7SG4UpKvUaUtU64joTwnn6Z1UQ8Fvwf/37/4BgUxPefOpJLF+5DHupjpbeEey45yFcXlzH0nYatxbXEYplYff6kUzHUS5sw1pP4ZMPnsAn7juNyMYqnvnJkwI6je7ehy986Wvw+tqhN9lFTkEZGYFPnpNcR2yU+bwpzzOSjUXNfSNxhme+SiJQyUIfjarln8XUt1FXsD5QX2PtT+m0GkiSHaJFHGtTfK5V/tsGL6AxTFJSYZ4bmhmhilBWQwT2AUoCqXoNSqpZWytvBNY2CpjhGSnSQpnkGyRlQ+tBhIFHdpfIqLWoQYMwvCgP5qBUm/zLc6OsojGY5M+kHJEgh/beaV5xmt+BBiyoe0oxtIMDQx/Lnvh/eqbA//GbD9TpeF7jRWJ14MoHc7h8c1lo2yxojTVgsF2HUycOojXQJocpDxoeZqTPsaiioZDQTRrNL9E2XoLU7cr0QqIGOe1g8cRFaZaptqbd52bjpUc6tqBPFosABmz0RQNL4zx9HQvz04hGIujtHUZbsEMK/kKJGhtVYLJASSczquE36oX6eHPimhjV9PQPCEuBBy9BAV44LKBEx9pw7KZ0gBcZUVdtsssDXpn/0ameBmOk9FbFmZnafaXLZHPLKThFqGoy6XTSLV5pa0gtJxKqwABlSMZNwg2nNYl8/qIDpn6xYTTCDcuiRkPotMXKr3NaqopphR4STRZqDr356kqGkC/lYXc5FehQrqKcjeOnf/8dvP3Wi9i7fw/ue+hTcHma8KMnv4tzl28gWrCibvaKz0Aun0TAa8MvPf4I7t+zExOvvYj1W9ehRwkZfQ0blbLIB+7+xOOitf/mN/4LNtdW0N/ZgZ3DQ7DQeISIYp2FLVkTOrkcSfFkJJZOV5VijJReFrpcD/xsSV8lJY+axBJBE4sD4VgSEzO3YfH6kLPYsBFLIp6MS0cT8LeQLgGnQYdTB/bDUMpj5fYs8tkErA4TzDYz2tqD8DS34a23PkBGpkzdSCf/P/beM8jO6zwTfG7OOXbOOQCNDBIESYlREkmLNCWaoixZsmRbDpqxPLuusb1VU16vd7wae2yPLdmWZcm2JMoUcxIlEkQkMtAAGkA3Oud8c45bz3v6Sp5/82PLpao1WCg0O9y+97vfOed9n/cJMfR3t6Ex5IO+WoLf5RTgKUegwmxFvgyMjk0iGk+KdpGbNRtFAYaqFczMzmBuZkZlvFJWoteiq7MVoVBANlWX3SGFmaCiTPco0AGc7sU2xLYjkru8troqDTo9F2hUtL65JZ4C0XgGlXIOPo9bwINwKChNIqmYmQzjBdOyUXe0q9gnNp/UC96+cwfraxEY9BUM9rWju70N0ei23Cv5QkmSDba2Y7KuBgeH0NbeDk21iLFrF1HHTHGdBUZvI2a20jgzNoatdFJeNymxdEmPp2IwmfUIOHwY6d2F1qZm3Bm/jXvvOapc0EuMAdrA5YsXxZTn4KGD6Bvsw5kzpC6OoaGpAduRbSwur0KrN6O9oxv+UBDvn3gPdrdNHp+ZyfX1rXJALS4viL7R4bTjwQcelkkIabpXL11GU10DIhsb2FpZwZFDh/HAvQ/AZvTAanJI48WGKJNLCUXetEPbJiigpBOKps9mnQcp9ykxwhOkXavMwTjFtdmU2ae4+VaQzqSE7UCTKppRMY+ZRQuLQrqlS5QZ6X07UgetTrkAlykdEDfjHDR6JVUSIzM61vMwp8khR5E0QqRvAY1MadhH9H6HbsiDn4i/gGXMnxcgUCPrnj8jXiZGs3QEQimnzGJrE5cuX8aFC+cwOTkhtFy6zGtp/Cnagyqy6QQK6QL0pQIavTrUe+wwacmcycpzd7hdYAdSZJGWymNycROFqlYiMLlPfvThh/ALn/iE0MTJfiEwxIk/m0Y2tjX9Op8TixI2olIcsUE2kQnGzOQKUpmUPG/q1xXroKS8RsQE1iLPlQ0Am8YTZ07iuz94FQaLD919HVhYnEc4RJM24OTpc2jp6ACdBxgVatAaYdRYkEkwdYPTX+5ERTgsBjTVE8ggy0L7Uxf6rRgKhbLsWWTh8D7hnr28Fhe6M/X/NHIjE4tsDz5/kWZIdCWj61iYsWpSiQU2SuuyOZEj0SG8vb1VGlQyQPh7hN5prkU8lZFN5+FwsWhUPjNKhUHwWC/nDgEBARAkrzwPDc0e9KRjU4pgEq8bNtKcWPM8YYoLvUkIHiqghkaGZSl2mepAuV2wLiCeKHanQ2izIFjPSXi5qKah9UFZ222tLZiZnsH6+gqaGuvl0KVskMXtruEhWU+9Pd1CZ+Z+znOJxSTlOGTX7ZEp+BKayDicVZp/ntn79h+U9c4G+cLF87hw8RzOnD2NSqWIcF0Q7R3t0vRcuHgdySQn6lqM7BkQ/wz6FkzNTAoAMdA/gFOnPoDfE8DIyB4pPAlkkiVw+fJFLK8sSZKGxeoCmJ6ytIntKI0tIVKxYDgg9cyly5d2KMBkNWYFFLAZtdg9PACvxy0u/vRYIEV9/769woaYn5/F9PQUctyn88x6XxFAUTl3x+UvgSOuQQJgPJPr6uievyRnAI082VBy3TW1NCOeiuDc+SsYHV2We+TIkb246/B+5LIJmcQvLszBF3Chv78HL7/yKm7cmMTmZlqGAGQ1RjbiyjDUrkeozoEnn3oC2Rxw6tSYAGeUPZDyTxDI69IhlswjkVfslsaQBf1d7SKfuD2ximBDPSamlyRd4ff/4Cvo62iDx2rjMBZGntvRTfhDfnmfCXgriahKtqG0kOyBxqZGqXUIDnCtrKyv4sLVS7hwZVQAp4Dfg4DHK4Z3vA5kFdAcsqWtVZpKnhsXL1/G5kYera1O6Blnx+GOVos9e0eEeUMqc0d7D46/f0JMMZsaGwVU6O7uwfZ2DI3NnQgEGmRd8X4c2jUsppKy2DRafPfb/4SZyVl89LGPIJNPYH1rETfGrgjg0NbaIffqyuIijtx1NzZWV2Rtb26sig8VjYQ9brewI5QczQSLzQ6r3SXSB4Kw43fuCAOir78fhw8eRCaVlEl/d1cnWptbRB6xsrouiQ/8fQ31jTh+8jhOnTqFWCKG5fVVeP1+BcCWSogxMpKSk/oGeFxu+f2s3WxWJ25ev4VULIWrV67gvvvvR3N7swxiOFwo5jPidcHnp7fZ8Nax9xCPJtAcbMTI8CCamutlOMKBk89mwqXzZzA+fhPtHhvaTICXoA90iGxFxeuhSE8dg4rZZo2c4XnCyDu9MsVOJYCe7oCwtGLxuNTgmVwWW9S606BQTF45JAOShSLSVR1KNgvWM3lEEvTOMOIP/uB/R2swgNOvv4Cx908iRMme3orhBz6G0NA+nLo5jZm1KG6Mz2A7Rg095QtaZJOreOIj9+FjD30YW8vz+MF3/kGMVJtaO/D5L/4W3L4mlKo6AdVpNEjAiHu6nOOMFZYYcHq1cIBYq935OTVEUAZ/amrPRliiIatVxeRjooaYlSqWmhpIcGDBpl8jeyO/zh5CWAE7JoZKMsAUBVU/cj+psQcIHMugfccAkO8Rp/OsJxWYwJqAIB+N3ClPVudSTRrF90MMgCU1QbGjlc8RI5RZo+94Iuz4HilGn5I8/+u0A3l+8twooWYsKd/DnAxt+DkFYnDQYfqfk+Y4yNGre6W+899BgZ9JVOQPf/tjVVJ5soUy1qMpXL05i/GZVZTKGlRLVWEK9LVa8eC9B8W4i02TycrF4xCKODdwurwSCJB8TKiIPE5L2HjzX+rxqTtj0+8UAxNlU8WiT6j7OyhVrVmuUZxZ/ChlDWPDSpibmpDInP7BYbjdPugJHpR2nPhrxbUY1HFTYmRHBqNXr0Jj1KOtoxMer3/H2kGBFPx9LDjVgqkKWszmgIaE8RjN7PTSEAkFSKZeCoHj4uFr5AHIRrFm/sFmnt9DbbrPF4KO+ehEQBlNKP8qx3AieFzwLBIIYCj3YcaY5VWUiE7dKmxQ2MTU9DzcVLjgWCgSEFAaJdUccJpJuheBGco+GEmo5QjQoBd3fBY2ucQWXnnhWzj27pvYvXcEj3/8GdHT/ujtV3Dx+i3MR4ooaKyoVPXQGLTQVYror6vD7//K55FfnsDJ1/4F5XQEVr8Hcb0erSOHceD+B+U5/+3X/xo3rlwSWu49Bw8i4PVIIcl4QE5SWKiyuWJjxGKPHhF8/mQKcDpsNFokJzuRpNO5XvKDmSu+urWNlc1t6EwWGBxuTK5EkczRK4EZ6gWY6NKtqcBYrWBffzdaQ34kNtYwPX5bphSMV/MHg/CFwrhxawLT0xG0tATEkyDoc8Ju1sFrs6K5rh56XRXpdFL0blvRJHQmFza2o0Ih47QjLNE+appEIyMWgTRGot6ss6tDcs9ZSOv1asPPZ0ilMkjRzob+J5TjUlkSEqgJFsmHRoupObofb4mL+OTcklgHtrU2Ip9NyeOywGczT+0vqW50pG5pbpCCgGAXr9nE5CQWFpeg01SwZ1e/pBy4dxyut7eiEi3F9AFOzsP19bj7yBFhSNy+fh4OuwM2VxhJjQlTm3GcujaGAhMfUinliWAywBf0IxLbht1owa6eQfR2dGN1cRFmymtQxf49I0Ifv3btmiQFEPnfvWe3HFI/ePH7OHBwD6ZnJrG4uIaBwb3oGxjGGuPlXn0Je/bvxcbWGrx+n/wcDxnqzZdXlkWrSrokiy82K/lsWpItjJoqYptbGOobwL5dBxDyNTDlGVaLQ7T4tXxx0uJ4iNYO2xqd/6eGO1xLKoWEh504xAu12gCd1iAUO6NZg6quBNpKl4paOG1BpKMJia3UGhj+VJb7lWvdWNVCrzUgUy4pbTaByyqnWgkxsCMwwCkWM6QZ2klpD6P2jHYrClVS7jktdMJMN2Rq4clr5kif9O+d4kScftMped5kUPC5MvaKUgICQfMLc3jjrbdkwmY26TE81C/vNYu9ls4+YTFxm6mkIsgmNnH9+gSMxTg81JNq9MIIINjq8zph1msQo/481ILrMwtIFMow2t3Y2E6I/vy+o/fjk08/jaGBIbmvyWSgrwSLKK4NAhQECli0uDweaTw5TWQsZy16lA3p1jbzpitS4NJUjVMmOm5LLKFBJwVlLJPED4+fwBvv/Bh9/UMygWbsGBvdeDwpRSqZLfFkAkvLS2ioD4spJFk5LFg5xc1lCqgU6QKuE0YZWTMS90cvkkxO6fl3cse5/7Lw2owXRJpFNFglK0BF0/LF7STZ8OeZrCByARrPVjVy/QjsEBhgtB2LRp45LBqzWTqdkxVHk9yKFPosNiXlYce7Jh5JCbjJx1DpBWptSNGaLUFj1KJSpMyGhqXKSZp7gSpsGWOoRscWGiIKlVQjRTtlQXwtqUQWHr9LdPs8n3h+iFEnm/1CER6vQ8y+/F6PSFOYAd9Y75e0Hr73WxtbAlR1d3eJ38CuXbukCSQ41NraJsyAunA9lhaXcfjAXUinc5gYn4DX5xZTM/EyCdeJoea166M4fvwYxsZuYH5+ScCIz37mEzh69G5hbVAnzVg7muKurDMX3YX7P3SPsNfq63wCWBQyVViNThw6cLdM3EvlLNY3VjA5fQdLNCWtAJlCBdF4FtPz67IX8vzl6yPoQcCQwMvG1haisYQA/jQY9NiNcDnMGB4cwqFDh+B1e0VGuWtoF1qaW4USfvLkCTicNPNbQS5PBobyi+DHHNuzISMgzj15ZnZeYhhZF3S0dwkgQ9CC7wkHLysbcVwdHWfyJ4IBBx564D4cPXIYyVgUsUhEwLPP//Iv4fTpU7h46SKCoZAku3h8XiRSCdy8fQt9ff3w+oJ484c/Ej074xirJRo9WjA/N4NiLouB3k543Q7E0glMLS0jEclCU8iDo202dlnWF5SDGoywux345c89i972VrgtNgTcXokmrZbzqJSLyBVLMJgIaNGvRRkQstOjWSbvQ7LomC5AYJWTi3wlg9XNJUxPTcs9fPnCFdk/eU6TrWdzuSQWNJPLIJdjjKYO5WJOQNP0dkbOU64/q1WLnt4Oua8DviZMTc5JI8dajgkFR+6+F3V1jcJGsdJ4LZbErVu3MTA0jJF9+0T2xjWzNL+A0dGrIpFooWHf4izOnT+DQqWAVDYtZyQlY/lMTrwPaBpJ3xX66tBUsgb2EByJ7yQLNTQ2YXllRfwVyBIhePXzTz4FDxkuyTTuv/c+AX0cTpfEy9JgMF8sw2ZziVyGUrI7d8Zx6tRJ8dEgS6Czq0vOh2gsiuXFJTQ2NMDjdgrITMNhk9khzR6BlOvXRwWw2L9/v3jRkIVG0E+iTVljdLTj3MXzuDF2EwadCc0NTdi3dx+qTJch6yu6hbnxMUzdvo4Gswm7Ay6YWAPveAjEkylECZzRaI5aeurXC6zPOKAqQkeAuqxDfcgl7EzuxbzWuWIRm4kYhBOrY31MPr0ekXgOZT2QNxmxmS1iO1OG1WHC73z517CntwMnXvk+pi6cRaPdhnxJg7Y9RzD4wBN448INvH/pBqYXVqQuQKWIUjkFaPPYs2cAn3vuGaQ2VvHq899GLh1HuKEJv/Hl30Oorhcaep+Vad6rZFjFkvKBYq3Ps5dgLvdE7qmsDTjMo3mlSPXEQFelByjKPWt5lVhTYypxb+YfAgBS8+5E8xHol0Q0+byi4/PrNY8jstZY4/JsE/+jHRke0764jysT9rx8/JPYYiZGlDmkVGA2f3fN14zMmhrAzFpCsR4Ug00Yy2UFhtRkzTWZQM0fRsCFMj0NVFJCLflADb6UR1VNwsDXogwFdz7PqMh/xc7m6/U3N/9M9sT/v2cK/JcvP1rlpIlGbKvbSZwbncCduXXRkaFUhaZURX+rBYf3DsJuM6KsqcJgtYpkgE7STBwgzYkbDhtbyZ03K/qkyAAsbDLVzcRDkpNhvU7pgolK8y/vHKE27phY8PlIFA015SZGBarc6vWVedyZmMDIyD54AwGYLUTiWHQq+g6bJhrByOROC8RjUWncqK3v7O6RWET+fq2GOmEVHSbRGTQDKPcv7gAAIABJREFUYQGlWPiikySSLLF/YgSkkDw2DbUYRdEv7jiA1kAQbgIECAT1lygaF7K5omx4POxo8iaPw0mfmtXJgq5JL8RwkcAKmQkiaVBaW15X5e6rdElyLYXSxGKRcVr8ywVNBoMIigQp1Rl10JkNMhUq54pIRdfx5svfxQen30VTazM+/vRzoqN6+YXv4MadacxuF5CrmoSuqGPTpdPCr9fjs489iof29eD0Wz/A8sQNVInS2p1o3n0Ag4eOyPX+p29/E7evj6Know19nR3wOBxCdWbqAWl13FRJp2SuNaeH8VhEDMokZk5Dt22ajhWkmaMr+mZkGwur61hYW0O6UMCeAwdxe3oek8sRaI1W0T/Rndps0qHMxjyfx3BXEx44cgix1SVM37qFfDYjxT61qr5wEFuxBC5fWURLiw9ujw1GfQWNdT7YjUZ46COhfJFRpLFdoSKgwFY0gdnFeUFjqYsNBUNyDxDd3ab79caaTESY783CL0UzLhYqFrM0lCz02aypGHTunFVpLtiUOG0OiXOkdwLjmpapjy0UEE1khNbf1d6CSpn0Owf8fq+8z5lsQQyYLl+eQmdHHfxev1AJed04XWHRyZV1+OAIqiX6Y9hkmkf3/mQqg0KRZoqcJhkRCAXhczugq6Th9fgQS5dhCTTi5vIG3v7gPKrMrhfNfQVWh02MG83MsC8U0dvahfpgHQqZDMZGr+DD99+HtuZGaSTeffcYGpuaxZuBNN4yG+Z8CvccPYzz5z+A3eHBvfc+ItFLE3cmcGX0KgaGB9HW2SYaVEZZCeuG2jebTbxFSEFmk+iy22Ag2FUuSm50IZ2F3+XF0UP3oj7cggIdrr2hHV2vYvew+OH9Vy6WhK1Ro9Hx5hBjN3qqyOHMhooHpNL8CUCgMSKfJRCqQa6UQoUGOhUjHGY/8okM7EYdqtoySgYWuQT0DLBpmLqRRYKRhEY98okYSvm0mGkurS+htaNVJovnTp7G7v4haY65ftt6u2D3urG0vCxGcfv2HZICO58rirmrGJMKvTkthQnBRQEq8wVhQ3BNJLMpvPPOWzh+/H1MTE+LJ8LBA3vhoCdFNo2ZuSUsb8ZhNFkR8rlx//5hDHW2SJzo+RPvIbq8pIoboTLngWoBTY1haaR2HbgXb/74mOg+jT4/FrdTknEei+YkXuyzv/gsHn7wEZlakAkg+dnUXRfzOzIi5XHCyQoNPkssnKjdNpvFt4FMAJpbySCEU0BQZpQQZgXdlBmxurYdwVf/6utYXNvAruFhoV1TNsUoO067uanz+VNLzrUQCgdE+y5+IWTpJOJy5nBSJhp/yhpYpAnwXFVu+tGYNO8sCGmEytcQz7LOLMrEiJn1KhVAaUI54WGhy9fCZp4Tmlg0DpOBhn5q8kK2WCqZg91BtpACktkgu1x2YacJM4RJLQTUbTTqVWkXqkBUXxMZmkRnKrq3cocuCYjj8rjkY3G65wQnxzhMvVCjhSqaTsl5pdI1FPuFhaNoSWWSVBXgk+uMngH8HAED7jlGPc9EHUJBygWBVpq6pvi+RxAK+CXybHt7U+5PJhQwGo10a+5NfG/6evrFLd/t8sl+NzU5jbqGIDa2VkQfzuKb9++582fxwgv/gp7eLnjcDkzeGcfQUB8effgB2KxGMU2NJmO4NT2DV147hbm5bXGub++oh8HAs6+Cck6Dvq5BdLR3ywS6UMwK4BaLx7C6sQwDtbQw4Pzlm1hY2hADP4vVJFRnmTbrqrLP5ymT0VQlxrBSzKMp5EFPVzv6+/pF+rB3917apqM+XI9wqF7qnvHxcaTSvF8zYj7K9ywhhp12LC8vCshGMJD3CM/d+fllYYl1dfeK/JBmpLzeV6+PYWp2SybqZKfsHu7Gwb0jaGlqkPWxsbKG9rY2SSw4duyYMCk4SDh77gM43U5sbG1gdmEGA8O7EU8WcOzEaeQKeuze3Y/odkYm1NR8z04vwWzQilFeZ28nAnV+uB0m5BNbXPbi7bIRTyCeL0Nn8mL89m35en9nB7pamtHf04Wgn2w23lcZaHQm6Iz0eVLmrjJBpacKmVbMDClRClSQOoz3XQkchDA7vSARldOTU5idn8fx02eRSOdR0RmRL1YQj2dgsengcVvh9/lQLqagLVXF0DIYost5HF6vS2IYTQY3qiW6vZswNzcrzL1HH/4YhodHpKZq7ezE5O0JWdekz+/bfwCTE5PyXtWGRPQD4J7D+2ZtfQVOL32G1nHlyhXcuHZD6kSeq2Tw9fTwXnVhgTKCSllASkpFNza3ZG8mA4rNE5vIm2Pj8Hgc+Mxzn0KZbDKjGQGfX85K3gfzi4sINTbJMC0STQqY0NRUj6npSbz33o+xsLggviMEodjscS1xn6Nkra+3W63vIpDOFITuzwSTxeV5kaR1dnTAbrFBB62A+PwZSmJJ4yfQf2dqWkyg7RanrFdffZ18vpyMY278OpZnJrGr3odGrU5YmayTZF9MZAUwLms1MNotSDNulb4eTPApF0WG4jSb4HM4BMinxIjvDVHVaDqFIj26imXo9GRLaZDKFZCplJHV6rCVr2ArW5I69iu/9av48OE9YjR468wZhE1MOTDC3dSDez/5OUwlS/ir772E6cUVaMsFMYHM55Iw2fQYHu7GM089Dl0+gx/84zeQSUYRbmrCL3/xd1BX1w89hx5GDgWqMDLVzMhY5YjUeeI7ViRUw/VAdoBR9jQxmt0xFOT+rupwBcSyfpBaXNIH1D5ekxErmTJ7D0oVlCaf38OuutYHSE/ABDarAiZUjKySTgl4zHNG6NFs6ssiXeXZxXNE9Q9s0jndJ1DB84cNuTpLasaIkoqw47PE51tLRarR/GuR6KzB+DFBbJvFKjWZeg00NVRnmzDkTCremL9LjAdN9CxQUenyV/J+VK8j51cVaOj69/SBn0lU5A//40fFuFhrNGMjmsb50Qncml5CNleRwoxMgZaAAUcODMLjsctGzux3Ujy54XtdHqEDESRQRlNJcaSlfpo3GumUXFzcdKnJJhig1+9oX+QmUo1xzT9AgANZFEp2QE0ttWi88TfWlnD71phs8P5gGAYTkXiaFYqLlHIUZ2FALY2BqGhBjFqIWg4MDTH0QzYkToNs9BfYccBmkcgiilEkErcUSwhbgEZbBAX+9ULhIlZuwmryItujJC2ouDIe6pIGYHOIjp6HI6dyFU4P9dQtKYMdhQkTFFFoWi0FgYUaQRT+Pz/P38cNSE0w+fpqhiXqNXMBsniQWCzuBQKSMg6lQrBeWBIsBCv5Eiq5JN59+0W8/eaLCNYF8dQnfhGBYBivv/x9/PD4KUxv5lDRO6A3WKRxpJ42ZLGiyWHB7335lxBfmMCZH74mxjs5gxFdB+9Gz559UuT8zV//D9y5NYauthZ0t7WhqS6MMimqyppix+TNLqaQpF6yeOLBzGtDXwM2rAajRZgC+VIBy6urmJpdRJlsCJ0WbV1dmFlex9RyBLkyUCR9sFKSSV8hm4eulEV/RyP2DfSiNejHzSuXsE3jviqnUXYEGuoRTWVw+sw0mpqd6OhsQTK+iY6WBmhLJViNJrjsqmCnezRBndWNpBgjrm9titkVC5q6unppyEjhUxNnZVpXKZFelVVNzI6jukJ4AW/AL3GCaqMuqularoCO1nbR9HJKFksmkchkkMrlJOJQUy2jLuiXBjgc8sPn88qa4KR/anIGKysb6O/vg91qk+zwRCqN8alJFc1lM6G/txNWEyfdOpmElIuktCVRKJWFmVERzSPQWB+UgrdYKCNb0sEabMJMNIXXjp9CPFdAwB/EysoyQvVB1DdTslNBJpFE2BOQ59/W1IwzJ4/jM889K4Xd2LUbuHnzFgYGhiTt4Nr165It//QnPg6Hw4pz507DanPD4QwgmUrLZOvs+bPoHx5AfWO9THjXNtakeRPHdqvlJ4cN6XjUQjLqKBZhAkELipksgi4/jh6+F35PHVe4AHBkELHBJ0uBVRwLLf6RtSyUdWUMpPTvCvTjYUfAjoCPAih1MOrNIsnhxIGmdQarHckUiycfjFUdNMUsypoSCpoyNATqdEZo80WZhC9tr8Fut2BpZhofnD6FhaU51DXXy/116NABnD52HFa9ms5wwj+8bwSFKkGVH4k05cknPyF0WDqMO+wuiQkSSh4pr6LJ5zSPCS9qD9yIbOH46fdx5fJFxBMxSXvgVI7RsY3hgBhsLq9v4dylm6hotAj5XNjT3YyvfOHzWLg5gdd/8H0sL8yK2WmVRZ6hKjFd7b2d2NxOwWLxSq52VVPBQjKJdUZxmS1YWYqKqZTTacODDzyKuw4fxL49e4UhxLUgOcfpjADEpEeLMSr3JpRVsoXNJuAZDReFis/4R+5/cp7ExEeguaVJNpIzFy/hz7/+DZjtLvT28tpU4PZ4hYVGAJkglGJU5RGJbAuNfnNjSwATu8spxTpBOxbGrJ0I3uSypIUqkzlu42IIt5NXn0qRAadDrkA5QxXNrXVyTqyuLCtjO7NRaNM8Y2TopdcLK25leV0aW56FfF5MrtlY35JJsprek5WUkfOIj8+zU3TYpF1yckSKJ6ewVead08i0IKCJTGCEqqmMwISWCh2sdqVTZcNKphzXfWtbs6QL8GyjzpoGkATQKV3gKcLnyigpyhBSiYxEgvFcYrGrEhU0ApDTB4KsQbvdBI/bAp/XI80p39/21hZMTU4ikYjKPuv3eWVQ0EBDPxkAGNDS3IK6YL0wmhYXloSF0draiI3tFWFNsFbwB/z4w//zDzE9M40vfvHzuOeeu/DBmZP44VtvcrCJfXv7EQ77oaHhr06Dk6dH8c7bF8QksKenFTarDiaDBn3dfejt7JN6g1IKsi7SmZwARpvRNQEdl1Y3MTo2hXxenbEWmxklsl8MnLjRE6MkrAubg+dUGi6bCftHBkTOxUYwuh3DoQOHBCykFry1pR1MQLjOvU5idpn2so3NzXVhRBC8I1OExTxNOb0+nxTvco/GopL+kKEURKOTuuTEyQtYWt2G2UqWgAd7R4bhJz3d6RJNu89NcIbeKQYBvGapOZ+8A6vNgsamBpy/eBYOl0MSY947flESbeLJIkb27YLLHsT01B20tTfj8oWr4r/E5oXyt7b2Bgz2tcBuYhS1VpKJFtc2cXGUrDsTktEE3A4DNMUSbGYrWlsaEAwG0NbmArQldHb3o6WtG15/aAcUYJoT0TSyKhVFmY27x0OpAVM2LCqBR1dGNhNFqZzBZmQDF6+M4tQHF7C8FkEsQYYVGTjKc4PDJ4O+DJeTU9Iy6sIutLeHUGVqU1WHzbUEGhtaxV0/laKkpA979+yH2WyXAUQ8kcS1azfQ29uHI/d9CKGGRjGSXFlelWs5MNiP0dFRMebjevH43MjkU7hy5QKuXr2KyHZUgKEP3Xe/RNxSlnPz5g1cuXoFAwP96Onpl3SRsbFbwm4iW5MSBu5tly/dkGn+F7/wWfR392FjdR2ry2sCnhEYItPC5fOjo6cH4zdviRdMIBzAiVPH8e6xd3cMWV0I+cMyUCBwTDPNaCQqTB2CD7k8papKrri8sijRngS7mxubpE4QUMBglNdGRhmfI79nYWUZJosdc1Pzcj+3dnagUi0hurKIaiaB65c+QIfTinqNFgGa12roLVPByuo2Erki3AEv4pmkeARwoCR+USIhBUxaoCkUElCAHktCbtXrkSkWkcxlJFTZanciHk/J5wpaLaKsR3RabGXLAjj8yueew9MffRBvf/8fMH3hPLzVMsoFDTJVE44+9SmEhg/gT771z7hw/ZYMRchE1aAkZppDA+345Mcfg0Vbxne+8TVkUnE0tbXhc1/4Cuob+qFhKpCO8l2LDCw5sCNjlHUd9+cC/cPI4KBptIk+XzSdtgtbtNYUS3NPbwnR8TM6UJ17ikWsNP+1tDWZoFfoYUVDZCU3UJ4zimnA7xVps8Uo15j7uWIOU/LHeESa4KoJvPgnSURxWfZtnhs1kFoYxFX1eDVgmXtGzReB542MfBiRLf0GwQpljqg+z7rJolK3BBxWIEDNpFb6ux1/NDKqVfoBh7I8y5jgxnsRO54HCvSQU19AEQ3qO/89feBnEhT47c/fw44SZqsd8UwJ50dv4+bkEgplrYACulIVjX4t7r97D6wWvdCIXT6fTELFUMZgks2IdEFpgqq1SbaKqODhJ+ZK4jOgTOWo22FxIrR8VmYSXaX7SfYxFwcbFqHH82bdcctcW1nA9WvXsG//fmm4jWblCyBMh2J5J8qquoNIZ+QwGp+4LXpOggL0QuDq5yKvGXxwASuNjtKPskngZmtjHieb/GpZCgw+dy58Pk8xiiKVV/KjFXVILSN6NmqVMYmBLu/UBTG6hI+l4khEI7zzn5g6iemGWohC15FFrTwHauZU/JmaQZpsMDtABD9fQ/y4uVMDJXnmIlUg0lNFVc/H48CvhFxiG6fffxNvvvEDuDxOPP3MZ9HbN4B/+tbf4vV3jmEuVoI70AydzoJMLi951U0erxgMfvzRe7CrPYxTb7ysph02O/oO34WRI/fINfmX578jzWFdICCRhI3hELKkWOm0omkVoMakorvYeFNbyfeYWvg8DSItNqSzpD5Hpfi9MzWFUlUDM/OzcwW09/Ti/NUbWIykkMyXJOWBjYvDbkWZrIpMCl3NdRhoa8bu7g5kYxHcGbuOKg8nvRb+hnrEMjmcOz8Ju0OP/QdGsLm5ApfVBJfVCofJDLfTBqvFqFAMjREaHV39eQ9WML+4gLm5eUF0CHSxmG5ualaZ2qmkOFGTmkfzQTp4E7UlGs8JEJkQ9OzgYcP3kWivpsqkDKtQGtnQRxNJpPM5VLU6ZJlvbzLCabOIbwepgTxQ2FQRNJmcnMbS8hYOHRqBlQ0HtcP5Aqbm5rC5uS2ynI62egR9bmHO8ADaWNsSqiqbZeHnSENDPxAX2hpDwp7JFfWwhpoxvraNV98/iU26klN3lk7B7XejubVFCs98Oiv5xl6nB/29vbg+ehk9nR3o7mjDiy+8gOamFqyubchfTtqIut995CB6ejpw7twZXL16C/FkCR/56CMY3j2Mv/uHb6B3oA9Hjh7B1WtXkKUmfWeKTFCO05Aa9YxFOcGOVDwqZqdaOkI7fbj7wN3we8ISScgGhxIE6uxpukNKLg9rvhYxB9pJHBF9PtF+pgwIWED3fmUCyuaMa9lmdghgotUVUdbkoDGaoDfaUc5poSsDBpRQKOdR0ldRlKJVDzuR8WoF8XwK6UxSKL8vvPB9rG+uo6KtItxQJ5MmfVUjsV6k3c8tzKN/eBDvnTyGd3/8BkIBHz7y6OOolPVob+tBfUMr7DankhLs0MdZCJBRwedLdsHojav43g+eRyoZE4NJu9MFq80uCRip6BYS0QSyRUjhlkxn0FQfhrEQxx/9p69ge2IWrz3/PMrlrBh0Zktl2FwKZdSa3Ign2SiahJZpt+qxkU4jWtagoNFjeS2Fj33sQZw4/gGi0YxQdh984AF85KOPyr3ACRad5hmVymZG7Vt5lKsEBctiUsTigfso3dwJBpgZ/5RKoJDPIZNNi9aRcpKLo9fx1b/8JnzBn5plcu8lTZ33JzW7pND7fD4xeGNRw9QFGsyxEKXJpezjNNElI4T7N9fFjgkU99BsqgCLjbnbJXluLMKEGWDUoKu7Tdbm8tKSArodbDYMkk8vwPZObCI3kRq7i2w2xvUpR3ujSCv4vAgKSJEmplEaYQNx74vTMJLpGMkUqhUNfH6vnJsszngmMGWCDJCa3w79PlSkHb+umAA+n0fMEp12u+zjLMZpyscGocY6kKxp+j6YTEjE1XXJpnKybrg3sEDl4/BnuYzoE2GzMu7PCIfdgv7+Xolzpelee3ubXM/aBKupoRE+r18AAL/HJ49PI6r+vkHJVi8U0tiKrIrmn8AQGUh/+T/+UuRCv/prX8Tu3TyvDViYncHly1cxduMSkokcmjrq0Lt7N6ZmN/DKiyewurqNkZEBBAJ2GRo88sBD2DU0LHp/Nj5kksTjaTHgm5wZx+LKEiYm5zA5vSJsSEkEMurEI8hkYLFNGQp9FpwiyxHgNOTF0bv2y/2YjCeERr5rcBecAkz1I+AjGyWG8dvjAsYRFGCsG31zKJEgPZ5NaTaTFxCYDC3KWDjdpzcOqeX02+FuMje3hrGbU8gXc3C6NDh4YA+6OtrFA4eTuoHefrQ0taJcqqKjvRPH3n9f/jpdDgwNDQgAeuaDk9i9d7cwDk6euYpitYp8sYqO7m5YzV4kkzG0trfg3OkPENuOQWfQCHhFIpuJTBcmIGk0YuCczBaRydNUUgu3XYeBziAMGjbDOayupZHOFOF0MPFEh+6+djS1tqG7txeh+jD8AQ9y2RSymSSsZiuKeUp2wnC7KLOjxEqHbDoJYpylUlYm/mUNvZDymF1cwJlzF3Hu4g2srSckYWd7Kw0Lay7GGwcsQIU+LRmEQla0tdbDZXchlyxja2MbXpcLu3YPor4uJIC431+HcF2DnMXvHXsfDz38KAZ2j2BzfVOGQM2tbdJoka3x+uuvi9RhY1O5/c8tTCEa3ZR7amlxCY8//gQOHTyEyNYmxsdv4fbtm9JY0Tehrb1DwMOv/83foaWtCc2tDXJm0jNrenoaVy5ewx/83n/GY49/HJdOn0XAFxRtvtVqh93lEVf+HIcUJhPOnz+Hls5WnDp7CtfHbshQIeQPwWaywW62oyQeEFqsrq6ht69HamWViFIVMH1mlh4XGdlTGA9I3wJdVSt1K82Ll5YWhEUXS0SxuLqCuoZmnD1zHs2NzegfGpAmOLGxisT6MraXphE26NDj8cBHUD62LVKtSCIvPgZGmxmpQlZMoRkhrdMXJXlKU67CYdKBI7T21mZhYRXJ/K1UkMgwHaYisgmHyyv7Hg0tk8UK8pTwGQ1YiRdQ1FTw+c88g0889iCOvfw9TJ4/A3uuAFPVCAaHdOw9jH0f/Tm8+MF5fOul10VCwbPdYqTZoQ4Dva34haefQCkTwyvPfweZdBwOjw+/+uu/i+aWXQIKlKts5ukhxIZcxeBygEVGD8FMmcSXlD9AbQjJfqfmPSaDuZ3EHXq1KK8cNTlXSafKU6zW3LOG516u4sYNAhoq9q8CiEWTT8mp1MxKRM01yTNf+gT5WEXiSuStyBLUz/La8l5QQIQyOP/XE/xclueuigGmzIE9jDApy+r58PcJ41mnPFFEvrzDaK7JFGrJNcpsMb9jUKi+X7ERlBEhr1stcl0NThWowL6lqaf7Z7Inljfp3+jPz+QF+MInR6qcxgeDdUgXq7h0fQKXr08jlaEesSpmMk1+DY4cGEIo5EGpWobN7RLKoEk09SwSbJJPzUbaYuKGEVctclUjU3k23uH6hp8USRyUsHggmCBIl0znaqiVmrbzpqaek4UU/58gxPLiHO7cmcDA4DBcbq84hrL4540vVBkuMC7IMmmUROZzWFiYEypTc3OrINQsDknr5mRHIXLUgDN+jCaCfL6kbqvcT36dFDLexDVUjB/XJAQsKNlMkILFhcDFIRRE0RpxCkMZBVMXLILecuIhDb6ej82iVGl5BEiheeAObUhRR5U/gTL0UMUWv4c6JoW21TYcRVtik6yStqnnLSokV1tBVcwR9Sjl8ohtLuP8yXfwox+9Jt//1CeeE13uqy99Dy+//S62iiZ4g22wmBnDlUaZed10Xy3nMdjXiE9//FFMXTyDqVs3UdJq0XfgIPbcc0SmMUwfOH3ifQR9Xuzu70d3WytyySR0O9ozFpScRoj5pES3KH08zQST2ZwwKxiTxuxsHsxr6+sS7ZjK5IVe1tndi7ePnUC8rEWUJmharVDa+XikAGvLJdR7XGKMs7unAy1+L+bGb6JC46dcBkanDQabExcv38LKWhoHD/WI83KlmENPRwdIdGQTHvR7pCAjDc/ja5DNmqQV0kDpfkzK++b2tkR4UQdKqjRBAOrdE9GoFPiMsWIjz4OTz4+vk8U3r5NIPiQazCxTIYddTS/Xt7aRphN5FbCb9aAHQEdrPTxOB5wOhxTuvA+ocyWtcGZmFfv29qEuFJB7gTrUqbkFiSszGXVoaQpL01cVg7OSaISJTEciMZlEenw+OQA4yW6pD8HCIgNm6N0h3Fhcw7FLo1iLxWWywebA5rSJQ3eoLgyrwSS0d4POIKZi9D3IJOPYNdiPH771ltDrkok0gqE60VFy/WezCTz3qWdw9coFjN2awq3xWXzssccQrg/jb/7+2/jwQ0cwsm8Ex0+eEKkFJ4dsAvk+c03yY5vVLteXDXe1VEB9wA+H2QKrwYIjB+9BU10LSpTD5hVtjVedsWz8V7wRrJYdaptar5JCwjeX4B8b7J14oBprievNbLRL9F4FOWEKVMjW0ZqgLRtho0NzNol0LgWj0ypGjpwYFqIRxLc30NTVgiujVwQQG7t1EwfvOoSLV6+gobkJVy5fxtbaOhoCYZnitLa1I9xYj1ffeAXzs7fw2GOPwGn34vy5UTzzzGdgNNhRX09QRhm38Q9ZRZwmbW5v4aWXXsbi2gKmF6bR1dUu2dx0L7fZHEjFI8inEpiZnML45Ay24hkk0lnooIfPXMT/9ZXfxMzZy1gYH0e1WkC6lEVZV0Ew7MDmdhLZYhXZskF0vtVSFmYdgZAqykYr7iwlYfO78IUvfgGvvvYWzp67oaZ6OhPuumsfnvvUc2htaYXL4UIxRwaFURoxGqEWylnQ2ICv4ycJA+UyikwbAL0N6CGalbhQxhFG4lG8/eP38N7pUfT2dwndfWZ6Whn1iW+BknfxXGFhs76+KWkMBNIYh0XTSWrF2ciLcRLdwp0O2WN5dvFzpPmmk1lZ2xlp2vVSPFWLSdTV0fCTkx/61dCYSlEkuZ4JPLB043lAk0KCh9QECxRYVo7/lFkRBGZzxz1bAF2RCBSFds/iifc6J7vpDKmodKvWIxAMyNeYYy7AskyE1PTK+R23AAAgAElEQVSJv5tgDZ8rC0bJuKZJ5g7rqb6uDivLS4JzkuFE1gBZZXwe6xtR+P10Bs/L/mEycnJblaJd2G96jaStkNnFxyR4QiYSWRQ2mxF7dg9hfW1VWBdkLdEIlHGEBGQ4rSPoSVNBh80p+2QqkYbfGxCWVSy2iUh0XRonmrMl00mRDTGp5NChg/jMZz8Nt9MhmmqPy4GxG9dw7L3jePu903AF/ZIccOP6vOjIW1sb0NPThI21ZYT9Idx39F5EIxG4XU7YHHTPjks87e07t3Hrzji2tuPYjqRQJihnsyrXdjn32VQxarYMl9uETI6Ngg6drY3YNdiDWHRbzDQJClA24PP4BeQIBkJYXVkVEIfMMcplKFsIBDy4c2cMKytrCAbqEYkkEYkmsGv3LsQTcaxtLKNIM0e/l5wfTM8s4/Tpq+K74/Wa4HDo8PhjH4PdahVDV4IAu4dHsLkRQalQQUtLGyYnp+BwOtDe2S4TxempCcmVZyN/49ZtzC6sY255FVWdDr39wyjmNIjGImjrbMXVS1cRi2xL3G0pn0fQbUfQF5SmmvVBLEljT9WgOO1aHNnfDJu+AKeNXhxWRBIFZPNamc4vLW4iU9CjqjXC7WeDa4XNboLNChgNWqkLbRYXdBorwqFWiVEkk6a9rQGNDXVYW11GoZhBqVrE4soCwk312NjexrHjZzAxuYBSQYe52W2UCyqi0+a1oKE+iFIpB5tNK4y3/t4+bK/FsbywDJ+HgE2HPDY9RJLxLPbuPwiTiee2C129/TIFZmILz0QOrlh/bG5t4fzFC2hpbsbK2op4s4RCXlwbvSTyicGBIRw+fJfUvVxXp8+cEolHV1enDDw4/FpZW8fC/CLuufduxJMRAWwkXWlrCzfHbuEXPvEsvvybX8bZkx/Ic+Xm1dLSLpIu8ckql3HqxHEBxr11fvz4+LtY396E1+tFPaO1LU4582gkWCqUkEynBRBlg8/zh/IyAk46A1lBaRm2UaZAY2Ayfgh9cd+bnZsR2vfW1jqmFxYwuGsEVy6NCojX1dMtccXJzXXM376BSmobDVYTwgY9HAaegVXxXkpkCihVq0hxrdgoH2BSizIDZTesq1bhddhQKeQQ8vulT+DzYfxgnpNk4s4GowyG+G8snUEsl0eqqkGO51uhgnSxjC/9ymdw974BXDr2Nm6dOoFGGplnKFcuwRaqw6HHfw5pjx9//DffxOJmQsASMuNsRuDoXbvx+EcfQJGgwL98DwvzS3D7XXj201/C0NA9pAigomG0MxlZbIw5SFPeZEwXo6cA9/uaa34t5YW1+E9o9GIkrGol9hPc22vaezIXyeiTmoPraccgk/cxzz2yDlT6mho6siGXAWqRJoYE0dUaVA2kGj+yd6iBEjWgQKWnqBQsMXfX/rSv4ECEhrBi/E5l+E7CgRjaincCPQooF1VnlQK0VWS6MltUzvMEByThRuTXKimOZxbfR7IeeDbyzGL/wLON51ZN5lzrqWpeaKG21p/JnvjfCA9QANG/5S/7X/1dv/Tzw1W+acFQGIlMEbPLWzh75RbiCU4+KyC2Ve/VYN9wNxobA7IZBOvCshlRE8UijBo8oo+kgrHhpyaRsRtqAr5TuJjM4jYtphU7kRfcmPiHC4NfI02S2j+RDoiWxfyThUgkbnNtBVdHr2L//gOw2pxCB5Pmm7FDBUXbYUNGShdRLzaedOnlpt/T24dwuEEOAVLDaR7FYlJGBODmkpKJKyk/ivEA1eAb1WLmAqgxBvhFcR3V03CK+eSK7s8FoTwF9KLjZyFqtjhgMjGX2yLNoWoyKSXQCwgheh+qZ3ckBHydXNRqgyAlR7nssjBV4ABlETQyyQtVRwEbnJzzbKlAT+1QnkAH43AYH0Hdkgm5VBqpyDqO//hVnDzxQ5mEPf3MZ8R88ZUXvyexNEspHTyBZpj1SgPHBizHYtGgkSLlV557Cj5NCZdPnRI6fOfuIXQMDYq7/9e/9jWZGNnNZtT5fdgz0A+jBsjE4rCajDumaMqJn3/Y5HHCVtHpVINBiUGlIvn01LVSY0pGRyyRgtFsR1NLK9498QHSeiO2CFhUgbrGOpjY6BGMiUbQ09oCQ7mA4Y4WtAa9SG2uIJ+IyqSiatDBGQhh9PodjN2K4PDdnXC5rNjeWMWugUGYNDrYLSa4HFYkU3ExijSYmN+alwmRmLVrNELxJ4uCTv80IOR7ThotNdRpOndXymhvbcPy0oJkSktOuMkgbABqKVk0MG2BYBkLEd7DzEfm66felYel12nCzOQS9uzqhlGvVwkDzNDl+14o4NbtCbnn2tua4Pd5JGljM8KM3qQUmzRyC/ic6GxrkWaAKQc0PuShQFCBj8HfzefFe7ClIQy9zoySxgKtM4CT127hwu1Jim3BvHOuK9IgjVYz6hsa4DBbsWdoFwYHBuU+Xl1axBuvvYxP/vyTQvelhKi+vlEK5vfeOyZTiQvnz+C//t9/hNmZScwvrODa2AQGhneJL8RLr76Fo/cfxP5D+7GyvibTGRo7UafJRs7pcso6Y9Ht81BTWoDLbkUTDeUYb6Qz4r6770PAQxBEg4A3KIcfncDpRUJgTyb/OmWcSJMmIuNsdLjO2LRxTfF3KNNRlVFMcFOvNcLAuCLkkcpEoTWxATXCYnIqwKtSQraQwcLaCorVMsIBP9ZnJvGtv/1rpAo0rEygua0BQyO7cfe99+Ktd95BQ1MT/vSr34TVnMXdBw6JRnV5ZRXNbS0CMG5tzOCRhz+EjvZevP/+WTQ2dKJ/YAStbd0Sice9hXtQqVwQqcX4+G28++6PMbc8j+F9uyRFY2lxEZFYEulUQVI2wn4PGsNBbG4ncHH0Jm4zcpOGqGbgj3/nS5g+eRZLM1PIa4symbHYTPDZ6ZURwImLE/jYM0/h5twcIpsrqHNaMD2+BLPNjSg1jno9PveFX8HVazfx7e+8iPaOFpSrWjGvY2P2m7/+G9iza48U9CxKeT2tNjOyxbTQV2sGR2yGuI44gaNBo8VkxNbWhqJQlooSy/WNb/0jJua2MLR7ULwmaFw2ODgg9Gn6DlAPzH2R14hu0pJsQM1ruYJAOITVtbUdemdOJA12RtHtAEQsarg/q3tASRBYcJHevnugSQpu+Z1z83Lf0F9EuUw7hI1GNgHPFbrqc71zYqMmNEoD6pAIwJSsB06yCGLzHmQxyfstnU4LtV9kAgYTspksCnktOrqbZfpIFpA6OwzCMiDQZ3c45Gs81yx2GlqxYFOGlF6aOiaS0vhyncu9b7dLwcmPucdzbZG5R9dz7lXc5yjrEaCsQBKhDrqqBq0dzdBqK7KvFQssHDWoC7klyYGNF89DNkrc+/gv9wVJVqB+uAw8/NAjMo1msUgzUrIuHE6zTMJIoac3iz8YwK996XdR12DH4489gicef0zYV8ycZ0O+urKE0bEJvPT6jzG/FEdGgBPA6zVgz0gvXA47NGU9ejp75Hez2d3YWsfS8qo0KluxGK7dnBBT3kKR18gsZyM9kCSZQSK+q7gzMS+0Y2qMzWY9erubhFFGA1kyibTQwucNoC5ch+HB3eItwPeDNQf1udRy816moiQWZRRiFFT0GXaizyiZYrPJAQvNMB/5yCO4cPEK3jv2ASIR5YMzPNyI+jov2lqakUom5JrtGt4Nj9uH+bkl9Hb3yZCBhnp19fVwe9hsxeR6pelrUMjh8ug1nL0wiqm5Zbi8DgyP7MfknQUZSjQ0hLAwN494NAqjUSs6fa/TisHeHpSKOrR2tGH05k1cvHQLZmMFHz7ajf1DDSint0Hk1eX2IF2k7sAqNQcN+JjmsBlJYTuWQirDIQf9TzQo5jWqhvCYkExU4HRYEUsUxMyYJnKMuY3Ho9jaLsHnJ3siB5vTCaPZgOXVLVisdpjMdiSTGfH22drcgsFMpp0FA30dMBiq9FPG+soq4pGcGOkxzeDgwb0Y7O8VlsGd8WlhV3Cf/Y3f+C0cvPsIItsxbG9ui/zI7vHigzMfiFmkSUA7Msh02D2yCzaLHl//678Qxsw999yrUohcLgFj3njjVTiddoniHBsbw42bNwW0HRnZi/6BPlwbu4L19TV5jzraOsRwc+/IHhw+cBjnT58VE1u73YVMmswQN/bs3y/39Pe+81089fRTWNpcwdVb1zE6dk3q7HAgBH1JC4fJhmwig2Q8uTMgsUu9x0EOhxEE87YjW1J3cW9xOZzy+2klShNU3sfcW3muk8m3tL6Grt4B3L41DoNGL+kNq8uLsBs0+NErb6K/xQ1bIQO/TgsrB2g01dbSZ6eMRCqLXKmCfKWCrBgGqtZVhjWVChxmPSw6HUI++i6p6NTVtXU1DS+UodFrYbRaEaXJtNmEWDaL7VwFKUbu6bTIVqr43C99CvceGsH5997AnbOn4abnU7qKcqaMol6HvqN3o/uBB/HCibN45b1zcDi9yESjCLrN+PC9B/DIQ0eRFE+tF3D79jSa2+vxscefw959DwjjVEucQ2cW7TvXuYDWNNzUMCXHprxdaDwu3kPcz3ckX0bFPuTnhP0jjXhFAFgC9qyz6J1FZoAM/XZYfrWhXk0mrAZlirKvjM11wqDgHzEC3DEwVFHmKpWNZ1MNWBZ58Y5ZIEFf/iS/xsEqv7+WgkCmXg0QUICDAgE4sFPPgSC28nfja5J+SOQAKtlG+QSo11iTRAizslIRMF5eI7SyBsSoWfojNQQWY9CdYSt/5t9BgZ9RUODZJ/qqLGJCwTAi8TSmFtfxwaUJRCLUgkEoZT4bcGhfF1qagnD7XNAbWSjrxTGWUxe6N/P/ORngps1Jg0StcUKq+mtpgniDcgLIxp83Houpn+Z+6gRpYoMvCIpmx8BiJ+OTN9vW5qo4mw8ODQuzgdF/Gh3lCZwGsoDRCJWbwADZAmxmmFPLJpPZ8Q6HBxaLXYAKNme8SamnooKB+jBO12tGGKS6ikGTUIioa1YaZKEVCapHXa/6/lpGKRcZCzsBEPI5WKwO2B0uGE026Dgh0xmkYCWlnJsHN5maEQcLO0Hn6K+gpxERARRuTETxVCYq/5+II8ECfm9NH0TKKzdiuqYaSc8tcuqpFeS4pKUvgQnVQhmxjSUBBV579XmE60N49tO/jHB9E958/QX8w/dexGbRArenGQM9wxLjxMOFRSVplcE6Fw4MduJzj38Ey3du45WXXkTrQA8efvIJoVh+4+//HpcuXZYYwuHeHvR1tKPO64FZr8Xy3JxoR9kMc/NQIA4bvyy0pB+VK4jEOM3h+5KTgpUHdTyRxtT0LLp6iOpbcOzMBaxnS3AGvRIBRwo89fo011pfXoKuVMJgRxvy0U3cs3cYQbsRsfUlZJNxVA0aWFxeLK5EcO7CAtq7HEJd5VVqrmtA2BuA12kTAIE54R5PADq9VfKCSbekq3ginebJgYpWi/mlJcTpA5BMyXvBeCI20A3hsBTebGyoafP5PTKZEyoVDTErFSlSWXgIy8VgkgOS+cuMixN6cD6GQjYLj90pzsK8T4L+oAAGnEiOXrsuEozOzjYBMTi5W17dxHokKQwLus3brSYE/XTIzsvUmAUQ6btbW9uiQZfJuNGAxsY6BDz0vtBKxJvOFcSV6Xm8eeoDaKjD5ySShmSFHHLFHHr7+1HnD6KnrUv8FeTwKWRx8v138fSTT+Dm2BguXbiItrYOmbqxWOzv7RHQ4B+//fe4NnoFq2ubGLs9heE9e4QV8PwLz6O5tQmHj9yNYqUonhLxZFyi20hR5LXnodTS0opCrihTLcoqyrksIhub2LdrLw7tPQir0SEGWRLLqdVKsRaJbknjKdIAk5I01ZB4FkdKfsT9gkkVpAruxBKm03KYMd5JWyXqTlJ9HtFkEk63H5qqHlajWWj50WQcNrcTc4vzuHj2DBIr85gcG0UsGUU6Z8IXf/1Z7D5wEC+/+abc66Oj17A4v4D/4/d/X2iinJynUxmJDxy7dQOaSgqNjSE8/vhTeOedE3C5wnj66efg9gSEC0RQxyha9jhu3LyGl15+UVyzg/UhxFIZeDxOeNx2zC+uYmlhHeWCDkcOdGP/nt2iGy1rjHjltTcxOzmLniYHfveXP4MT33se+WwCzEcwuxg1a4KFxbXLhZVEHE98+tO4ubQoMa8doQBOv3cKq6tRJKpAqK0dn/vir2J1fRN/9Cd/KmZjjc11uHnrtjTEjXUN+NOv/hnMBjP8bj/ymbw0JpRdkL2RydJPRGn8SXU36nUiuaCUQMPJNyEZUiktJvyXP/qvOHtlHIO76BGj0gBo7sSsd8ZV8mzhfReNJmAwqKaPE3ACcsurywIUKeOvhOyjLJhFX69l8VIVPTDZFfx8NBb/CbPEbS3Kx/zLPZzgNyfifBw+Hlk4bMqcTpd6DLIRyhW43C6REZG5RrZbOBiUM4L7OifmbJ7luTfUS3PKqTlNQAluLC/HpGlubg7LGcbzigBHIBCSIpOAJRt7gmX8w/udxWxtYhQKBOXneNbU1YUl01wKxHxeij36L7B4JbOB/h/iRcADn/twtoACfWgqLO71kj3ORqyx0S+mZTPT85idXobbbURd2I+11TXU14UxPDQk00AyiBjHy+tDpg09h+rDDVIbsKGivC0a35L3hOuc0/I1MgX+4XkUy9TSu/HMMx/BXXcdQjgYECNATloXltfw/A/ewslTF2UgQBDlwMF+eN3cq8sYGTqIfLYoDv3h+gBGr18WgMZkdWA9ksDC6hoikbgw9+jvQJ8OGk2SQcEagEaTrCGWFsmI0KClOYTuzhahwVtMSsNPtsBA3wC6u3vR09krkhgCDLzv1tZW5J5cXV1GIODDrbFRMZGjbIuDDHpT0N+AAwPSlrlft7a34513jmF2dk3uK6/HjCcefwB1Ya+wou5MjMue9eSTTyIaSWD81gQaG1ug0xkxPnEHDz74oHhb0PulLhwSeUsqm8L4nUl853svYmU9hnCDG3X1rZicWhCqudNhkehYArgN9X4sL27j/qPt2DuyH/MLm2JEvLCyhB+9ewaRjTQef7gFfa1uBB0GVAuMzfSgarAjW6b/AI0qi5hdWMXaZgyZPNekUaREke0UaCdv1CudOa83DUC5nilFJTDAhId4nBFqKnmJ8otsng0jdeusayCpEaxxPF5KDwm6qPQmjijtdp0kQ1DCujC/IiAZ9xDug3v3DGNk9z4c2HcISwuLuHzxkhhjf/k//rYw5t56422YzFaJQvzBiy9Jg8hkHiaYLCyoa+WwGfF3X/sLNDY2YveuPcLO4Bp/6JGHRD7A57GxsSZsJoIOPFM+dP8DSKYSmLgzLqwLpnKEQiFcOHcBX/3T/44//3++isZwvdTMbS0dypfLF8CVa6PCJmBzSkmYN+zH/Noi1rfW0dLSjMZwHYqpPEwaA3QVTpXz2I5G4fS4YLAYRSpWLlN+l8X8wjy6uruwsbEuTIG6YB30Gr0M8NhkLi0vwC4ATRSZQgHNbR0YvXINhUweu4eGkE+nUMomcO3sSThRhFtTRoPDDqeFunsgXyljemkbLrcdm5EYNAY9OIqjXIUNKjcPfq+Z/ihkZdnsSgtPY3FG4xFUyOVgtNkRTaWl/qmyhi6XEM2XkKhqQGeAbLmKz332WTz1xEM49tq/4PaZ0zBEkvBpLSglSjDYTMhbDfjE//afcHF5E3/1z6+jrDUhsrIKh7GCJz56Px5+4Cjy2Rj++Zt/IwbkOrMdn/7Mr6Kr+wBMNosAUBpmAckgjrGuZAawbqDJqqobyAzmGmdtXjMIZKoN92KeAfQUUCkFqmkXFjQHpcL+/5+9xxRl37xj4sez6qfSglqjToPqVDop11KllvHqqtqG1417uKQISGyxii8XKj9lAzu0fnneOyCD0vsrSn+NDVBr+vnYZApw7+LXeEbVhiT8f6bEUE5HgF48DXb6Hv4M+xJ6fPHxa40/WWXCa9hJOaDsmc9P+QooZqavqfFnclD+vzpQ///i+34mL8DnPjlS5SHNiQOdRKcX1nHuyiS24znlxl8Gwh5g764OmQzQedkX8Is+lA0o32Q2fJyWUidNmiDxDxa5BAEMek4lMkJ75cbHAlxvUHpLLhhOXgStF8MNxRqQomun4a4tMIII0cgmrly5LDr4hoYmaHTUrxhlwkzkjlnAdHuWBALJ8i5jc3NDCiNqt8mGYJGfyeTlsBFTDbbONC0p0ZyJbIC0bLQ8YGSinc/K4lBpAKrg4uuVYsdg2CkIlREgkUWZmFAvms3CanOIqyqZCdUqqaEEE7jwiJbqZaLCBUU9Xi0DlLIGvla16Njcq2tcozazixIqD1SzX9sk2EzxYOYUw2ygd0NWmawRQid2R9/Bcgavv/TPeOeHLwu489wvfhEur18iCl96+z3cWkrDbAmgs6VLtGg0qqFfIad6NqcJd+3qxeefeBQb0xN45+030NrXhUMfvh/uQAB/941v4sSJk3DZ7WhraEBTMIAGvxdWvQ4bq8tSfArVVXJpa5njZQECCpUKIvEEFhcXYHc65b3htIxULhaIBC7S2SLOXrqBjEEHi9sj6Dj1aI2tLZJ9TeOrxNY2Gn1u3DUyDF02gaGOJiQ3lpDPxAVFz3IyGmzG2+8cR7agx/6DXSgVcsinsujt7IKLEWMowWI2SORlQ2MHttiYJmPSuFBfXCFCzINNqxXToutjY/KeE6whBTUcDMFiMmFhfhbt7U0Spcn3lxs8p25SIFYhRfji8op8zU/HYiOz6jlZYS52RjwJLAYDGsJ1MpGi4RfvFcoDSLOloWFjQ1ic4TkxWduIYGJqQZoKggRet1NlP/t9WFxYRGN9o5i5ra1tyNoiKMOGg4UGAQSt1oSy1gqrvwE/PHsZJ66OIlOuCkW6ob5OwLFA2A8fUz90BjSHGyX/2UqqdrmAN157CZ3tLdIYTE9OY35+URzYKTPaNTSEV156AX/yx3+E9dVlbEVjmFteF4CBTutf+7uv4bGfe1zcvg1mA+5MT0pzxwKcRnluj1tMfZqamoWyyykr5QNmaoBLZQQ9ARzacxBmvRVOq1tAAWkotZBpOg95Xn/G4fHaedwetc+I9k2tRV5vrkGufYKVYsIj4GFB9rV8gVGZVVgcTrknGVZCc8qVxQWM3b6NC6NXUVcfxsMfOor+5hD+83/4kkxackUDnvrUkygbzbizsIhsoSjTasaSHdi3Dxura/jQ/fdLoapciCtYWpwUCuM7P3wP+YIGvX1kCfRgeNdeAaU4kdiObCIS28L5Cx+IMaHTZRcgktNQRuol4mkMDg1gdnYeDcGAOJY//OF78OhHHkM8ncd3v/t9XLlwBXfvbsFD+4Zw/f33UMgVYA1aMbMeg8tbjwD371IBm1vLOPLgh6Dz+zA5O4MPHTmKUraC0as3sZlI4fLYTfy3//4XuDkxgT/7y6+hojWju7cJFy+PwWw2YGMtieeefRzPPPVJNNQ1wmEhWBMVSQ2RAGp32cg4nHbRpRPUTUQj0rwSFCAgxe/j5ORLX/5trGxl0NLRDr/fB4/XJfn2jC5kAXTtxjU5d4wG844E6qeaRmpEqf0Ph4NIJpOyF7Mo2tqKqHz1kook7OrqwMrKqpxRLIaEtVVJCLrNpp+NOAsc7mME1Pl9y8srQjsXF3+nDR6vR8wySRf1eb3y+njaEBjg2URAQElrTOoMlIKuoPSheqM8/p07kyhVyCbTi98A70uRIkiajWKXTc/MymMQnKdJI89WPmdxd+eemEjKvcZJ5uLCgpxhzDPf3o7IOaaiF5nuQK8NukpzcpiQM8ZP87AdAJ/WKAadqD0wMNCLX3j2aaH0v3/sOCLbpMBSdlBFY0NI3r+uzi60trRgemoGB/YfkCnTxtoG9u7dJ6DBCnPe2ZDEozssrCr+7M//DIVCBfccPSCTyBvXr8nrOrBvP3YPDws48cqrb+D85esiydMbKB8roaMzLPKlRx5+FI3hNizOLeH4iffQ0tKImYUZcQ+3u32YWlzB3OKK1B1kKdLQlZ0mY+UyqSz8TJCpKjfvrc01VEtAe2s9dg0PokxD0XIR2TRldWX0dPeKIelDDzwCvz+AyTvTwgjgNefewfhRvh+cxLNZmJ2bhVlSJbgnVYUuPTu7CI/Xh1Q6j2vXxiVyj07p3LvvPXoYkS21LthcqFgwYGZmDk6HG91dPRIjx4t3192HZV+jn8Zdhw9LTHQ0EcGdyUn84z89DzLu7//wEYyNjePOxBIGh/rQUO/B5YvXZW02NRnlzNi/p1/OAYPJgca2Oly5cRXnzt5GfCuPew/68NmnH0VyfR4WsidNpv+XvfcMkuy8rgRPeu99VWZ501XtvQHQDTQcARAAYQmAIEiKI0EjKVaiQrFjZGJnVhMKrWa4M6JGEj0F0AEECO9de2+ru9qU9y4rvfcb575Kcn7OLwUjlo3o6A50VVa+fO/7vnvPPQaZcg0mhxOLcwtytrDWGJuckThTp8uPbLaGfLaKudllJGNpiXEUNoVOhVI5L0amTrtZJDl8tmnESRNqg54yO4OYL0otWcgpvi31Olbjig9GpiIBNNDqyERtNh/i4Q6b1SiNqj/gFmDG6wmiJRhGdHEB+/fdggP7DwhA7PT4MD8zg9nZeThdHnz7u98ReeldBFlMJqSzGdmPP/nwXQxdOINnnnkGgwPrhU1EdgvZSWQTMB3o+PHjsrfs2LFTas1ctoDjx0+IcS7rWdL7uRdMT07h7rvuljpJp9IIo4vmm1u2bMXWbdsRS/C+jcNucSOeSGE+Oo/5FX6+JfGM8Lk9UJXrkgqWjjPpogyz3Qq1jtINprWwBtYiGlv5VUQe94pUMoWtm7ZCz6QSO5NKKuJ3UyjlcGV4SJgfBHoY6xnyBmDU6mDQqrA8P4WLx09ia4cfSMXhtxhhNzJquwqVUY8Y2ZEqHaLxDDQ04c6VoNFzIg5YKOsqV4RZ4LHbxCeGIBQBAd5LnUaFGiUXlRqqpL2TRWA2YSmeQUENZJeJk3kAACAASURBVMnWJeOs3MBXvvIkHv/CPTh7+H0cfv11+Ag0Zaow1tTCNKtatei/6yC8W3bihXeOYWxmRVKpytkYNg+04+u/82UUcwn84Nt/j3wujWBrGE996Xl0dW+XwRRTNGl8yXqMkiWVWnH2p1u3Sq14DnHDVfTxSivH81oYvsLMMsj5Qep8Uzag/J3DRhry0TCcaTMOabhZg3EvV6L7KJOjQSyNB8myViIMaaTNe/crBjKZAGsJAnwPfB0bU7PWEgCUXoDJbcpnIv1LofCr1xQ2w1osIhv7pncBX1NhRibhcNrke5TBrGIAT4Y0/zRRgrCWWsDvFb+eTEZhha0xmVlHcX9tDnabr9FMQWgCArz+3zIFfkOZAs89sbnBBpJNMCNlpuaiGLoxhcVoDpSUk13vt6uwcV0rOtoDsDnMkiWejCdg1CtOxGxuiaKxwGAcES+V0gMWZxI7p9HJFIRoOR9YNuKi/5eGl1M46nEUIzBW8lyATZSquUDY8C8vzePmzRvYvHmLuOYzz5XFAc3gFEplTg5RDSOZSsyzbWBhYQ7JRAK9vb2w2xlfU4XL5ZECiE2qGHiIMQintEqjwMkOFysp2mQENPPLFeRL0fdwIXCiwGvkLx7c3ETEbVSjEao3i7vWcBsKRVJuiAQqhRwZDbw+MeDKkYlgRqVclc2AiNuv5QiKvqjpUKoYDmpkqqksNoUxIOwGKZlrMDDhQIwGVfJadO6X7ylXoKkV8MHbL+O9d18VLdkzX/46Onv68Oovf4o33v8ME1HShDywGm0olkl/Zc4skXjScIu4//a9eOzAHqTmJ/HRh2/DEfDhnke+AG8whFdffwvvvPc+9BqtaL0HOjvQ2RJAJZtBpcQGXwF72ExLnAtPcurtG0oE4eLKirAEzBaz/Ek67mo8JbnHbR09iCezuHjtJpI1SHPPmEmT1YpgS0jorvxMEtFV7N22Fd0hP/LRRQy2B1GIL6KSS6JcK8LjD2A1XsDVmxMoVkpo72xHwO9FIhpDyONHwEtjPrXEX9HUTae3Qt1QoURXXaYL1KpCl6OfAJ9TAhpj4+NYWl7B3OyCEgmjZVOjhVGvhdnCCRJNuWxiTigsgDqwuLyCeDorEgrqG31+ZfJHMyIaVmUzq2iQrqZWoaOtTVgCBAXIEuC/kxbIc4mu8gQdaKbEz+fG6DRWVlbX/DGA9YN9AhhwysfNm58/2QZ85tgQUPvNqQy10i6nD9kiUDHY8fHZSzg1fAN6m6IF5pST6JDGoBUzJbfVgaDHj+6ePnR0diAWXcKpE0fg8dhx5x0HJbbp4sXL2Ll9J1pbWvHeW28jvrqEO2/fLxP+m2PjWIolcODgQZw9fw6fHfkMX/naV+D0upHJM0P6mkySWCCxIQtHIsqUNJvDlo1bJWqMYA5NLLWMlYMWe3fuhRZ6BDwhJfKRRkYpFuQlodJyckt65sKalKI5LVac1nWYm5mT1+dzysNO8uSFzUE9IH82m5c6PMGgJImQ7kkX8LOnTuHYydN47KmncPsdt6NRzMCoq+APn3gY6egyNEYj+rbugNHrw9xqHBu3bENsNY7xsVEs0VTt+d8T8IPXzDx3ykWqlZzsZZRZPPvlr8NkciKZzmPdwEb5XMhuSmcSmJwaw9/917+RvY7NIJkspNrSHImU0MXllGjENw52Q1WrwmN34Pnnn0exXMc/f/v7mLhxBd1+C7b1RJBfmoFaVYHKoMfN5SLSNT2seh38VhPCbkbOrcDb2QkYjIgmkti8eQfKpTrcPj/OnGek5BYEWlvxH/7ir+DyB7FtxyYcO3EBXq8d05OzCPmd+IPf/wO5TyY9tYfK3kY3eAKAVqtZCmya8LFpJsWM+zANkbhf8rrT+Rz+7f/xp0jmNFi3oVdAAaGx1hSaI6d3M3MzMjmnl0CxqKQycG8VWmSlDr1J2XvJZOMexDVJSrtCwyS1lukcBmmeafLH5oKvYdbXxRCPzwSBAPoV8BliQ86vpUSNpqOUodBhnkaujCOjfELqSXFvZpGogNVsSrkmPV6fUEzpdcCijc8o9/SWllaMjo5Kfvn8fBQ9TEvJ5CQpgFN8Pqd8RthkEnBlOgnPSJ6vvFZOlBmLx6kqEwi6u7sEyGZ0npw7WYIiegH+eY1aveJZQ807gRFK4Do72gRwIajPW0I6PJ8n0rU3bOjDLfv2yXvmfs6maHJiVcB1l1MvjanH5ZKUIr/PL3vjwLpBqREIUrJYZkZ6IETviwjefvdtvPLq68hkKnjwodtx3333SiTlq6+8gk8/PgOdpga+3WxWMc6luSKd/fv6w2g0KnKNdHHftmmHUO0np0YFTJqdn4PH24rp+VVcm5gQijKBJ5ncVckeUkyxWAt0dnQIw5CTRDKs+JzeecdutIVbJAWDey3PwsWFBbSGKEUsoL+vH/39A1iYX5Iahs8jawGCHcyRp9HmxOS4TIzZqNUaDURjSaQzLNZpIGvExMS0+EYMDnTBZNKKBn9laREhvw+33LIXc3PzYt5JIGd6egYmoxkHD96Fl1/+Bfbu3SuGkp98+jHaImFhuZCRR9d8+pgcPXoK3T3dqNSLGB6+iUS8iL17dmD9QCeuDQ/j/NkRuFxa3HffrVA3NFhcjGP9xu3IlpOYXZzGyMgChi/PYF2bDn/w1c9DW0mBNtBag0lo3dlKFclkQX6Omqkc0byYmZot1BpT1kJjUqucIUyfMRlV0BlJia7CqG7AatAKq4T9VzyeRjKelTqRnwGnjTo9jTad8IcCUissLC0hnangynRRnsmWlpBIJ+nbQLNpMt7IFDBb9fJ9TGFwu/3o6+7H8MUL+OJjj6E90iaNO1mnV68Oy/m7Z+8+vPLKKwrz4t574PF6cfnKFRn0xFcWEPC5sG3bVnlvnR1deOWXr8gZyvOPNHxGcnIPYWQgn3eybFLpLFZXExibmJChm9vjkohsrr//9799E6vLyzj82SFp6rIZsiNdWFqNCgOkNdAuAH4iFUO5WpSYPL/XI4lQBg7DVFoBcTlosNhtkqySohFmJikSIvoRcC+IJ+MiPeR6pEGh2WAWthJNE1OZhAz5xidGpT7h8Gp5aRnahhohrxeFDFNH8vjsvU9x9/Ye1BMxOPVa2OiuXypBb7VgYm5RhiTVhhqVBpDKKoldrIPUNMyuNtAW8glbkxHmBPTZH3A4RKkLhyQ0712KJ2F2WFCs15AtlZEs15CHGqm1eu/ZZ5/EU098Hic+eRtHXnsN9nwd5qIaVrUOOk0dBU0Ntv5e7HjoCZybSeGtj48ik0wiHVvAzq3r8MijD8Fi0uHF730LiVgUDo8Pv/v8NzAwuBcNMhlY62oYxcpmmBGzUu0LKEDvMvqNsO7nOcPhHut/gkMEiXlmKE1+Vcy+WTuQ7dqM7OMZQ9+1JljAJpu1ftMzjT3Br1z818zO+RrK9F2p8XleNoEEvrOm4bmR589akpKAFUwfayjx79ybuccrcodfG/zxzOLrct9WzkeF/SY9V0NhwynpM4xENYlETjzV1gCMJjDA9/wrkGDNJ67JDmiCAvxTzNXX5NVKAgNl5XX4O37rKfAbyRT4wv09DWoduWBZ7K7Gc7h8YwazC6ROAowEd1u16Gl3IdLqhstjE0SdhS0pYRJBZLOJuR03OyJhpNMpVFyd6MbZsHPqS6MwxoSxGSEQoJgDKg8jNyUWPNSSk9ar0HhVykRGTC7qWF6aE3SW/gBMH2DEICn6BBhI1RRUjVomrUYOdq4RUqiYy8v4Kh6YGpqEyfvSC/VQcVmmSZUylSIjjTdKmeATDVQo/FzELMRsjCnKMp7LJF8r4YJCx1HQMRboikuBClabU96nSk3HXMoCSC2inrEiB4pynTTy0EpTK1IKxoII8qfEenBBcuNp0nCUAldhDigGixUlWpG0nzodX/Vi6EVNKRtnOtmKAQhjj5JRfPrBq3jj9Z/D6bbjacoHWiP4xSs/xgeHTmNypQK7PQSD1ghoWQTHxT1WQ/0+835v3YknD+7DqcPv4fjJQ/BFwnjwyS/C5vHj7fc+xGtvvc24BvicDvS3R9Ae8MJMGUOlqOjHqElSqaXp52SdDfNSVAEDeJBQr84pKnVw9IggKNDe3QeL3Y0rwyNYiKeQU+kQp6kWaqIhpvaQhn1sBGLRVVg0Wjx8792IzZIa7YXPosfU6FWhABINbagtOHb6vBjkRNpDkuNdK1dhNZgQ9Drh8zhgNetFBmMyOxWQpUYQo4YEs1ptdqG58Tll5rpKo8Xo2Chu3hwVWYoSP8W4ME4ZTfAHfFLEsRimC/nKKo3hkoil8rAx3svLuEGvUMgZ+cKKd2F5VqQs2VQS69etQ0swJPphUuDpxD87OyfPa39fDzraw+LSvRxNYGEpLk7EjOPhdfX1daPEZ1zPKSRxeIWhw+eejbLVZpG4JNIsqdfkZ1MzO3Ho4jCGZ+ZQ0+oFVGCU0fLKIgItAXi8HrR4A/A5PfD6AzIlY8N8Y3gIyUQUTzz2qExNL5y/iAc//7C4df/1f/4vCHmdeOiB+9DZHsbY5BSOnzuH7t4+HD95CqlsEv/+P/6fUtQwXosoN0EYunKzOent65Mmnxpri9km0yC9VoU6UwqyGehUOuzftx9BTwgmg0WKJaJv2WwS165dlaaxb12/TP1ZYPMzpNyDTRIPW+rmebBfuXJF1jj3MDIT2JT2rRsQfWgo5MPs3DTcvoDEoaKhwekTp3Dx/AU8+cyXsX7TVtmjDChDnV3C73/pMZQSMbj8fvTv3AuDP4ij5y6iXK2LVGt+dlqaE+Zrs3lY178O3Z1dIitgpGAsmsCdd9+N/Qfuht3hhcXqgsfnR6FcRCqTxJWrF/HRxx/g0uVzwoQgYMHJdyJJzXYReoMG0Vhe9sV9ezbD77QjFV3Bl7/8HFRqA779zz9AYmkG68MuqPJpWHQlmLRqaPRGTKQqiKnsyBTy2L1xHcKGOhbHRxHL5KAlDT+Zg87qQE9/D1IJZp7bsGvPXgRaFFBAa7Riw+ZeDF25ir6+Hgxdvo5Iq0+cs7/xx38Kk56TfDbT3KHos5KXQorgNKdcvHeUEYiHC31f1EA0kcD45CS++a3/iWSuIZ4CvFdkunAtsEglfTcWi0nDT3CMzaxdJuh52cOdTkai5mQqKUkeqcyvDFybk5F0MiNpE16vTeQBCgW0IpnXAg5rdXL/SL3npEeZzihO0jwT+J5LhaI0I2RJCKWUbK0Gkz8IPBD+ow6ekbdlyZqPJ9OIxRJCr24Jh0U6QIr+9DS9CwxYWoqKuz+bnmh0FYtLq9J8EswiABQKheRMiidisq55RpB5wH9nk8UJpctN7wCbJAjQFJXvQQrOUgNuNwEzq5iS8bdMnkQarBVzvLa2VingebbZbIwVS6KQK6NYqGHb9g2iZ/d4bBgbG0cykRdnetYHJqMeTodZGIV9/X1yTWRkjI9PwO32yt7Ns4v+NseOH8Gx45dgs9GMC9i0cQC7d27H0OWLuDp0DYVcVYYSyuRcLWAKPxfKM5j4QnCX+6fL4YbbbcfV65fE4I1ymVLZgBOnhzCztIiamuwnvTRYZAWKCSv9XWTSpZKYQQ2nhJUa+roj2LV9K7q72qWmoCSA58DU5KQ0Wkxs6erskak9z3Ce5UzV4TMwPjkm5y5/M2fe6XGKm/no+DjmFpYExCVduVxUMstvP7BPIp9TyRWRf928fgNbNm+S+8znivdYpE4qxc+ArMsXXngBX/3qV2Xtv/KLl9De0SEsD9ZH9MW5eu0aNFqjUOAnp8dw+tQFzM/FJd6Rw0iy4Bil290dQXdXF0wG1hn0iXJgdOoGfC0+fPjRMVy7MgaHQYM//t070dNqFZ14vljDXDSOk+eHMTObhEZvEfZALE2PFcZnVuRrJO6QXTuqoEdyKGRAsIWNuhku+jTQ64UwA+sjtR7zs3MoFSvwuPnsKt4T3d2t0OoZEUn2TV7qvjcOjyObreLBBx/CuoF1eOedd3Dm7BWUxWRtzZJNzfx0Nbq6+tDd0YtcMo7N69cLM6uzoxOnT53C9WtMp2Ld45CGj2cN2WuXLl/G2XPnZW91Oy2448CtyKSzclYHgiF8//vfg8/nE9nG0tI8WlpalJhbqMR48nP3PSA+Uq+//rbIRQrlghjCDg9fxeZNm7B3z26U8nkZrvHekuURTyaFMUgwMpcpYXhoWGQerCXMRh3CoaBQ/wkgkIXKs5fDJ6vDIRN3yvsYpceJtURea9SYnZuD0+GE2+GG3WKX9cEBEfdM7k1TM5Niqkd5FQFlmmzzbtUKRfGOmBy/jrmxa9jT04l6Mg4Pay4OxDI5ZCtlJLjfsaatk2OpllhFJomITwt9t1CH02JGOZ8X02SCo02mAMFRNsR8HSafBcJ+xDNpSYkqMXZVpUWmrhLg6bnnnsaTjz6Ac8c/xCcvvwxnoQFrVQsVn7F6CWqTBvC7cNsTX0bBHsHP3nwfM7MzWF2ZwZ6dm7F1+zZ43Hac/PRtTIzegM3lxJNP/x42bT5A7ZgwFI1GmySEMH2Aa4qPkUrFlBeDnEmKkaACnnL9NSf9ZAo0afqSHibDQQU4UOL31vwC1qJem1JkrmfWGtIT8LOiX4kYjJMhQJNzBWSUOEA9oxA53VcGHk32QNP8kN/bZBDLodSMX14zSScAz66EoIcSq6iwj0T3TyNyshTlepWBI383QYWmuTrje/lzm70Zv4avy96EMlhl2SkyCfYxAlCIn0FVPgsCDQrzQVmf/o7O38ieuPn5/Wv8+Rv5AdxzMNxw2qySwatR6bAcy+Dc0DjmV1gEKbn3jBTZ0O+Dy65HS1jZCBnjwgaUTIFQMCiu+KR7kppIFJ9NENF46rVYrAoVntEeKmWywWJfojaErsOmljQdZarNRcS4GsXwSXG8pBs1KX2XLp6XCaXXFxCNnhgh6dnoM4aEmntO0pXFxE2HzIJ4bFWoV/QhoJNoPs+JjEuKAdL1WWSQJcBJEYtATlPYQIpDNTdPWZyKxwANhJoNetP8o8lqUDYBUt65wAh0mGA026DX0VCOk2LmitJ9/tdGIQpDwiCoOBeMOIZyei4mH5Y1+o95zdiD16SAEPzapqunmH5oFSkE5R408+J1kOtZqFYEjCnl8lDXCvjsw9fw6isvSAzT4089h3WDG/CTn/0In564gMmlCoKhbkRaIijUspidn0StUIZRpcWuTZvw3MP3wVpJ4fTx93FtdAhmrxePPv0cHL4QDh0/hX/89ncVfZVej66WIDb3dcPntKJWKkrhTwr3SjyhUJGMRpm8cbrHiCY663IjJYjD3YUeA6SVdfasQypfxoWhayhDi+V8VYCFCpMDGjVxCWdzyqI6lUihmi/ivrsOopyMwm/VYbCzFfHFKTRKaTgcdtRgxvxKAqfO30RXjw+trSFUmBFda6CnPQyLGBhxWmOA1UJNfgX1WlEOOVLmeKCxocjkKYmxSPG8HI1iNRYXk8TFxVVYrIwbywg9luAM3caFgl6qYTkaR75Yhs3lkHsWCAYUyU0dQq9jQ0FzoTIZJ6gj4PWgp6tLQBROsgkSTU7NiLmg02lHd1eHgAK5XAnzC1FpMJk/zGnrrbfuldcRCptaJweLRJ6lOFHkxFQtBX0k0opYPA2rM4hkRY1DF69iKpZEsliE1WyRvSGdSwmAxqmUx+5EV6QDbpcHXd3dSKdjuH7tCmZnJvCFhx6ULOfhq8NYP7hBNJSzU9OoFgvYtW0rvvbcl3DlxnX85Be/xNziIjK5AlSaGn7/D35PmBuLyyyYk2KYqCDK9O1Qw+vzybOfiNP8T4VapQSbxSgGmswbO3Dr7Wjxt0JH+quG/hsEcsqYnZ1Egt4YuYLcI9KpSeul8RK1zDRhZLPE7GnuMzzkuPY2bNiAyYlJnDl3TkyuBgf6xJiSlNOBDZtx/vwlXDp/CV/76u9gz20HUSqzVG1AU8lBl1/Cn3z1i6gkogi1d2D/w4/CFArjOz/+uYAK9993P64NX4FlLRf+s0OfYKB/nQCDZcahGlmYmzA2PgW12oiO7nW46+7PoaO7W6bPJ04ew49/+nPEYvPYd8tOLHGay2gvPeMjFenJ/OIKoknmk+exdXM/ejj1nZrA5x94EDa7Cx+99yGunruI7d0+xGdmEfIZxIiyptZgrqDF0HwG3YOd+N2vPY3S0jQ+fuMd0RLT+LGmM6DBPdxmxuTYgmisn3zqCVkX3/7eD5Er1hBp9worZe/e3Th86DS2bxvEzOQMvvnf/jv0WqNM7Tk9U6KcSHPMi56dcYTcbwlmyZ+VsniHzC0u4OiJE3jrvQ9QgQkHbr9NmuYmQ4CAGfcTssIILpINw7+TtcVjhCCsxUJgt7D2/whGKNnw4j7P+14siy6dB3Ug6ENLyCfvjfdF6LgsvBifaqRXAY284gpNUqRcStwqXe/ZnJK15fd7xZm8ymuo12RaSuCczxnNC3l2cdrEgoqfVSqTFaCTjfuXnnkaZ86cwdTUDKLRFFpbfRJbRtA0FkuL/pPAAunOfX194ktAWQknhLlsSZp8yhJIac+litCbtXA6HfJeWdxxf+AUn4AOjbVKFRZ8ynWQkaBEUTFuzi5Z9DSvtNvI/NNI9nx0OYapqaiSUqSiv4JFYtwYk8rrP3z4BCbGF2EyKnG0TGPx+Z1Y198nzzY9W7KctDkcGBkbwaXLF5BMpbB16yaZxlIbnk0nBPzjhMputYtBm9VC5iEBdBXmF5bl3nFKy32C8YuUAAUCHoxP3YDFZkFLuAs3R5Zx4dIIcsUC1CYVnHYr3E5SqIsycChxKinrviImigSQ9RoVNg32Y6CvFz3dnfJ80meHLAEaGbOpZMb89u270NfTL2ARm7QbN27I4GN2bkbYbtSFUwoVag3Jecyfc/zkaSwurCKTJnvOgAO37UFHeyumJ0fh8znFw2dsdBQHDhwQkzqaaZJezmeO4AMp7MvLqxJxNzCwTlgn3//+dxTmjFYnIOa1G1flLNi373bRtKu0Nfzi5Tdx4dwN7N23GS6nUYwGWZ9397QJqCKJOCYPrBaPALS5Ug6vv/khZqaWYNZq8ad/eC+8VtLBTRgbXcZnJ64gSdlFwIHBDb0o13QYGibLNItEuiDpDXx9JaaM8dMVWKx66HRKLHHAYYbLxKQeRqeahb1SLmZhtxhg1LMxZqQx/X1sQm3PF6soV8lmSeLMRAVjI0s4eNdB3HPv3fL9r732Jk6fvYjoagIOF9cX5Z95eL0BkRAM9vdh44YNIu/jhLW7uxulfEG8Km7evCnNNAHDjZs2Sn36s5d+LnvQhsF+RFqDOHHiFCKRdrnPx0+cQCgUECYqa62u7k4sLSxIU717125JhkilspidWxSpASONVxMxjI2NYfv27eLZMnrzpjBxCQqQAUjGK2WKBDUpZ6FfjrpaQiWfg9tuhZPSzI5OucdVQkomC3RG1pgWARRZWxMwJpNMzFnXDONo4k1zV4fVCafVIRR+ypiSqTimZycRCPllPXF/ISNRRe18OoMC2WjTI1idHceO9ghq8VX4rBZY2USWKsiUS1jN51FRq1GoUgbAUQ1gZKwzm+hCFUZNA2G/R85pygW4PvVkD1OLVKeMsYxSo45YpohIVwSLsRVhY+arKuTB3xoksiU88+zjeOShe3Dj8gm8+8ILcJdUsDUM0NU10NSK0BpViNXK2HjwXmy463G8e+w0jp05gYX5SWzc0IuOrl6p9c4deU/WGZN+HnrkK7j1tgcFFKiDjasJhQKn8pxs1wRM5edCtjMbWe5jEs+nVuQArKeazF3FOJDSaIUN1kwg4L5EMFep1yk9UPzSOATixtlMFiOozJ+hGPMprAQKZRRQQJEnKJHm9V9N8pu+YpIUQ3ayyO0U2j+/X3zP6PEgPjgK40DxLlgDzcTHUCU+JrwO6YOqShKBNPZrr9v0JGDceZMZ0PyTtZKAFSKtUBLbFOBirW9j0tBaUtqvfRMU9kCou+c3sif+1wADmj/jN/IDuHWPu2G3WhAJheTAofMr5QNTc0lwKM3izefQoLvNA6/LhEjED4NJcUY2GcyCXHZ2tK8ZXtSk6OGhr5hgqKWxpSEQCzBudkI7okZzTStvNCmNlbAJ1kw5uADYJDWdPGWBVUqySX322afYun0nAqEWOSTZbJdrNXmwRTvPppr0fo3y99mZaczNTmH9+gE4nJz8ECWjJooPsdKgs0Eiws8pBAs7mg4RCVRoO0osVhMdI3LcRPR4iPHrySJoImCSFsBJJ52B60BLa7tQ2igfUHwMlEVCPXfTqFDi0+oKqsZTlK/JnyepAYLErTmQ0txR4q0UVkGT8kP6EDcjsgXq5RpTYpVNjKkIOo1s9IVMDrpGCWdPfoSXX/ohytUSHnrkSXT3DeC7P/wnfHzkPFSmVoQj/QKsLMRmkS0koC7XEbA48dTnH8T9e3dg+vJxXL16HHOxGThbwrj3oSdgcnhx/OxF/NN3fyDvmSiz3aDDLds2oiscRJWFuFqF5eiqyAdEJ5hJyzWQMs/fPNTS6YQ4/HJ6GI0loDfb0DO4EdFUFqfOXYHKYMZCugSm87KgK1eK4h5Ok75EKi0FXZlGXC4nzKoqOgJO7NzQD5OqhFJySTKYqzCh3NDh7Q+Po63Tg86udqHj0cXe67Ag4CHt1SabpNnkFKCrVKSTKl1oFTYLn20WfGI6SHMyxtCJC28W126My4RbbyAzRAuPxylxbKvLMSwtxsRPwO60IhBugd3plEaDD0Y+kxUATqtSY2J5QYySsskk7FYjNm3cIM0KaWuUSszNzcnz0xoKygSL0V30yaAGkQ0/tYJcQDSd4pSJa5Cmn2yAqOVm0coGjMZinKa1tzHOSAOd0YWlbBkfnDqPaYICjJFUa9Hd2YFUNqEkcei06GyNoMUTFGqs0+2C1+PA1NQYThw/jD27d8s9vHlzBMzDnRybRG9XNzKxVXREwvi//vLPsbi6gr//zvfw2eGj4hBeqWnwpaKToAAAIABJREFU1d95Cla7RSiU07Oz0uARRed6oj8Jr4P7B51tE3FGgzGBwII6mQ/pLPbtvgWRUBusJptM+zjVHx29LqZLpNLH4vSF4ASTueZb0NnZKUAPqcxTkxPCGmB82+ZNm3Hy5Em5x3fddRdOnzuHy0PDMJsN2LN7O0bGpjC3GJWJ3J9948+waeMWWO1+qHUWASvU5QystQS+8ZXHkV2cRe/gAG579HEEBzfhX155DS3hdtFtTk+Mw2BQo3+gVya8BNOy9E0ItcrnRa+UbLaADz76DK2RTjz0hcdkz5uamcIPfvg9XL8xiocfvgdLy4o8igVBIZsVbxe6zhMonZxfxKHjQ9i1ox8bOS28cU3c4Lu7+qCq1nH20HF4tVnoyyW0BtxYXk2gptcjCSsKegu27duBjs4wZsZv4M2X30dX0IpWtwv1agnerk7ofX5xJ6crv95IqQVgMFlkLfiD3jVZgxZnTl/DA/ffgQvnL+Fb/+MfYLc6pRnmvimSAYKv1bLswZKXXCHbhuyiquxhyXQax06dwpETxzE5PYdcUY229ha5Z6RAcrrDtcZ9l98vSRIsXOucTirPLH0p+LzzN9cc3fo5keN0l2cS30O1pEzy1RrFIDfgd0gjTQBzdmFBAAwCAmQe8FlkQcszgiA3p+MKLZ1nj0am8X6/Zy3ZgKCAIh/gZs6GXtkjjMhk6VXC81CR9hDEoLkcJ4lTU1MyQUymMvB4XGKou7y8IsAkfQp4zQQK2VhTikCfEDJsKtU6Qi0h0RHTYFSYeAZOvJraWALHnOI24HI4UauXRePNfdhoMAvAysk5r8VoNIgXAvfvbjYkKhVSyRjMZk5Io6g29JiYmkIioUR2Daxrw44dm8VsdXk5jps3RjE6Ni5nMtdQR3uLvKbbG0AsmRY23PTsFJaW4zAYG3j66afEw4QT1eNHjqPAz9rmQFdnp8iyvC4X1BoFVM8x55zxw5WSEslYpQmWTuIAHS4T0rmseK0sLpNdU0MVFah1DQz092B6clJkRgQq+Hnl+LzRiZuvoapDpwYG+3rR3R6R98sEGP65srwkFOh1/f2YmpxBwB9CX886uX98Hngf+Fyn0srUd2xyXLwlWO/Q8NAXCOLIseO4eWNKwCqaGN57zx0wGbRIxxX5BWsMArs7du7A5cuXMDU1hwce+ByiKzFhhtyyb7+wHicnpkRCsnHjBvzkJy/KgIYsKJebhrrTAth2dPRh+PownB4b3njjA0xMLGBgoFOa8oX5FfE+2LqlH62tXmHDdIR7UC1pBZhnAsz7Hx/F5MQK9GoVHvxcP7YM+FErNnD8yE2MTi2js9eLTZu7ROL1wcencXFoDskMeQEc56ig1ZO52UAg4BAKdjZL4KUmDAk9qvC7THB7THA49ZJupVVXYdZTFlaDSadBpcDYULt4DRFAHpkYh8liwdHrOSwtMj3DhV27d+CWW2+RezA0dA1nz11ANLaA3v5uWU9Tk3PCeKFvwD333iveP2TGUo/d1dGOgXX9sp5o1kpTPjKE+gfW4ac/+6nsMaGgT85+nrvNtU8Z2oYNg7h+/Zr4mnAwtjg/L8MwGqsSXLh46TJyuaKYqdJQkQAn44Q5COHrEZAz09OjWMbNkVE5+7iH+fxe9qnQVCuw67QoxGIwc1+oMZrbgg1btqKm0WI5kYLN5YaavlpkMZGpUsgino6jUq+K9IggA1M/2ts6hVGnU3PwUBLz4Nn5GdAPkOk5ZD4q5yurRyAbjyMdW8HEzAhKqRX0WK2wkv3IYYTOCKPWgLloDIlSQZr3CpMPoEGuVIHBqOxzpVwNRk0dTrNevAUIxHEoQU8NMZYVZmwDRUa6lqpw+JzCTiPboMQ484Yauaoa8VwRn7v/IJ59+lGMXzuHt3/0IsJqFfRlLTR1LYxqxhSXUNQ0YGnvwY7Pfwl1hwevvvMGzl88iWDQg46eAWzfth0XT3yA4avn4A+1Ciiw/8BDAmSotOyQ9cim8yIpYpmquPHL7idDSZEHiNkfjQVpWE7AWKHGc4/l1ytsMmW42JQLsOFns8wmnbU+v5aDGoLwTTo9+5/mlJ39AXsAshV4LlKypvQ2a4bVa1R8xWuMPg1ZkYoQbBYjQJEM/9rQTxlaKqwd/twm24B7rxKFrki2ha2gV4a1MqBUqX4FmEu/IZJqBZho/mr+nayU5nCU1y2vsWbWLrKGNX8CvqumiXyw67egwG8kKHDXHa0NOpa2+H1w2l3I5msYujGNidm4OMBSQ+gyA16HAR0Rp2zcdFQXdAk0yyNF0CGFKGnLlBKI8YTBKIUZkXDS9RWKPWklZArQgI9xFWxk6ZRJwzwVrKL5pxcA9YtaKcaIupFmT9efZHwZx44eEVCA9EO1Vif0/CKp0dJsM1tZSR7g97Ko4SE+OnIdmzZvhMXCKDIavunpAiAAAdFUFkcsqokEcrLDn8figJNo7gtNoz9B7+gwtoa+sQgUypgsICUCRGE/qFEsUZtqhs/fIpokTomJODZBA4J1RIsVpI3Op8qiZ0PcZEg0TU2aKQMKQ4HInkI3UhBLGkSVpNDlZoYa8x4VrwQeDGq9gjCC0+JqHtcun8CPfvSPqNRKeO5rz8Pu8uD1d17Fq29+Ahha4HC1yLSriBzU+hpUhTI63UH8m8e+iL3runD07Z9jJT6GhdQ8LL4QPvfwU3AFIzh5/jK+86MXFbPITAGNQgEH927B+t52YQqQokdNMDd8Utx9bpc0YQp62EBsNYqoGI4ZpEifW1qGvyWMUEc35lbiOHf5GspqPRaTzIsn4EFn7KpEuDncLrlks9kuedFhvw/xhVl0Bd3Yv2sL/DY9SvF5qBgNprejotLj0IkzUOmBwYF+iVSam5xFW4sX4aALJoOSW263KY1NVaQlCr7K54qfu+hudaTvmiWXmJmyepMJyUxG5AE3R6+jWIJQXl12p+g102m6jldgtJrhCwaRp6M/M2kpnWGWOiUVjOuh62+piOWFebQGqTXtl2slpZ1gxMjomND6STfnM8TnkAg8zdE4BaeWmH92dJBaXVbkJ1CLRIeTQ1Ky05m00Aep5SYoYHN4UVOZkK5p8dL7H2N8eRUaAnZs8HxeGEw6rKyuCDNjoLsXHpsTfl9QCjbmcWcycQxdPi/aZWp6aTq5tLCMdDKL3s5O+J0OKbK/8uwzKNQq+Jef/xznLinTwYnJOL7ytUfQ0RkRthD1hnxeaKJERH0luiqRimxaSEXl5BWNCkykT+sNmJmcRm9XHzojXbBbHZgcmxBXaDGzMvCwotPyAsZGJ6Toe+yxx9DT0yP7VrlYwtLSIk6eOCEF4JYtm9HR1o4XX3wRf/KNb6BYLQtbYGV5EQ/c/wAmpmYwfH0Mx46ewt/+7f+DXTv2olzVwmz1yFTM1CihkZzCn//b56DLp2B1u/DUN/4UOZMVHx09hSvXxrAwN4PNG9Zh27bNiMaXRPbDxjqXzmFj/yDaIxExhownMsjmy7hxc1wynAc3bsSly5fws5deQqQthH37duPKlcsy8eP0y2oyCjBBfXJHVzcShRK+96OfCTXfbbPB7yClsyZAr6qqhaaYREBfgU2lgsNql/jEJHOaPUGE129E9/o+iTmkW8kPv/cmHrxzE/wmLZYmbsLu8cAV7kCiWMZ8lNneN3HffQck4pTUerPVLI3v0JUJmQA+8cTD+PD9T/BP//DPCIU4yc9Jk80iRNhYdcasFsWYksVNNpcT46PFFU55L+HU+XPimbAaJ4ukBotFp5g8QQWziWcOqfo0ymPDqJXYMoIB3B/oS8D4sKoURoqBK/dcAg8Eykr5okzxFedkpm1opPFjskcg4BNpwPzSkhRc/oBfzD5lqmr5tZSMgIZQvQ0GuV42aJTeEWTgdbkcdtnbJNUgkcDU9LScBzlGkjmcQo/mtSj23DWkk0lEImG5ngnuTW0tcrZQV84vak6OKAUipZkmZ+J7wjOI+xRZWSurIl2i6SEn3FKAkvlnscqkkBI7Nu/5fFYa9iY1lAAiQTGy57iWCTxSbkO5kkk+o7pEoS4tL8FoseHkmXNwOLwSmbi0tAqv14Wd27dg06ZBAfZGx8bkc2cTPT09LqCDRm9CoUwZFl3pC9I8bdjYh02bNsr7mJ+dxfUrw7LedWqtmK267C7ZKwV4oW4/HZfoTDa2BCC3bdmF4SujAhTv2bcNH3/2Ma5cH0E0yjPDgLqaMgoLnFYLluajCAYc0Os1SCQzkqhkMlvkM16YWxA3+96ONrhpkGbQK1ISDY3hZqTg7u3pEcPHYKAF6/rXC0g4OjouzzS9JfhBM1lldHJEDGVNZrvIRGhadvHiFSRSZPaosGVTL3Zs2wKP0wEDZY/xhGJMadHJsIK0+JaWiJhjjo9Noq9vENu37xYTRPpaUAN+zz334OrwkOyLXEuULlBbHgqHcf7CFfn57Z1hnDo9BKaZBgJO5IqUGdFQrIFw2INI2IdIiw9BdxDFHKVzeiSzSoTjufOzoBJ4364A9u/txvj1RVy9PAubC+jtb8X6dWHYrHb8z3/+BD39vfj0yFXky0wKsECjq8BoqqEtHEBsNYHV5QJyWRXUKrIH6pI2Q1kB105L2IqOsB9Oqx7FTAzhgJu5mLIfEvSnH8/IxJSY4n12YQGZZAWFYkNYPWTGBAIh3HLLATnXDh/9FJVKAbfffgClUh0ffXIUl6+NoL2rW9Jr+JoGnQ4HDxwQyVsmnZKpP+U8IyM35T5ev3Ed0zMzSKcIrJFBaBa/Bu41PLfp40E9fnt7BG6XEzq1BovzC7DbHNizey9++dpr4l0UCAVhsVvFz0YAzmPnEYmw3nYKq47NE+sCDgkI+NHjw2bRwsDPhhp8JsrojajTB6uuEvaZnl4/TN9gY6kzCBuU7vCxdBzFWkkMDl0ejwBUq9GYpGRYjBaU6UdSUOqOBmUDdsXsM18soL29SwYPBPDS0SgqhQzOXjoNk6qMdr0OAZMebE9bHG5kYklky1UsZNIoaIAKh1AqNTJ5pbGUfS9HVkkDFp1Gzh8yP2hkSkkHS1L9Gh2eHlHpUg1OvwMrsSSoVy1Dg4rGgFSxhmS+jF17tuKP/uBrmLxxEb/89g8QUalgouykooFNp4KqUYHaoEKsrkVo663Y/8hj+OjEEbz13muwOy3Yte9OuSdvvfx9zEzfhCcQxMG7H8Mddzy6ZtJIij7ZKiXxb6CpqEScUz4KjYB1rMEUqRhN9rg/KuCz0uQrfQGfG/4Sbyktz7aysIx4tnBgppgUKtN0UjuakgCFkaAYj9PAnIwv7k2Uc9GkXfqK/0Wf39T8c+DH6GS+Du81zyiyHPi8UlLGPxWQQOlV+D4ljWyNJcAzkNfSjDcneNAEBf5XU0G+NzIC+Vq8bn42Sj/EZBVSypX+pZnE1jxL+J6bLAoxVVQuQz6DUHfvb2RP/P97psAD93Y2ZqZnxWU34AshlS5iOZbH9dEFRBNKLJdJC3htanS3exAKUtvKfGJS/HVSVBDZ52KhM6/NahE6LtkCSiYms37NstkJ2kX3TrVGpiQsXMRohJFc+aIYAK7N+4VxIIusqeVBTUCBM2dOoaenH23tnZLlTKoh4934oLJh4kPNRolPGxfH4vycaL5I9QoGWwUQYESgwUCDQLUgqQptRyXaRBZ6dDxeWYmKqRALOoIEQvGncR9poOWyfB0dzpsOnpJPTHMXNjVcQA0NoNbB5wuJgzSpSUIwJp2IQEetJnpXyUJtKDQivmmJThNEUdH0/NoNXVnIinRAJUUQf0kUEmm9NHfRaUW/SRqs6J+0GtG/s8jjgaWuFnD62If4+Uvfh0pdw9d/748Q6ezGG2//Eu99fBxzKzxg7MrEo5oBtFWYaw3s7hvAv3/+eeTnp3HmozdQrsexXFiB0RPAA088B0+oA8dOX8APX/yxADS1cgX5ZBbb1vfhtp0boFc1MDM3LQdilYBGqYS+bja0nEbRC0HRaRKQsVjNUhCSxNvS1gGTw4PZaBynLl9BLFdGuqITCiGp4fwcSJG1Ox3yuiaLDQvzC7DodajmMgg6LNg20IPuFi+KsVk4jTpAa4LV6ccnR44gQ+ptf69s7JlEAi6rAVaDBp3hkGza/mBEkN9ikdQ3xX2WOnNu2tzglAzYBpLpjDjYFstlrMbjQl/++LNPsbIaEzfnzvYWeD1+Yc6waKcPgdPrEWYBGyjmmxM1Jz3QZjZjfDkmk/5iLgOPw4ZNG9dLo8CDm2aDN2/cFFrvut4+ASu4VuLxGObn5wTIyubZ7NQkhoxUXgJs4shuMGI1npCDK5PNyDNPajBRb73RhjLMqJkceOm9jzAbi6PEtW8wIhIOy6Rxem5aGgxGEjrNNrSF22Ti3hZpQamUx9DlCzJlZV7z0NCwxMJVCnUM9nUi5HFjfX8vfv93fwfJbBo//eWrOHbypDREDbUed997B3SkCut0Es9GpgCd1XlvuAboqcCpJo0lSd8t5rPidWAxGDA+Mg672YY9O/bg5PFTSCeSgrSzKKQ+kGAZ3XFnp+eEzkv65/T0Ejas7xYQwOvx4syZ00LD5eTnj/7wD/Ff/+7vcOeddyHS0SGu+levXMKt+/bCRNBhehEff3IEGpUBf/2f/hLhcDcMRqdMYHweGxYuH8I3//JPYOLE0ufFfV/5Glq3bMcnJ8/hn779L+JbQeM4aod37tqBoaEhuW+xlRjuOXgXOiIdCPgCSKayEmFWqTVw7eYILg5dwpVrw7hy9Sa6uluxZfMGLMzNyz1i02Y3m+DzEKDJwOHxoKWzC6+9+RY++/Q0gh4L9m4fEH8Qq8mK6dFxlGLLcKmrcJtJd9cJFbymNcLg8mJgxw5YPXYcOnkMc6sxiRqLhLzYv3UAyyPDqJVq6N+4HS39A1jOZvH33/oOnnnmMdnflleimJiYlZinmZkoFpdSOHj7NszMzOJv/svfoi3SJVIcpqNwWbHw4fan01G6lRcqbTKVxuWhIZw4dR6Ts7Mw2kwiKSqWqlK4c49nMcQ9MRhUTNi4h7LAYdNPM05hemnVKOSYXlCXuDECY/lsXvFk0ehlws9FRCCB3hL0nynTjd/ANU59sE8mhGpJzKkKYMW9l0Abr4EABs8JFn5kIZAKLcacnDuJKSy/BkKt55SdjCglilaFickpMcsleGyxO2Q6T28Lrv1YdEW0y7wGgqikR/P6WPhxdsUYwcnJKYVB43IJA4hnB4EFTt94H8xWmxJlqNMrk/S1qCy6/7OB5DrieSbJBRnqt3VydvPr+PkQlMtmMiKLoZEf5RTrersFNKEhJKeaTo9HEjVY5dNAdWREafrrdZ2A/8GQEwf23yaTXLKYDh0+hKGhKyhVGUmYkfOXZqAGgxbPPvuMAOoEP68ODePq0E143Q70drZLqg7N1RhpR0CJrKJMNoFSJSemm60tEXS29+HcmatiGleq5vHmO29heZUO7ZJdDLWBVHWLAK7cb/1+lzRH3F8sNocysLBYMT42Br/HiV3bNsNMJ/foqshmOF3O57JwuZxiSmizONDV1QuH3SXXzK9jgbzK6EfGG3ocOHryKC5eugqb3Ylag0BGTvZwmkWaTWrs2bUJWzeuF2Nau9mC1eWo7IFWJ++rQwwceU5yQkwzw82bt4sJLvX3XV09eOutt/D4449jeoZsjZg0H4sLc2jvbMPFy5dw5uxFpMlA0TLiLg632yf7odNlkWuZnl5Be7sHZqNe/BNAUIkTaocJl4eHkC1WceHiosxK77mjB/tv6cOnH55AIVNFOELmqAvrelqxOL+IN96awhNPPwSoXZicmUc0Oo+GioDPqtQbS0sxpBNAPqvUQzqzBtA3BFBPJCtyvtptBnicBnS1OeGyamHUNuCyWyXph2s/my+hNRzBK+9fQTFfl4SDL3/5SZEn8LOIhNvwx3/8x/JMvfb6L+XZ3rv3Nnx25BReffNDwGgQdhkn5QTWb7/1Vuy/7VacP3dG6rxbbtmHw4cPCRBGsJhpPqvxmNQZSqpHSdI8wuFWzM3NilfI5s0bRT9fYkRoMim6fTI5+PnrzUakslnZKwh+JVNsEBm/WlcAO6dbGEu854xhZk1AL5xIiweF+BJ8JgPUmRxsKp3EELa3dWBmaQk3pucQ7uuHzuaE2WpHJlsQ5kEmn4XWpBc/qVBrq+zFNNjWq3VoVBh9URdQgHsVQSeP341rN69LrLjVapf9h9Kt9OoqcpkELl49C49Vh2CjAYeqAbtGAyuZqEz4gQqrpSIqFgPi+ZzIRZSa1CDrhXWejcAs6jCS3l5kBK1VkYQJNZYyVz2qGjVW01mJVExmitCbKEdoCKOThoPxXA2792zEn/7J84jOjuDFb/4PhBisVVVJ0pCNe3W9irq6IelU1s712HHP/ZhYXcZLr79Er0Dc//CT2LZlO958+fsYGxmG2mDD4198Frfe+pCw6vQmpVcha4O+YWQHs7YiG1mnpx8UpUaVtaaa8j6j7MfcP5qUfIl0JfVCpuGMYS8Iu0iRQCoTcmFraRRQiSwDxTCc/09hD7AJ4Hqn/wjrYTKOKLMTifBaTLucLWK8TDNDvcimm2xixWtQMRoncMokAe7xTTYzzxMlIcWoJNnUasJ0oyeXwn5gk88+R5EP8N8VU3TFTJ7/1vx/SvStAjpQ6sBfHK42z4+mDIHfryQSNNkDZBwArb19vwUF/jURiP/dn/XIvd0NNghckH5/APWqGqlUCVeuT2F2JS10Z9Kaqf3qa/Mg4Lci3B6QjYOFxqYNG2ExU3OjmOxxo+UkmxnFnITwwGSjyIfA7fYIpZ557Yq5i10KC6HsaWhGSLdMgwAKBA+4SfPvfJBpthKPLeHK0CX09vZJlI/NpkxAqWchrVuJyaBOktT/kiD7dPmemyHC3gufLwi90Yq6Siuyg2aWJk3dyHJg7As3bGaAs1EVOhBNWYqK5IH/1oz4YGHC4o5fw+ZdMfkgAMLJvJJnqjeY4fIE0FDpodaSqsOBPZt+RTrQTDb4lTNn081TrRYTpKb7J4GPpqEIFxp/Jt9Hk4pEgIaAAkE4bgYsGkkHkgg8Ts9IVSrR0KeKoUsn8JOf/hMy2Si+/OzXMbhhK9754B0cPXkRIxNx5PJ0FjZCbbUgX8yh0+XCw/v34nN7N+HaiSOYuHgeDeSxWorB1BrGXY8+jVBkAJNTC/jP/+mv0NAq6HV0JY0Wrxefu20HfHYyPoo4fuIIfKTm9feJkRN1oiaDSXSTdEp2eknJLQp9tpgriAeE09+C2VgS50fGxOAMRsWJncgtdfUyBXQ4BGBqjUSQTCQxOToCN81tMhn0tYexe9M6ePR1FJLL4tJrdbhw9epNXB2eRntXGO6ATzZ9k6YOv90Cv80u8WKuQEiKbPk5NJ9p1OVgYKEvdKwGKWFGkXRw0+P/k02xUYPeaMDZSxcxPbci00gzwbNwWFybVaT7ER3PpMXdW0y/1CrQ8JNNxcTsKkw2szAU6K6/ef0g6pWyHPSxZEzylg1qDdb394vWnlNWOm1fv34VMiekpnU2jW2b+wA+v/mCeH2Qik1dLVMbeEiwgAn4/UKRjqaKcIR6kFUb8cGJE5hanJMJvcVkQ3tHJ0xWk0x16JNgNphgN1ngsFmwe8dO2Cx2meKfO3saydQy3nr3XczOrqBCiqhWja72VnhsZuzdvhl3HtgHf9CP7//kx3j1nY8AvUli/u66+04M9rVjdZnZ5zb52cwk7+zqhdvpxcLsnExEl+NReb/MPLYa+T7MWF1aQTlfhNNiF5NNFrBt/KzZvFQrSGdSork/f+ECThw/CZuN8TsZ3HnXQYlqowP62BgniiuiBe9sa8fhQ4dw9513Y3DTDpleHDv8Ltav78S2Xfvx4s/egNsbxrf/8R9wxy1bcPv+A9i5/VaEfG0S4/bOi9/E2z/9NlxaDfoHN6Br+04M7j+Iq3NL+Iu//DsMrmtDR3cLDn16CBa9C9u2bhdWRyKTwp59t8DrDEq8Itk/+VIelXoNS7FliW785PBhMfHq7W1Df28vUrEEdm7bgQrjjkQGFsC8xL3xOXfiX158ETNTk9i7YyssOjUGerrEG+DciWMw1ivIrCTgcWlh93owObuCutoKfzCE9o429PYPSLH3/snDGJubhdVsx7qOMByaOiq5Kg7e9SDckXZoLGb8h//470DSzx233yJa7xs3pqQRT6Qzsh8lEjSpU4vkYuvmveK1IjFa9YpIQUolRsHmMTExIVPzE6fP4ZPDxzCzsCrPtMFskikd15hOpUZPV5tMqsmS6e/vkSmtl2CVw42Z6TksLi0L0EA9dSarGEeZLFZkEwU0tBCZlVqvkTOCeyoZbgQCoivMp9fA43ZK4Uo2E3PVGTErGk6NDsym9vn8a54zFXnO2ESw+KEbOuUgjL30uD0CQnEKKSCDSMPomVCWgphnG1/L5fEK04ngLUEKvs5ydEXOOPrTUDJA/xL+DIIhnEry/OUa5gSbjukEuLkHUm/Ns4KgNTXKLDRJKW/mU7O54ZqnZwdjTXleEJyulijfKIrxpUyFGkrcIhtkhelgFsPBFr8XdqsZ8dUV8SQIt4Ulz72ntx+jo5ThMDmjKPK8ick5pNKURBjh8Skmbj6/X+LzCKQSRCDDiJGBW7f2iGu73eGBTmfE+bMXMT+3iGwmj/ZwAHfdfrvst8ePnZRzlFI5GoiSqkxAksBQNJqARm3Epk1bcfjoEUm0kUkWs8YFaK/DbjdLrCI9J5xuCzLpnFDyKelg08JzM74aR9DvwtbNG5FNpaRG8QdCwjJinWCz2PDcc88JGLl92075ft4jSdOpljE0PISz507hnnvvkfv//gcfSTNLhlu2WEK5UIfFyiK7jEgoiO1bNojELuj3yhlD+aI3FBAWozyfDTWmJ6YEjGoLtwvIE2lrEzD8yJGjePypJ/HOe+8I64JxsOGWVuzeswufHvoUDocHqUwON2+OYXh4RMBkm02DbVvXo70tgnfeehft4TZLRiOVAAAgAElEQVSMjk1gYMN6aNUN+N02+EIefPDpZyiUtLh0aRp6tRrPPr0fbqcBZ08dg0mnxmBPGJEWNww6SFP64eGL6Fu3GV945GksLc5hfOQqNOqaPGvxTAKXr0yh0dAjkVDB4zGhVM6hratVkhjiqSJi8RyWV6jtVsHn0aGr3QGI234VLQEPKsWSxF2yfvrJR5MSSciz87nnvoinvvgojh7+FC/97CfYvXM3nvzi00L1f+HHv5AOzWSz4Y0PP5XUKS3p2AQg7DTec0qNFI9FxSuDMZorK4vyc7jWCLPR/E5irwnA03i0VILXZYeX5+byMnxetzwTZNX0dHWLPKxRV2NhZRnOYBA6owFTU9NSNxjJbjMaJI52dGREGCdkFtBHhMOYxcVFARxKhTziC5MIWgA72RyOABoFJQ2KX5suFrGcK4qEy9vRDp3ZjkZNOO8CXBIUzpYYkV1FpK0dswQQ6YnCWlatlqEAzfUYY1uqVRBuiyCfycmZStAsFYthbnYSo+PXEHBb4aUXWLUCt0YLCytJrhWyOvU6DM1HobHpoIMa5VxRGBh51sC1Glw6NdwGjZw5NOidnInCaDGIvJIm47lCGUVGVFNWTNZrtSL1I6vpUl2DAvfbchmbN67D3/zff4HDH72Bz15+CYGqGmboYLNYZABFv4IKSiiR8e/2YXDfHSgb7XjprTdR16vw4COPYu/uXXj9Zz/E2VNHoDFa8NAjT+O++78kQwnW/DShFUCO7OMi+wmmRSmxhJRzcmhA4I/7LvdIJVFLSSnj2dDsP/hv/H5hBVeVpBkOLJvxfIp/gJLCRUYWK3b+P/YM3HcJPinxhEYBB5o+A3zum426mKKWSpJuQ/kAq3+yDPg9ihcC2V5KZCAHK00pgAJQqCSGlj+DtRTBWoILZNoR7G5KDJoR7MrrmuRcIZtS5Ghr3gQEC3idfJ+KjEKJWGz+HJ6XChtCATwUzzjFKyrY1fVbUOB/t1H/1/y6Jz/X04gm49Bbifq2wag1ibHMpauTiOZoXFQXNM7MgrLdBbtVhUDIKdm+pJOw+O7u6pTGmJnGnEr6vD6hWpFeR2Mvry8oRYnEN/FPI433uPioxSzJw0mTEy4Sh4PaST7Yik6HZkdsgKnbqlfy+MUvXsLWrVulAKSmks7z1HlykkjUkQhYhlMPcfJUYXlpCaM3rgn1saW1DfFUThy2GUxqNloUd1wNZLpTr5UF8eJ/bLQE9aQHAZkNer1sEnQW5kIWSsyayy3fv4LkNQ2nGsim07A73VDrTNDSmVdnAUROoSB7TWaBgqzq1wyniCArKCNfn0ggDfjEjEqr0HWaC4oLtGmQxX8TLT9HHQwnrFeE9i1GJkTw6ipYLU4U8xmcOvUpfvzjbyGVWcLjjz6Nbdt2Y/jmNfzox69gejYDT6BNtGGrGVKvjfBo6vizrz+NdUETPn7lZ0CW/gAVTMfnUXU7cdvnH0UoPIjVlRT+5q//ClnqbHVGpHMlVPMVfP72veiLcDqhEhnHYH+vTKlMpLLliihkCzJhT6STKNRKMFtNKGYyQpULhyJwB8O4PjOPj89dgsnrx1KigOjiCgwmFppe2dRIEeaB6g8Fxbn7xtWrkotbTKUQ8rhw96170WLTQ1PNYGFxRhz/6e574cJV+EJtcAS8SOeT0NcrWNcWQSNXRDjSLhns/iABsLx4VLBZICjAwo0sEaX/1qFSVKYEFaLm1LjnszIFZeZurlzB2Pg0ktm8orvWmdBYY8twGiqTxTKbdrs02SwcrlydgoEmhXod6sUS1vf2oVGrYGFlQYyTEqsZtIW8kj9PinGhVhbtGUEBFjBakwnZbBH7du1FJZNHJhZHwOcVhH5ueREOt1vWiUzezCaZ0lm9YWjcbRhbjuP9o0cwMjkq00lebm/fOphtVixFSReml0ELOlojMsVrD7dCA0qLOjE6ehM//8ULyBRiGBtZQD7P06ECSgxVlQoee+BOPPX4g2JE9P6nn+FHL7+BRLGOcoMTXI2knNy2ZxuMBo1MhV2+EIwmGxYXltEoV3HgwH5ky0WsxGKolcqIBFugbajgc7pg0RnhsFiRWI0J4EQzNa5JgiGRtgjMNjNWE6s4d+Y8Xn7pF+ho78Tg+kFEV6No74xgdHwES8uL6Ghvg8/rwcnjJ/DMU1+C3uTC5Ss3EF0Zxd7dG+EJtmPo+gy8gQ5895+/hee+eB/OnTyB9es247GHn4LDbMSHr30PoxePwlwDNm7fDf/ARmR0ekwsreDttz/A0NAI3D49HrjvfmhqZthtLoyMjuCOe+/Bjt23QKtmuaNHiZFNVELXq2ho6viXn76A7/zgu2K45fU50NvVKakZkZYwjh85gnwmg62bNmJgcBCT09M4dvyEpMM8/OADmJ+awJ7tW5FdXcbE9StYmZ0SNg0qnPj5sECDvs5e6Mw+TIyNyXRu57Zd6OrpRrQYx+vvv4uuvk2YnJjAzq2bEV/JoC3Sh4GNmxFqC+OXv3wJr73+cwSDLCpYNDhEx3zt5mVE2juk8EjEV9ASjODP/91fQ60lOKYVvw4GDlQreWRzaYlcO3vxMk6euYBSTY1EpoBUriBxZMy2pi5VQ52lWZlScMJNgESKrEIZbW2MWhsV808WMgSgSI8lqyCVpe6d+tsq6qU61DqVgArigE9/A7KtaAaXz2Hbli1yphFQ4tSI0zUy3qhjJ3jOc4kFEllhPK94RnEfYswoafkt9N1oDYt+mPFyLS1+FOjsT21qtSzMni2bNovkh9MpuomTncZpPwtIas8JFMQSCfEdoFyhpdUve5HJoBNTPUocuOcTNOYklU08z4XJiXm4PA5phFl88cziWSJ51A6HdFK8pmAwII0u6cJ1Fq1rsgMCDRLvywixSkmiPTs7IuhoC8tEO7o0L81RR0dEfCQIbszOLcBosIhhqclInxc/VlZiuHr9pmjp6REjlGETp9QuOf/ZLFL2sGVLr4BJLLgJJp07e1WYbzarCQ6HFcvzSQFId24ZwKlTN6A1KI0+m0da8zBWtVCoCbiwa9c2ifr78MND0qQrelaId4rH5UA+T3mVVkwijWalYOXElmAynyfmx9NEceumdWIwODU5LkwOsjj4OXJPCYda0N3VDa+biRpBiY+Mrq4ik8tIhNyZsycRkqQWL44cOYYoowTnFpDOs5apweOzyyDFqNXi9ltvweryIqxmA3q627G8tACvzwtvqEXSKV584UVhSRw8cDvqlbr4ZbCpDLW2YOjKFZhsFvT09YhUwu31YuT6CDat34ht27fg088+wYZNWzA5OYNctoxz587B7bQiGHCisz0kZ8/YjVH4PS0wmR1YFeZGAfHoInbt24jhkXFcHprCzHQCRq0ajz68E5HWVhw99BF2be+GvlGCy6RHW6QVNZUGs6tpHDl2BbfethcLM2OItLjgc3swPT0Lh8+D66OTuDhE81SydBjBS4M8JqVweqzF4koay9E8imUmNAFulwZBnw4WvVrYewa1Gotzs7KnvXSUYDoBexV27tiGz99/EC1Bt/z7P3zr+7jn7jvx1FPPYmRsEj/+yU9w5cYIUmWiQ6RB1+Dy+YV2z/vJgRWnvPxcWcMSNCIAR1mtxWoRCRkbpkoxL8Z5dqMeZoNOElJoaquYR0Nej9PxWCwHt8sMu4cxtDGUmBDFdZgrwWoxwOeyCyBDsJSDJaYLca9ajdKrJolkIoWOjk5MDF+EU5XF9t5OmGpaoFjF8vwiAm6XMA7jpSqmUymk1EDHwAa43UHU6irxTiDQTlNcgrIc0rGWSCcSMGg0wgrh4ILyxWg8JmwfYa4yQlytxcLMtCJfXFnAtetDCDjN6PJ5oE4l4VVrYGfqFU2IaRK6tIg5soY40MqX4TYbYVDrEC9XkCiU4UAN3X4rbExpWEmiWDfAYNZDp2fKlhbFagPJfEGkmG6HA9H4KlIlJmqpUSgDqQaQqdWweX0//vD5r2JlfhRn3n0b6qU4DFXAykl8hfuAHjV1EelKHhq3F30792O1rMMnp05BZdbh0SefgMdpw9Wzx/D2G+/A7DDivgcexVPP/BGKZcZk6tFQsXGvQ6sxKZP3NZ8amXhXa4jH4vD7/YpvC/2YWGMKo0CRATSN/MgQYPPLGotALet3ZTpPtrEyfef9bk7kmylilEr+atCn4jmUl0x48XUR/wAamRNUVkAF9jdkchE45Os19+ymUeGv0w+akoX/j733jJL0PK8Db+WcY1d1zj3TPdMYTMAAAwIgiAwQBAMoihIl2lxZIiWftbVrSxtseb3yWvYe2dZRtC1ZYgZJkSBIEDlMBiaHnpnOqaq7q7pyzlV77vN1gdz9I//g2YMfmnPmYDBTXfVV1fu97/Pc5wYFLCCDgNfL/Zf1M02x+Royzae/2Z6HWVeuwOchUMDX6LIEutfBfoaJMgQFlDQGAu2KwSF/KakMe35pYqxIQEABDUKjI38PCvz/2ez/977W556Z6Oymk9CaDDL9cFicWF/bwc3b69jJ0riIvawKho4Kwz3MOW2ip9cj0wU6uE7v2yf6Qk5aOGnjL4kjpNFTg9REh2yWXPgsyFgMsNjhFEx0Mh0WFYyjqgnKpOhbDHuxfG3JWVYmFy1UShnRCtOtlfoxagAV8ICLVmnKWWARbCDNmws0trOF1aUFjI4Ow88oMY0BOqNVGAt0mOcNxZuCIj1qPovlvBiq6QwK5ZILnjnvSqSGEhnChp4FIYspJQpEiVDkn1kc8nFsShwuL+oEVKwuoWeTnkRmg+RhizPsXoyiYlygWPOQyqpVkDUeELwRJY1h78bsooZdJI6ft+I5wPtZgw6ITtaEmkQwgxpZ6ojV4KSqg2tXz+Ib3/wTlCoJ3Hf8QTz+2DM4f/E8vvWdl1CqmtDRWhGn9lFrEL02M8z/2f/wOSyefRWRWzdAYUazXUeskEDRZMA9jz+D3v5p5HMV/MG/+T+wHsvA4neA6oZcIoOJsBePfeQIUqkYQqEAXA4b6ozFKpVRK1XFFI4UUr3JiLaW77+DSqEgjTZ1cHqrC2ev3cT1tU2Y/SEsbe6IqR5RfpolseCjhpNTMYmVUqtx5+ZNeJ12aJptFJJpPHB8Fsf2jSAfZ8azSjbASrmFN98+D4PFgfHpCag0TUSWFjE7NQGf3SWTNwZj83P2ymSuLNdGXRmptJwq8LAlNblRU3LSqenj3/OgsDntAgowbQEqHXYSadxZ2kSuWJG1rzMYhCZPgIHvg3TCdruhMFYaOmwl4rBYTGiVq+jvCUoKQbPTQK1Zx9bmhuQIT9BTwGxCtdXA8uqS4n+gUmFrNylNy+z0AZjVOvQGgkJHZlTQWnQTxTIbgh4UcwWMj45KJGEVRhTVDmRaKpy/eQMLKwsy0TPozThx4gFk8jnky3nROzLiyKgzYCDcg9mZGTitbjGPoi/EC9/9G5TqWSzMR6BWW1AplGEyAvtHB2DVq/Bbv/5FmC1GnL1wCV///mtYjiTQ1qpFNlIrleBzaTEyGMbg0BDCA0NQawzYju7g0MGDMuGvqzo4e/48enx+mHUGuCw2iVjilILAAYtQNslkC/C7Y6GVK+RkYjxGhgqRexu9BKoSJZnLZwSQeIHTh4AX8d2YFOHj4xM4dvQ43nznLM6cv4CPPnAUM/vHsLC6jp7+EeSKdfzw+9/DF3/xk3Db7ViaX8bRQ0eleL353pvYnLsIQ7UO3+g+3P/5LyGSSGBzfRWLS+s4dfosrDYWoGkEe0LQqfU4cvhePP2Jz0BrdPxUI0+NcKMuxZtKq8ab776FP/mLv8Dq+oo4JD/6yENYunMbyd0kBvuD2Dc1hY21DdEeUzPO9//gAw8IC+bIoYPocTmxs7aC06/+BO1SEWo2ny4T+gcHcGN5EwePH4fFF8KZ984jndpFnzsAv92KwUGPuEIvRdMwuHxwBcKYnJjFoYPHZF8qlnLI5pL4xjf+Gyq1HGq1DkZGprG6sQyz3YDV1XWZnv/yL38Ob7z6Fj73/BdxlOCH3iBa9p2dqOwPt+ZuiBnp6XPvI5ktQm+yoVxrwmC2yMScJlVk7RgpNdCq4PbY4XTYZN/kmRONbkvkLKPAlldWpcGm0RiBRkoUWm21MMQoNbCYmJPdgNfrlaaS4EKpWJK0kLHRYTHQpfbfSlf0MuVD1J4zEYMOzW1p+Em5pJkXgQGadzIZgKAAmzrGrHL/pW9FrVpGqZQXg0ZGhdbFuFbRKJMZwIKLJqFkCvDPhHYb7Q7Cvf0CgNFpngWqz+uS/PYev1/MNnk+MAGEaT955pw7nYhuReUcoplX12WaZxapoZwi8TMkQ4lnZC6XUeJ2SfclbZTgvMWCvr4+AXFEhuKwY2N9HTPTk2jWqxgbHsTqyhJCQT/GRkdw/eZ1Obsp/SNlmp99MNADp9Mj5p7BUBjpXA5f/9Y3ZY+mdIpmkUxD4dlKiwCCOtMzUwJq5LJFnDt3AZHNbezbN47xsX5JGtna3ISmTeNiE9ajG9DotNhN5FAuct9UyTSfn02tBpgtZDvSd4SIPwtTpZjmEMNoUqO3LyTMKiZRcArGWMtmnbJDI2JbW9iN53HPkSncNXtQvESYmkPpC1mQAb8PHpdL3NwZ3evx+ETSwOke0w4Wlxdw6/YNWUcDw8O4fvMWVtbXsRHZlqaIa/HBB05g4c4dMQZ96vHH0aiUEOrxw2634OKF9wXU84dDMr1//dU3EI0kMTwYxMGZAwgGgmLqx3qLwwu314O/+uu/QknWWEki7npDIdFFb8e28Plf+mXxP+FQgAaq9CYYG+2Fw26UJAfKDU06GzQ6swBwlXIeyXgEvqAP8XQer71xSWItTVodfvPXnxHJ02uvvIjZmSEEnRYY1R0BF7heYbTi8rV5pFIFMaU+sG9IWKbUYFfaTaTzZdyYW0O5okhq/D6yUrQiXUrnKihVO3B6Arh9ZwnpDL2l2hge9GBkKCieC4yfXZpfkGs4u1jZa8hVAm599vlnode2UMpnEdmI4NLFa7jv3gfx7Cc/hVw+j5+89jp+8tZpGVZQd21zOAWIY83Ee5r1E+NelUFLWWSwNAvl/mLWa1BIx9HjsiHotqOez8Bs0AsQR4A/U6qiozVKIgDPdu639BWJp4poa7TiZ8J6jKy5gN+D3dg2rGTZhMMiveUewVqTtd/a2ppE5zIJzNypIWyoYrIniFa5gXh0R3T4DJvm9fr7BnFjeQVppo6odfCE+mFzumEyMXLVCrfLJzGDlGLmiwWJKMwXc5I2wH2AjS3rUEpmyD7gYI0MPEopVe0m5uauYX1tGQMhN8zNGgJ6A5w0kKMRNwd3rC1NRry/toMmvXtagIkUeZUGZZUKmXIDNjTgMwBGjQoWmxOJLBkz9JFoSw3ehAZ1TsrbbZFPZgt5FJs07zYwDwCpRhvRVBXTU73433/3f8TKwhW8/b3vwlVtw6PXoVGqol5SvLa8YRsyzRKMgTDuefwTeO/WOt48dxY2nwOPPfEYJseG8erfvoDF+Ztoq3X4xKc+h6ee/gLaKoMwFAxGrgN67hBIZD3PeFQ2ugojmMiPaPmF+ZYW81fW+0rjq/Qh/A7FaDTHibpWiQ+U3kCJIydwwOdgY6/U9opMuPuzSkqbsl8JiNAmUKEkCPCxPwtAsM8gO0XY2XueA3zebiKAEgGopBIoSQdKKgGlxXxuMtx4dnIoyd6NvRfvB/5MV6LA873bm3V9ExSwQIkulMk/qy21IjvoSiTok6F4oCnnUPe/fw8K/L878w8lKvKbv3q8s5OIo8hpqFYHk8GKbKaKheUd7KSraO0tRKOqg34fKcNqBHoc8LqdYk7FBr033KPoKsvlvbgTRf/IxeB0uJQoHbmx6HquE4NAUkHFWI83mo6FnEE0OKTiyQ2mpb6RNG6icoz4oH6oitOnT8LlcmN0dOwDUICbOh/HQof/lQXNBp1xM6kE1lYWMDI0gEBPGPWmCk6PX/RpLP7FLEOmv4qWk8gcAQFKEvirLlN6ZVPomnXwJuIBTDpoF7VTGAeK4YiYe6g0gto22moYLQ4YzY4PEgiIDismI0rqARs7vgZ1Z2IUp1WcTHlA8bPgZyMSig51tzRtVLQ9/M3/VyIfmwooIAZ8jALiz+slCqtWrcOoMwsT4sb19/Cd7/5nxHfX8NzHn8fhw/fg0tX38eKP3kC+ZIDO7sd6PIFquY6g04H7D03iNz77FF7+y/+EajIm183JZb5ZRbLTwgMf/yRmDp5ALJbGf/qPf4DVrS2UVRqUqm1o2ho4NHrsG/ZheLhHUHKdSiVIdYeUo2JFjJL4SdtdTrRV1CW1BYGnRtxqdsBgc+Hq4iquLK0jTw2W0SJTJ6L63Hw59WFhRHo+s3a56bz76pvwBzxwmk3IpxKYmRjFweFe6JtFaDuKqZjF6sbN26tYiyQwOT0ik9fUThQ2gwGz+w8itrMLh4eTN43Q7agzZvMgemMjtcgVoXFy7XFawO+UBzt1ujKc0qhRYBRjvQmzlfGD1PPnEUtmEIsnxQOB64zPxe+s1VSou9R50jyJZnzUWKubLTHp4USegT+5Yk5AAafZgkPT03B7XEhkUqjUqhKxl8znUWu2EItnMTk+in1Do1C3msJcIXuBTAGaatGghoc3qcR2uxXlth5qVz8WY0m8ce4sUvmUHB5mkx2HDx8Tw7d0PgOv36U03QShOi0cPXQI/b3DcNpoZhbFq6+/iPmVOUQ2SVnmVLYmU/3HHroHK7ev49f/4S+Jadp2Iom/+JsXcWctgg6pOhoV7JzcdZri39AT8mB4dBxHjt0Du80pdEYWMgabTaY2BKxKnI5aHSjn8gII8M8To6MS68f4HMp+lPhFtcRBcfI+NT4pRVgiFkMiEUNvbwhXrlzAO+++LcyITKaIRqOMp556RlIHKKPifjE+1INKMQen343w4DB+9MrrsoY//czTcFgsuHD+fQwN9OLBew/D0Kxie2EOucgGmhYvnvrKP0dTbcCta9ewsngbp06+g3tPHJMmQm9mZnoIszP3QKO3odZWi7SEhzbzqMVQTgXJLN6IbOAv/vK/4J1T70jheffd+3H5whwmxj04fPddIq+4dOk6ErE4BsK94l5/4sT9SKYTeOSjD0JTr2NrYR63338ftXQWfqdJzM6MdFZ3+jAfiWFkdhrJclG8MVBswKPTw2dhEW2Fs28cnqEJhEanxEcBLbVQnamBpRv9O+++jpd+/APsn74LzZYO1UYFqdyuJCUQqOztDaCcr2D/1CF86R/+I+nZCIxW6xVcvPg+bt2+jbdPnkIm14TFbobRapcmPpPLSR49J+lOh1U0z4VcARMT/dLUk5pP/S+bj3qdUisa12rE6VtkQRaT3B9koZGiyUJPpnSi/1SKIt63osZstiS6iqClUsDwORuynjjhZhIAzzI27AR4WTCJDpiu2tTs6xUZHk3INtZXZcrOe4CMLa5rA2MX202h99OMkMAiQQrqinkWZrJ5ub5qo4GRsQmRYqRSWZhtjOJTwajTimlhKrkrvgI0KuP5QM8MHrmU5RGkIEjJ1A5KB6Q4bXVgMhuFFUETR5pPdk2uuKdxgsj7RDGsMglDjZMqSieymTwsZh3CPX5JhigwJSMcxEB/WAASnjscKHDa3pUSscBMJFMSU0kz4TfffQef+NSn8M6p0zhz7oJco05ngtdnx8zMOCrVokyaqtUGVpbW0G52MDY+gHCPF047U0bqSMaSImuxuSxIZ1PYTVB+UBA5wc72LlxOH7RaM27enEc6XVXifSk1YAe65xIeCDrlvCCdm0kdlBEEQz7xMWDySzFfkqlub8gnTAGzidrdgnhG0GGewK/Ezh05Jt49NqsDfm9AmkHGzhWKOZEhjo+PQmcy4SdvvIUrN25ieychRoNmiw73Hb8HrVoNHqdTvkvKfkxGvYCwm5sbGBgaFMCMTefY6Bj+7E/+HGazE9PTkzhy5BD6+/vFZ4IJCKQ3/+mf/SnqrQZisZjIHdxknTmtwio7ds9xrG9EMTw0ITGxC4vLQuk/dnRKvr9ELIHe0CBabS22Yylhg+g0TWTyGeQrDaH8X720IIDus0/NwmTUYWd7BaNDPRjtDYLqdZfTKuB3qQlEYzlEIjEcnB5HwGOGut1BvlCiPg65Uh3vX7gl9yeBcDn3GB/NaaPBIrGuxWoDtXobxVIN0WgadrsJE2NhuJzMkC+CSVnJ5C7mo3lJMiDjM58r44knP4Kg34lcOiFU/q3ILu7cWcPE5AQeffxRjI6N4dU3TuI7f/sTSefh2UsDaP5uc+giVPaqgHucB7Ce4tnvpYlxOY9mfhf7BnugquZh16nFob9Sa6JQbyPfVEFv96DI9CwNsLW9iVKhKkwdyp7IJAkFg4q8sFIWDyEawnLKyzVFMI8eB6y/k8kUksm0sAoMtRIemxmAudVAIpYUAJHMPr2qjWIuC4PZgWypLD4J8WId2YYKg6P96O0bQiyegtPhRW/fIFQ6AwpsXvU6aIxaMT8kSMrPkuZ/TECgzICgpMKyKwkz8dbcNcS21+E0aRGymdFjMsLSaMJMDy4K7bh3a7W4uL6LCtkVasCo0si91tJrkK824FC34dapYNKqoNEZUW3pUamTVaWSHqBSb0NlMEr/wb2NjLASI/zoSdDWoKzRYSdXwVCfD//8t7+Cncg8zr78Q9grNTjoE1LvoFVpiVdMtlZCw6yCpW8Qxx//BF4/dw2X78zBbDfhkUcfwfT4KN57+1WcPX0STp8Ts4cfwC9+/regMzrEc0OlZk1dl2QM+s1wv6R8tNtMM1mCBoBcFxzAsM5XGMTKBJ5ni2Kyzsk+Jb6KtwwLQv4//76bRCBggQwYu0274g8mZ45EECrss64/wE+n7srgsBs5SCCXg02Fnq80693rUfwNlHhB9g5dc0IOrfgYgh40ZifjgENOnidkqSkARxcYUFgKiieAMuHvAhBKX0TjZ3qRKcBIFxzhUPin16J8DHxOSVrbYwoEh8CfZWQAACAASURBVIc+lD3xf+9A/efxuA/lB/DPvvzRDg8zAgNsLg06mv/psbIWx8ZuHi2VFq1qUyJpwl4DAl4zXC6jsANC/oDQlzlNIDLO+CAuODZrRB9NJqvisqli1iwnBxlxjmWhwMUnU3aJRvrpYhFETZzkLR8YuSnmFdQKN3Dy5DsYHh6Gy+WF1UYqJG84usFXxOm4q7fn4c3n5zRk/vYNKWJIaXR5A2h2NJJNzAVKt2tqZxSteEM2Om7mpFpLzAgNjvaKRy4Cbga8uSU+S0+GgoL4KYaDSqNOExFOrspESl10bmdxS58EvRRRBCw4JWHDnieFx+1SNElSwRCBU24uBTTh5sFmXwEE+OtnNwA+Tmn+FSMT0p8oH+hSgFh0s8DSMhKx1cDczffwne/9F8Ria3jgxMM4cvc92Ilv4sevvIX55QzybQOKHTV0HQ1GAl584VOPYTJgwtUfv4BaJokGdfQWC6KpFBLNOu5/8hkcPPQAUukC/uiP/j3urK2jwDiZWlucm49MjiK6vAattgWHTY+B3pC4pFcKdLXWCspIKhzpYwQoSeGlwzWndjzUWhojri+v48pSBB1OclJZGK3M09XIJN3j94pWn+ZNXn9ATHV++P3vQ6dWozfoQ2InhtG+Xtx7YALaahaoZlAp5hEKD2N+ZQs3F9bgD5JOGUSzWkJ8ewf3HL0PjVpDroeHMAs4JlNwqslGXQAgNRFepmKoBNQiCMNNki7ynGayWKO/AjkaXGt2l08YI2SOJFI5VGpKpnitUcX6+gqq1SJsVoJpbdTqKpQbNEDroFEqw+9yoT8cErrzdmwb6yubmN03htGBfkVjbTIgshVFZDOKKmUnjKer1DA7M4vhUB8qNHik8aSOOseYRH867A4BBaipJMW63DEA9hDubO3i5MUL2NxWcs+5H0ztm0aFcWedhqQQ+DxeuGwOmAx6oZMO9A7D7XCj1ajj9TdfwsbWMq5cuYNkgnnnGjisBoR8btQLaXzi6Y/hnmOHkc7n8a0fvIwzF26hUG5BY9SJbplu03SfZl57b1/vXnJCRwCA/v4BaC0mMUSSIov6UOob6SdSa8DrcIl7d18oDLfTJcg+N11Se7diO2I65+CErVFHkHKKShErSwu4dPE9aUx5SOYLKhhNbWh1RpF7hPsHUChXsbKwBpvFCK1JhdXIJqpNFZ59+hHcc+herC0u48ypU9Cqq/j0s49hKNCDTGQTZjRx/uYCnvvy78IRHEchX8Y7P/kW3jv9MsIDAzjx0EMwWExwOUMw670w29yo0lCyXoPDxei/lkiNSPkmbZ1u/i+/8hN89RtfQ66QRqmUln3i0OwQbDaTOPNXqk2E/QHsH5/C22+8hZmDB9HRdHDP0SMoJnZRjG5h9eoVNDhltlLapJZiMV1sQ2u3whbyoqIFUozsq6hweHwa2nIKidg2pu4+jsMPPYK22SYu0lpqLXVaaSatVhPefvdNfPs730Rv/wj0ZgdiiV1cm7uBZCoNs0knbu+hYAituhq/+eXfkmlno9XAzm4M6Vwer7z2OpbXN8TIkRMumrMRPJMCyKAXbb4C4HLS2JGpZ6lIM8m6AGrb2zG4nB5hErFRZVwfgR426HT+1vOMqtTEv4BNOQExbpyUm7FvJNBHPXwo6JO/J/WTwBiLcVWHtHcH3F6f0PkpW6vUGkLx5jUyf57AAAvDUIipAQ1kUgmUinkYjTR/ZXAX4LQR9G7Ia9O4jgUgm2mmmfBcyWRLcq8x5YNys0yupDhRG/Si4beaDLL3pVNJ+fwymZxoyXk9jL4jTZ7nIEF6djcry6vS+JKlJl4Ge94zLHD5WJ6tZiaYsBGiCVVLAZwJCnA/E3lDhakQepF5cH8mXbwvHJLPkHGQ1P3fNXsXNtfX5ZpcDoecmdyTy9Wasr5yOYQHB/DKa29gbWML+2f2i+dFMrmDqX2jGBjsE4Dl9dfewfLiGjyMlTVpUcxnpMkN9wRQzBXh9rhx4O5pxOLboovlObcbJ3BRQDDYi3B4CG++eRI7sSQDd+RspNSMAFuz3oDH54DJYsbW9o6waWjmxfdLIISZ8clYWnHiDwflPRNwotzD6/OIZCO5m5BJ3vjoBAZ6B+Bx+cTdnVKwVCqJRqsuTaXDaYfL58Pludu4cPkK7swvyzTNbjNhbGQIbabCWOgyb0atXMahQ3dhMxIR7xO61XP987tlLbG6uibNb2QzhvHJIXG793o8H3g/RLe3sbq6LL4aBLpGhvrFayGVSQr40j8wDK8niMWFJXlMNpvCkcNTAtIX8wXcf99DuDO/gnKlgZ6ADzp1C+VGBcVKA5euLGJlaQcWnRa/9sUHsLG2DLW6jp6AEyPhHvR4nMik4uL7QSPg+aUISqUGhvqDGB/ugdvmEIZNrlxArlTF/EIUZjFKhHhacFrJ5tDhckstlyuUUalyYKTHdiyNdLqC/oEgvF6FEUQ2F9k4y5tJbO+kxdyuWm3h8JH92Dc5jHqliDKjHz1BaDUGzN1aFhr84aNHcNfBo2i21Dh99iwuXr4iPgg0vLQ5XNAZTDIIqtJJnRNQ1nxqIBQMoJKJQV1OYaLXj3p2Fz1OK7Y3t2GyOVBsqtEyOtDQmZEqlbGzSyYjm34NAkGH1Hyjo+Oi/SaASoNOnpOsk+lFRPM2skxYC5ENxD2+XlOAMZ9Wg0fGe2DqNJEvVkQCFQx4UeeeomVDaRAgg55KuWYTm5kcyo02+hgdqjPB7e0RCn6jo4bV6YLeYhYfFU7hpaklGVKjkfNybu4OOqzD9+KiyRhZmJ9DMZeApllDj8WAfocNQbMZ+nZLoiLJoGobzVjI5LAcY+S4Bnqmwej1qHQ6yJVrcGkAt14Dg4YgggottRnVRhUmszJVz+QraHOgUq2LTwUvqsC6SkUHLB3qRhO2s0X0hb34jS/9Elq1DF799tfg6QAWpshU2zBpzLIPl1gvWTWYfuhjMPcM4kfvvoeljVWJPf7MJ5/DXfv34dLZt/Gjl16ExWHC3cc+il/5lX8CtdYqoADUTBMAahXW4GSeKnR/SavhoI6NPQdCVUrJ2AOwvqFBodIwd3Xz7H8UlpbSkHPYp0z4yYSmR5rSI7C+52Mp7RLjW61iwMe+g4/lPsMarJsI0GUJ8zmVPxPc5lGl+JQRxOUZwn/jtSngAZmoihG7MtRUwAOJPScQQraHSBIasgdy/1dAAIXRoAx3FYPz7q+ujJnXK8Byk2bhjG9XgAEl4vCn8YVKX6J4ofFz5WP4HnpG/t5T4EMJCvzL336qw+zrza2IGAPqdWY0WjphCmzGikKPYsHNeCUmEPi9JvQEHAj4PAh4vaLB7e/vE40cJ5WkEHMR0HmYNF0eylzgzJJncUgaI1HwWr2xt4AVmYES81KTf6d8gMg7bxjKAXgDsbnotGq4fPmiIFrDI6NiTsibiNRBLrYu8iYN9R7iRn3nndvXhZ7H6Y7d5UWzrUG9wZuDLT8XqxDI9qI1KG3QSoEnFBuyG/ZuJjHtk9eS20p0Wvy77k0kf2ZkSZ3OwhaUqaly+aA1WNGBXtISVDQ55BSTmaAiE2CWtmJsyCdWTOyUG1hp+PkaCqqoUJAUl8/uza1cD53xlU2HTSUlBIL6yo2sOH62G5CibnVlDt9+4c+xvHwD99/3UTzy0cewtb2Gl199B3NLSeTaRmRrLahqTTx2/DC+8NzDSM5fwMLJV+AwaFFipnOjjVSlikSjjgee/jiOn3gcpVIdv//7/xK31zZQ06uFKaCDFvfdtV/Q9YWFddgsKgRZXJmNsBh0Qltl3IriRE7ta0FoacwRpgmh1eZGvtbG+zfnsZ0vASYbojFKXTjpVkuxHwgFxbyKTXZPqE8ovRfeew/p+C76e0PSJJK69si9h+E1APntZXjsZoT6RnF7eROXb87DYtFj/+SQFOxMQbDbvRgeHkG1xOkR5JDjYcGiumuoOToyIhM0HtQEvMQgTAwgabjSEpOoDmm7pKo32nC6/BintrxUE0o0ncXXNtdx/dpV3LpzQyZlOp1KvDpKlTZq7aasQy0Ne0ol9PYEYHfaEU/EsLW5g4+eOAabQS+TUI1RL9NGRlRVmk2UatRCFzE0MITJwREY1WrRqnIyvby+KnRYsnDoIBzwMc7JgaraJJ4CZGSQKUD/ABp5EZiZnj6ASr2OdC4Nq8Mk06tmtY5SIY+ZfTPwOHzyWpQU/fClb+Pa3EWsrDCPmfeQDhaTFpMjA7DqgJnJYZw4cUymdy+98hZeO/kedhIl+awIwGjVbWhVLZnQEYThgUjDUbq3P/uJ53BrcREWYU6QVtyAy+ZEu9ZALLIlAMFg3wAmRsbEDZqHpIXeJq0W0vmcUIY5ZRavXNKHy0XUygWsLi8I84TgCEHLdLYIh9snkw2r0yFrdHcnia3oFurtEhLZGHZTu3jy8Y9juHcSr7/yKu7MXYVOU8NwfxBPPPgImEe5s7GCSzdu4ejDz+KBZ76AUlWN829/F2/8+Ktwepx47vnPwmBmBjcbrBAMZivq7QbqzIc3mwQUoEQpm06L4zib1PXNTXzne9/B0so8IlsbcDiMGBnuQTK1g0y+KEknh/ZP4+DkNL7+1a+LedhWYgePP/YoCvE4YvPzKEe3UEum0WnUYbDoAIMZWpsfZpcNKkMDhWYFehsb+DGMhEdhUQH5VAprkW088/xnYSRg0ekIVZnFLCddjWYdl69ewnpkXSQyp89dxOLamphRWayMXFXLdVpNFqjaGvyDX/kiHHabaP9XNzewEomKY/nKRkSy5dnQmU1WMdLjczMVQIogymxadfElobM4zw1S/9kscv1z3y0UKMFpSwHGQptMLHoDcNJOIzyzmQaHSrIAp5xs/Dn1SezuCljLfSmbKcLhUGiZXD9Gow02u12kcHSXNxEYIRhQqaLeVKQN3Bx433E/ln1dKxawCAQ9KGQz4hlCgCCbTglLgIZwjH/lPs1JNf/L4pZu/janC/lCGfHdjOzrZE6Q3UATVoLRNDsTHa0UnR1hUpQrRQE+QqGQ7INkEFTKVQEF+D44DeKZSkCerCaP173njUPwk80xWXlKDjfPPuaWEzBJp+h9YpbvgKAAfTrIDqSmliAImTcjw8OS0+522BSfBpr/VqsClhTKFTHuub24goWVVTg9LplgsyhttmsCTPG6PW4/3njtXSzcXhWqtYX55pzYqlXwe92Ibijmkb2DIQGTOOUSKZhQn1moWzE8Mo4zZ98TTxXW6labBTaHTRp36tcpC2kL6A4EQx6UxTBYLz5IXM9s+keHBzE5MYp6tSSTc/aH/Bz4vpjVvbK0LHHMdx24C2MjE+KPE41uiUt9MpVEX3+vTOnVBgMuXL+Jm7cXZG26XBbYrEb4PW4M9vYitbsr68NPCYvBIOuHGnbKLGjUTECGyRfDIyPY2tnBtWt3BIgOks5tNsuUeXr/tDQl7777DnLZnOjTx0ZGkMunkS/RSyOP2bsOo1HvyDVsbGxgN7GNw3fvl7OD4A0HA2fPvi8Di7GRAZQY9WgzC1Pg1KnLSMbycJh0+JVfvBfb0XVodW0M9Pox2tcHn8OGfC6JyM4Wqh0tLlxdAO12yCQgKOB1uoU92ug0sbi2ifhuUYB73sukYAsax3XN5tHjkvdHI1Wz2YFKpYlsroRcoShAidPNvdiA3URczoxsroZcnp5ETRw5egA+rx2lQhYWowkelx8z0wfFi2Pu9hyuXr0OndqFr3z5H0kdeuHSFUS3dxDZjklaD80YeR9rDEwBcEmNWqqUUSzk0CrnYDd0MN7vh7ZewXAogFKhiFqjg+1UEWXosZuvotZRCcjPWFKToSNDBd7TlOP4vF45xzhMCIdCYihIxgDve7fbpTBRNVqFnbObwPZ6FEeG+zFt10LTqCJVqsh9yzQMg6olVPsqDfkaLViNRhQaDeTQkSk7zwGD1QlvqB9WVxAdnRGZfEkiD3n/G8lAbfOMNci9S7YNGVA8fzjdLuSz2IpuYCuyiko+g6DTBEu7gbGADw6NCtpmU0AByjBUZjPmdpJY2a3B6jQAlAyb9GIemM5X4dJCzAa9LosCoKqMItPQ6lhPsU7qoElj7Wpd6kKyUAmMM7mrUGmhpNEhXW2gv8+Pr/zaF1BIb+GN778AT7sDFxvNSgsWLb0pWqibNKhaTfj0V34Ll5ej+MYPfoJULgWX3YzP/8LzmN03hWsXTuH111+WIcThow/jc7/4m1BpzDIMbHdq0se0m11KvEqRoMlQjoMCxURPGJRm8wdpY0qzrYCp7AW47woFn/Hc9ZowYbuMAiUhxyR7FgFZ9knsBbrSgG7dz3ONAA37AjG13mNsd6fvyuPaIh2gj0WXpdxt3LsJAArjhSbuSlqZwi6mFJox6ZQR6MVHhLIs7omSYPNB/KHiA9dlGnQjB7uAQTeBgSw01ori3yLECEVWwDfeTUzrXn8XZOBr/L3RYFfg9/PgHPwcn+P3/qenO5lsGgQGeGMxq7Na5wEexU6yKjpMIlGMU/LaNXDZtRjq92OoP4wef0Colv19vYKY0bSIhRUbJFJZZQMympX4QZNZpvk0F2FUErXfXGQ0+eHmoBhs0DCoKnrnSpXZ8IrxhuK62QTaNZw5c0p0fDwoRX/JZlj8CnSyufE1Ba0SBI3FFvXNNwVhZYyhRaKBqBVSJrtkFPDm0gvqxc2pLMaFNG6jJpSgQLcJZ8NH6hBRXhZENJvrUom6zbrodIj20fm/qYJab5IJIB2YudGR1srr4mHMjXnvPhKKsDT/KlJ3FFlC9wZTikwlWeH/GwlClJE3IAtoLjFG8bBwJszBxxIRJovAbLBBrWphN76GF174c5w98yaee/Z5PPTARxGNrODP//JrqMCJstqKeKYMi1aDJ4/fjceOTODO6ZeRXroOn9OGHN1ioUW62kS0kMOJx5/Egw8/K+kKv/ev/ldcX1pEvt1GudYRp9yRoAf7h/sQiUSF4jnY64bTYkSP36tkvrLxEY8JTtnTMo3hJ87cY6vdi51MEe9dv41YvgKDw431HWo8TbIeGEsVCAZhsTGyqIiBwWFZQ2dOn0Ypm0M4HBJDrFR8G4/edxwM3dOWdtEXoD5fi2y5ibnFNVTKBUyN9wtgwc16fmkNR44cgZF02k4bFiKmzFyokFquILwDA4OSZ00gjRs7wQHFEAYK7UuM0Xjo0Zm2A6fbB3+gD+lcUSIVJyf3QaPX4vU3XsPcreuoN6kz7sBqNaPS0KBQrci0UtqpdgsjQ4NCg6aRVWo3jrGBAfhdTllDbTWQKxQQj+0izyal3ZZpJjWLBAWseoPQjemwy6ks3YkJYBC0oY6WRVBdZ4WlZwwnr83htdOnUG1W5T3Tcb6vfwjBcBhz87dgtRsxPDgELUE4FTA6PIpmtYOJkXFpdFbWbuH0+bdw8cIcMlkWnQTeaArow0DYi76gG8ePHZKG5OS5i/jhKyexlcyLzpQMHY2qDauJMiY2Z4BBx0KpKnnxn/rMp3FzfkEierq+AdTE6jVabK6uoy8YRjjYQ5RQPD3sFt6jdZE1mR12hMI9iG1FhY4c3VjFwq0b0Ks78LkdMOr1cDidMrHKlWow293yPWn0zNPmtJBHtArVRg7x5BZW1peQSOQw1LcP1y5fhckAtBt5uGxGfPqZ55BPZoSRwF+5chWHPvJx9E3ejZX5yzj95vcR3VzA089+HL2Dk9AYA9AY/PJaGj315C2Rn0Q3N3B77qZ8VzR3HB4agcVql1jCk6fewY25qyxR0GxVMD4+jIWVJdFmzoxPYnp4HG++/ia2E3H0j48gX8ji4Pg4iptR5FbXoC4XoW61YXWbcGM5iUc+9VmJdFpdvoq2qobRyUkcPvoQXK5euB1e1Mt1nDx5GpNTk+gfHZJink0fm1RO/HaTCaytr2H27kNodjr47g9ewosvvwK3j4Z3pE7qxVSwlG/iiUcfwrNPP4U2p1tbW7g6dwun378Eo92JxZVNlKoMu9KICS2LFYeNpnpVoQ+TZl2rU8cJkYtxykaDOoIHsdiuMM8IGnM/IDDMyYcyVVEMmirlBpwuPfLZOjweC6xWo9zPBCjoIcDpDGnl29tJOB1k7ijFq8sbkvQcNv0Bf0AaCoLg+VJJ9u18riByCCnSHYrGnD4KXP90J6+Rrmszy/WLcd9AvzSo1IRyAtWNVOTBVShV4fB4sRnZQqGknJls+nmvl0s0DqN5LIRSLek9bcDn9yGVTohOeHBwUJoRnrf8DAkmc0/ir64TNCdJ9GVhQcrnpakfz8wqXcDF64F7LGO16M1DPS3fY07WIrXo/LzIRqCD+czMfjHnvHH1Cmws7KuUQrmkmCRYy4aLDJCl1RgcHjtmZg9Kw0RPjVBvQDTOlE00Gx2cO3MZqXgOfg+HDh5hCjACLuAP4vLFmzLNKlaLIiEiBZrMLRboLGxJO5+amsLlyzcUBqFMpiCJKTINo7u21Y7dZBIGnQG9gwFhGVAGxu+c3wV9VmYP7Mf+qXGUijlM75uUyfrK6rL4S/CwWltZEy+ce47cg5npWQQDYfn+2NSxlqrUKohE1qEzm3Hm4mWJEyXYS+kLzVnZxE3Qj+HKFYlVJYhDVovH75N4ZX5fZDasra4JWLB/ZgaLS0tYXduUdceoUioQn3j8UXi9HgEPqQkm+G+3ONAX7kWjWUE6m8D2zjZm7zqCxcV1icS9dZua/xiOH59FPL4l0adMZWLTzOaDDIlEfBu9g/2I7Ozi6tVFFLMN9Dh1+NVf+ggS8QiazTKCAQ8Ge0IIetwol7KIxnZQamnwzumrqNUNmJ0JYyDsEaZAuVhBsVbE1ZuLwpi0WZ1y/xIQ5Ppgo8/3Ewx6sb21BYOR4IkbajVNo2uS3EDmTN9Qn4Adsd0YorEiUpk64rslONw2HLvnAGrVAvLZJOwWO4YHR3HfPfdJbXFn/g7Onj2Hq5eW8KV/8AUcP35c/C5Y75I1R1nH1k4M167fwHpkE1ycLg+lQjlxpG8363J2Dfb64eW6p2lfLo/1zS3ky3Wpl5rQI9TbJ8wHNv7J+LYMZxjRS38CN8011Qqgxr2KfiL0D+jG1nEwxPqNRsmZRBKaWh2DFj3uHw6imEuj2NYikUzDazcD9SrGR4ewsslEGCvU1ToypRLaTAHT65DNF5FvtpEstyRedvrQUWRyZfG+0LRJxmvAalJMPLmvbMdjcu6R+cT7iPKm999n7GQWFd6jbgvsqib63U4YGjWYyOakbFWrRSybw3qhiuV4FVqbXgxLGetcoZ9TqQWvUQMP2YI2vYBe1QZZpFWSoJTmkU1/oSKsjHDAJ+BXlTW9ToNqU4NUA8g3G/C4LfjXv/c7yKWieO2734SlWIaj3YJdYwBqKkkQKOlVGDh6Nw498Qy+8/q7uHhjHlHGKNuN+KXnPyNGuxfOvYNXX3sJHY0ax44/gs88/+vQ6unBYERHRd1+B5UizTzNcmZxYEUkksaMLOzFpZ/M4r141+5+yp6jO41n7c/HcUOVSMA9On6X/UtQgHU763nWq11QgM22whJQeg5FNk0zVKVX+llpAAel9IgR6cBer9D9+Z+d5CvTeaVZ58/ztZQmX5n8d2XKYmSo04phd1eewMexnxKmhEaZ/PO5f/Y62XuI2TZ9zPZ8BhQAgINKBRTo+gh02RKKjEAFb3//h3JQ/nNsr//Op/pQfgD/9n/7dIdOyJuRDYlwMVkcyBQauLUQRSLNgpOXTY08EUk1PA4dDu4fwkBvEH63G1NTE9Igs0HY2toSV2UWJOFQWBYEF43L7ZUNj1MFbtKkdlIDLjQbVlIsAelaqVU2RtKDeTMqGhiFgsNDpJhPifaU+kVSspSIKiKyWikWupQcccjkTUSNYqWMmzcuCyV0aGQM1UYHBpNVKN2Sp6pi00KzPrXCLuBUrFCAyWKRFS2xg4zwEB2Okt/J1U4QhJt/1zBQaeKVPFLR1UCDYqkCvdkGtzcEqA1Qadg00sG+Lc/L6aSSb8087T1TE9FBdt1Flcae742bi2LWqEgWupokvhb1R5x8SbRJk7Rz6mq5oXHKypucGjhGIDWQTUfwrW//Ga5cPoNHHn4SH/3Iw0gnd/C1F/4WiztFNLQOFIothDwuPP/o/ejX17D8/hvIRReFWkhNfFNnQbrewU65gPseewL3f+RJkWT823/3r3FjeRG7lRZqLRVUTRX8Zg2mhggchXHpwiXo1UDQY5cGnLRXMjIoH2BzysOXh5VWpYLFYofB4sRGPI3rSxvIVlvQmO1YWFmBxWFFq9OUJo/oN1Feblw9oV6MjU3gW9/4lvgGkNrORn13O4oTh2bRyScx6jWjWchIIka1rcKd1ahipLVvCH6fW9bf+5ev4sDMAQwEg1BzYq8QwWSyQh2keBmInwD1X2R3EClVJtqk+fK9kAZKCjH/vlrl1N8Eo8kuwBAnMjMHZpHOZrC4soBEMo7o1gZq9bLQTjsaO6K7MVkXBq6Xeg3jY6Pw0/wpEUe1VEDQ7UbA6RRPBUp/qEcVvRqdu7RarG8mcOjgPrglus8Ii9GAnfiO+A/QFZvT3Uq+KE2Q3elCx+iAa3Aap67N4YWXXhJQgAajThvv8Wm01SoURIupFskBQQEyNQb7B9Gpq+Cyu8VEKZmK4uXXfoCLF24inyMqzUOD0wOdFFU2kwaf+eTTMBh1OH/xCn782nnkKg3kS3WZwlKqYTBQO61Gj88q01Xez1a7FY8+/iTOX7yIwaFhTI5PIJfJSuPPrii6EUHIH8R2ZAtT4xMYHhgWJ3ECAondhBR7jB4k6La8cAdDfT24cO4kKPA4emhWinOl6W/B5vKhqdLB4fbLFKlQZGGo7O/J9DbUWsZsZXDuvUsoFlq4e/aQ3EPbm0v4yPEjmBwdx50bt/HwAw+KediFy+fFNOnYx56G29+Pmzeu4xv/9Q9x5PA0TjzwGDTmAJo6t0x3aKDGHHGusz/+oz+Ez+3E/qkJ3J67JdFDx++7H0PDozI9kAQkygAAIABJREFUo+nqZmRNoj4Ztba5E0Wz08Lk0AAOTc1IPNk3XvgRpg6Polorw20yYcTjRXkzinY+BwOj+XQdrCaKcA3NILqVxGi/HQ+dOIJatSiTowcefhJmexCNpgbNWlsmq3wNGlqarGYYtB1kkzFcuXpVptOPPfWkmGFevHIZp86fFzfp+cVNNFsNqDsVqDpmfPFXPokHT9yLciGPaHwXl67fwpunzyFdbqCjMaDK+FS1BtVylUgp9DoNBgd6xfeFbB2NViWu/lx/IyOjoq9mQ09zJ+4DNI7LpDN7QDN1uok9vWNLUifynKKSiu62fQBEO+z0XFEKHq/Hh+3tbfEGUORlTVg9Ifn+u+Dz8vKSgCIENrkPUL8vhVy9DY+X2eGMdK2Kdp9smVa9JnpsRmdx0t8ToPShKFMeNug8Gzn14c+UyjVJyKk324hs7QrdnY0EwRd6gxCI4Z7T2xuUMywWJ+BHMJwgOemiJjk7CcjTPIz7giQl7OlflWlXXfYAmhWy2WXDSgBZjAeNbBicErMnEzKReQGZVA4WiwFWiwVHjhzG4uIiIjs7AtLRuA7NhkxQK8U6Aj6FhVBv1uAN+LGwvCba3SPHjmJgeEgo6JVyGrVmRQzzyPKiCeePX3wLmo4GAY8P/WGaoWbg9/sk0WBjPYqBwRGsrm8gm8/KOclr5h6YyeVRKtGA1oZMmqZqdA/XCBBKliG1AfSG4HuhjMdiM8JgMiCTol+CWZhnTJggUHXf8aNwOSzimeL1upDNpsWslPFnjKpbWWbsXz8e/MiDcNjd6OsdFMkKPW0Y9cYUjZtzN3Hm/HncXlpFR9UW75KB/l6pQygB2VhZRm8wKNny/JyY0EAwjSyBcG8flhYWpeFjykB8d1eYZ2yi6TNw4+ai/Hff1DDuPnSXTOL379sv+1wilhJQwB90i0xmdX0VH334UZw7exHlch135hdQruQxMz0u5pdTk5PIZfO4du06esI9KBVyyGdSCA/04db8KoqFBuLbORw/6MEjD8wgk4mhWMzAZNJhYmhUkl+gamJheRmFugqnzt+BRmPFwelemA0d9HgoxVFhYZVrJQGjySmyUuJM+WJZ6p5QOIBmo4RWU4ka9nn8wvJAhzFxNN7USsRvuJ++Ok3cmLuBlWgRkUga6VwTw6N9GJ8YQLWaR6WUF0B4qH8EAV8Prl9fQKmSR39fCBqVEfHtOJ55+hnxGGBiED2s6CdA5uryygpu3bmNtY118Z9ZW18XlhLBcYvZoLBOrBaZsFLOxe+MqVlk9IQpJXFT0mFEqVAStiN9HbLZXVmjBKeZP0+wcGBgQGpKNlr0VLI57ErD127LcKFWKCAf2cCk24bZMCWybcRKDezGUgh73WhXSzI8SFerwpSrZ/PSuKooA2IzXa0iWamhBB0WtuIwOUNyz/m8ARi0elTpfVSuwO1xSr3CoQLBp64h59Z2FFevXISB861qQeQShkYFboMWTr0OZo0aTqtFBoWJXAHRUh03NwtQ2XUiQWL0rfCNVDrY1Wr4LEY4rEo9msoWoDXooVIrjSlroQYHZaoOfC4XKIWhVYRWr0K9rUUOWsQLNGjV4l/8L/8UrXoG7/zgezDkcvDyOrQ6WLR2FKptVG0mPPOlL2GrBXzzR69heWMLyd04+nvc+PxnnsPEyBDeO/c2zpx9W9hY9z/4JJ7/hS9Db6C8lyaoLWGgGfU21Glwa2BMHz1TyCNmY6z4fCnxgwrNXpnEk6GrsH8JCMiQTlIHKko84J4Wv+sHxp/jd8RhkiJ3VmJoua4UpgFp+4rHDP9dAPW9f+u6/yuAAXsJhU2oNO9KX/CzMmOFba1I03h9/N0dcirpMoqBIc8wggJkf3Tjz7ughMLAVlgs3Ya+Kwfg3zfqTaXv2DMU7HqhiVRgT3bQTVUQSTabOajgGxj4UPbEf2cn/3N8wIfyA/gPv//5DvPKV6TIaaANLTLFBpbXdxFPVCUaRkF7OMEDvA4dRvv9GB3sk7ziAwemZcFRH0mdfSqdUnSwdjrLGqXB5+SBBb84vDK/kxoYg0EKHTblNIgiUs5JjNBmyA5go7sXZcFCj5SXdHJbYs/4mImJKTEalIhDobgoOhVeCzcmLkbeQIyBunPrukQq9fT0oq3SQse0g5rSbNOMjPcEl6lQlZkIoNEIgk0UTm44ygj2GAIKa4FFq0omVwpTQKHvCFJGmnm9Ab2W1M4ObE4vdAarSAjITqDjLbVlnE4QsKAuU0HfmqJr4gFCgILPxUkY2Q+UVLBw5OfRjSLkz3RRPhY7rYZiQMIDBKrWB666nDaLiWGVtlgtbKzfwXe/959x88Z7ePiBR/Hox55Eq17BX3z1a0jXdYjECmi3DBjp7cEvPvkAGuu3ELl2GupmXgoBFuyxXBXZlhrxWhknHn0C95x4DDaHF//3H/5feO/GDWwVqmip1WiW6RCrwl1TgzgwvU80apGVDQQ9NgT8XpSrFTk8OKnm+6Z2vpjJwGG1wWSxodpWYzkax52NbSQLDTh8AcSSSfk5lV4l7v3Do8NiMsMNlnISt9ONCxcuiskavS7oTBxd24DLqMfMcBhTPS7RBVL7qjWasLAewc2bcxgeCKOvNyzf5635eSmKZ8YnhGKtbrfFNZyaUK4nAkFE+knLdbu8gvim06T5auT74pSMrAKZ6jEChokXehOq9RZq0vBohZIe243D7rRJ4UxNFn+GutKOzo6mCojF42hXG9CptLj7rhm4A14sLC+glMtitL8fen63GjUsTjs2I2y8KKLVI06/h1QW+ycnEfL6xESM0ohiuYTltWW4PG4pRjsNUvU10JmMcPUMo6hx4MyN2zhz5RIqBAXUQLXUwL590zKBrrfrosll6gjdNjiR5OTNrLchHAiJHIagwA9e+jZu3FgSUEBhzjSgVwE9fhsMWhU++ezHZCp09focTp67imisjI5WIyZxZE9YDGo4LDoEPVb4PIr5YjDUi96BIVyfm8NDDz4El9stewfp6LweulKXckUM9g9ATe0iDR4Zu6jRYnF+Xj6bTC4j5oL3Hj+G9O626BxL2ST2T4wjHFBi5mgKabS5EOwbAnR0qO+gUChjey/3PhpdFcYNAZOlFSYJ0NnbhlDAh9n9E2jXKqJ/dlhsMKh0GBnuw81bF6Vgtbn9mDr6NHZzDfzgW3+Mg/uGMDE+A43Fg4beCaOdjAFmaJMy3cJ//MM/wMTogFBil5eWsLKyisHBUTz//OcxPrFfikjG53FC/OKLf4uTZ99GrVXG+MAgJgZHENnYxEuvnIEzZITVZkZ/wId2OgufRgM3o5yaFXR0QHhiP8paN4xmJw4fmMZ4fwiRtXmcPf8ujtx7HyZn7wc0Vug0RnFp53QrlkkjW8oj5LMhsrYo0or+/kFx3mcONSMtl9dWoDUYcOnKNdm/rl+7Blag4R4nrEazSDxypRZytSoy1QoMdjeKBB6qdWjVOtQZVQVgcnJMACe6gVMDnsmlxVSN50WX3sjimmAujW/ZFKdSGZRLdXg9DgENWNDRT2BsdEgovqlEUhp2RW7AOD+rxL1RksCpPwGGPsrN7HZEI1F0DA6Mjo6IERzN+5gywqaUeww3ZrLjeF6kkjkYmMtNF2qLTUw9SdMluEVJDKUDfp9Hcq/ZGPB5uI8ThBBKZ51nMGnInLRVkMqUhTbNs4QAFz0VTBI1SP8Z7JkHasWxnDIF+hPwmvg+2NRz4kXzMkXLymKWFQ1jrig9ojGWRkABAhf0KaD3gOLI36ecG2Jw28Ha2hZsVoMI7viZEOS9cXMBqWxOzk9Kn2g8qVW1xYSMVG7eT+lMBVoC6LomTBYrenr7BXD3+2wYHgrKnsLIN+aVswH94Xffkr1hbHAYzVoJRj2HBdTIEpTXCJjLc5A0fe6ZlOux5ojvJqDR6OH1+bGzExeGBOVSLg+lLTWkkhnZv/m5iGGpkSyNsvgIkHFGxmC5UIVG1cH+faMIeF0w6FQiYUqmkxJhSBAF7RZi2zGMjozhXk6imyoxYmU9Qaq+6NApW8tm8KVf+7LQ5nt6ghKbd+LEvRIJeO70KUyNjyLo88mU/+bcLfT290tKASMoxycmsb66LntZiXGY9bpMyrO5rPij3L6zgJWVNZHI6HRWTI73YvbgrDSetUoDfb30HLBhaeUOgqGAnFEb6zsiqbhw8RKMZj0G+pneRJNTnzQvS8srIl2IbW+JvwTv2+hOApubOTRKNZy4y4bHP3YM1XIG9Qa9MyoI+Xug6XA9WBBPZbC2ncLZC6vowIYjh0Lw2I3QdOgdUEI0toVKnfnzZmHpuF1kRRlgtTvQPxDCbjwCm5myCQvcdpc0ZcVCFVYbpUpqObu4jpiykEwlsJXuYHmVsbdNBMM9CIV9KBUzaFIiojcgn6HpbwsjoyOYnT0Is8WERrWJhduLiGxG8Lu/8zsynNFrdeLBQVNqfr61ehULiwtwut1yPtOTihGt0WgEVTKNGi0kMmWYrAYx7iVAR5YZkzgclOSpdeJvEQ73CaMmHo8Ig5Y1McEXj9uN8fHxvb1GaUZTqZQ0jjyjKEFp871mUhixG3Cg3yUmudvFOtoNFUycQqMNo9mAvACmepg7KlQYyU3DRkbYGbSI54ootNTYzpcBswPlVgfjk/vQ0xOWvYqpPGzEyTQhW4BNGlma3EMvX7uMWGxLUg40tTIGfG4Ym1WEnHbo2g0YVZDEH5NOj3ShiJLOjDuxNPJQyzpVN2mwTHNVNdw6o4DRatRE7sP6scza2qAAjax7c+UmLNxbKDmiTwgTHFo0neygojMiWa1Br2njf/6nX0Zf2IGXvvrX0CbTCOh10PG5YEI8W4FjfBTP/caX8fq1Obz9/mWkMwVkUzH0BZ34xFOPY3x4ELduXhQz3GoDOHr8I/jVL/42LFYPKLrV6Ci1hcgHKNfjIJAsZHq6qJlTCYV1RgCX9aGixVcc96XR7RBsbXyw19JrR3zC9qb0SiQhB5lMTFF+0zuNP8taUnbmPcmw0ri3pbfgfs7HdtnDXUM/8QUgE2Dv57oMgC6jQORzP2NC2P1zd09XjA/JTmDaAfsehRHRbdz5b/zVTU7gn7veBd3HUPLN2rtaJWtrLwVNAA16pykpcvUaZbcKA6LLXGC/5h8c/FD2xD/Hnv/vfKoP5Qfwh//n5zvUAkY3NhRqjIqNYRYLq3Gk0qTJqKXAIWpuMgF+pw4TAz0YGQjB7bBiaHhQCi66QC8uLCqu8NwE1GySIVN9oQils9LoUzpANIqvRTMjomTihC4UR9IOPVIYdVkGslnZ7UKLrJazmJu7IYuQ00KCDowjIquADT4XMQEEWcgaJUKQzIWrl9/H5PgI3N4A1DoeRHTZJFWfzplEypRJMA9VUtNZgLGYk5uM2vA9R08CAcqEnpmhGhjpWl2tyKGq6DH3khJovGVhLKMOOhPj8ozQ6ElhVENHM0dObKinatBhXie/efDL3S2bgWLywX9XKDymD2JFuKkoEY2KQyiBAOrwRL0q162RG5ufCb8D0jQJUGhVRqFiJhMbe0yBU7jv2AP4hc/8MjbWV/Cdl36Mis6M6HYO7aoaHzl6CM8+eAQrJ3+C5MI1aHV1mfomUxmozS6sJ/KIlnI48cQTePBjz0FvsOGv/ua/4pWT72IrX5cYHFLfe51mTPT3YGpiGGaDFmuLC9jd3pJpuslmQ42bEP0jdDo4yRIA4HO7BbjZ3E1hMRJHutzETrIoa5MO+IzCsTltohX1+DxCFWVEJRleBFkS8QTOnjmLnt4QxifGsbsbQz4ew/13zSBk0sFv1cOkU4nTLY0L527dhlat3QOO/DKFunP7Nman74KVgJeBdMGMFNKkl7FwICjAQoJTD5p2dXXECjBA5J4mQvyO67CYbdKQKJIOUtCM4n4s37lGJQcRdXbU1fLwOfP+LcTSSTkwGpUqDATBxsYwMDKIqzeuIp1gosI4Qh6vTHuoj9uJx6QRouN1W6PBTnwXI4NDtCPH3QcPolzKS74ufQGIXjto0tmii3ERgXAYFZiEKfDK2fdx8tIFMacjjVCt0mNgYAj+QACNTh27iZhMTsaGRzE0MiR6Wr+rByFfj0zhd3c38JPXX8Jbb55Fq2WUSJ1Oqw6Pwwx1pyHGXU88cgwHpscR3YrhxR+fQiJTkIkPR9d8TRbjfpcJ4wNBkRLw/vAEQhLbxijHT3/q0zK9Z1PFArBcLCO2vSOUaprfTYyNCzCXzzCeahMel1sKn6GhAXz1a3+Du++ehcmgxdbGCjqNGnpprkXk2uuT2CSN0Q5fuB9tmnPSTrqjlgKQtPVYLCqRbDQpo4nk33zjuyjkq3j26Y9i3+gIZqYmsLq6KCkIK7cX0BskeyICp9OEhZV1HHrosyg29Ljw3msIeG2YnZpFpd6B1R+GyupDQ0XAhQaTWXz7m3+NsdF+nD93Egdm9uNHL70Mry+MJ596DkeO3Au1SslZZ4RWJpPA11/4a3z7u1/H/tFRNCtV8X64fvsW1naiokd1mW04MjEAB3XpdMA3aBBPxbH/8CFYPD048dBTMJm8IhlBo4Lvf/+/Yd+BCRw4+hCaHRNyGRpo6dFpqdBUA+VGGfNzl7G7tYEjhw+L83wimYBa10Yml8Dc/DwuXbmK1Y017MQqyGeb8PuYDKPGcL8PBq1WvvumzoTdYg3pMuMX6e3SEb8LAkSVQhFPPvGYmHBevHhBjJf6+kLY2NhUJjRqrWiU19cicLkdUpwQGFhcWENfnw/JZBa1akNek3vl1NSkZCqTpkxKrxgtUcNKQ8pdmswpzz08OIyh4RGsLC/LPbybV7TzBILlHs8z174jRnGMZKOBGJsfUtBpJGuhkzPXjorryi3niIGsGaLPnbZIpchm4hnCYo97OgtACt8Yv8gGinReggM8GCiHUNzQ3SKtITDB9Xzr1jLsDpOwrdjwslDsFpZK4dqWqSABZjYfnPbwXOGZyv2Mfgtb0QjsNovCNGvQuK2GkZERYX7E43GZQnEvIugvyoUm2Wk0O6RhYxv7JpQECEoIVO22NJojI8OwmK1YX4/g9vwCtnfIZsognVXBatPD6TSK5OHIvccElMwUy/Jezpy6CKfFht5gQEArrYbGv1oYTRbJs6fMgPsP3esZZcu4OZ5JlFD4A0GJbywyIq6jEiYaawB+rjznycIiCiDu3Ogglyvt7ekqSRJo1zkR1iAc9KM37Ee5mJMJMWuCjUhEAf6bSj3g9wUwOU6zPgf6+4cxNj6J5ZU1MYqjBPHc+bO4cOGyNJ2MWzx69AiGBvuRTiUQDgYwe2AaOvqq/PAlafQ5CSeVnbnxrJMYyTs8NCwyIr5PTrbZuLBuOHvuPE6fPS+sGZFe7gE1TGS6+667MHvwAO7cuYbFpVvy2gvziwiHhmTqfuXqNbmHDt99kJUGtBpOLRk9TcalBol4XMC39WhUUpO2oynU8xU89VA/js4OC1szntxBqVzExPAkAt6gRFyW6i1cW9jA1ZsxVGtqWRNuux7pXYU5ymShUo1RdA7kcgVhCrDGIkDUE/QhHPIhl4nBbGREok7AZoIsRqMFQ0NjkoZyZ34e+VJBPJg2Ek1EtlIybGLtWa7kxAMEYkRKQ0wTJqdmhFUVDAXFaLRSqMi598MXX8RgXz/+yT/+xzIMIthGDwzqyaNbEUmbILjJOpX3mbbTwdZmBGoOETYi2Ijt4tzFC2LUSYbWoYPTYiTKz47JQuMT+7C4vCGeJWNjI6iUSiIHWV5aFuCQ0kOC8gJgWhTpC5vJWDwmvzPbW3BUSwho6rj/0Dg6WhUWt1OKAV6jhVI2D3+PFwVOocnGrdUkDYhgisdsgLbdRCSWQKbSgNriQqrWlOSmModUHjeCNAd3cmi3pxdv0iOiD4VsFstrq1hcWUSxmIOqUYfHqIOPz1ktwURg32WDx2FDk2Z7Wh3yhQrilQZW0gVEq21Y7EaYNGxgG6hVOnBo9TCTBeC1iNyO7CxqB5g2QCCyWCqjoSSTy/CiwnQYHUFRNapNoGowI8YkB00df/2Xfwydpopv/ekfoxnZQY9BhwZrzUYbHZMFs48/if0PP4rvnzqHN89cENZSKraB8eEAPvvp53DowDTOnnoDP3r5++J1M33wXnzlN/+FyAeY3tJq15RBn9okEcvcG0W7Dwj7h32CosUnBb8jYBL3Wt6D/H8OIrsUe4mFJYuA8eYfJIZRnk2GqdL8K8wzrTxfd/JOkIQsAyXFTEk942fZbaa5f3cN/kTWxdQDkRIobOKueSH3cUWioPw91xm9EMS8kGk6exHqij8AWQaKwaaYS++xCrjv830pnjpKf8Xr7jIZFCmzwlpTa5Rzp5su0GUbKDGMTXldfg4/NS5sIzw2/qHsif/OTv7n+IAP5QfwH/7NL3eS8V3sRreEkkoTuZ1kAZFYEekMHfnVUNEVkyQfdQdemw6HZwYwNdovFF9ORYlkRSKbsFttsni4qLjAHA634g68mxR3V7qH08yF6FG3oeWUjYcSQQFlwfw/7L13lKT1eSb6VM65qqs659wTYYaZgUFoAAmEECBhCbBkSZZlWbJ311rf1fW93nu8u77X9np3zzqsvVpbRsEKCIHwIBBBhAEGJqee7p7u6RyruivnXN89z/t1If+3/+zZwx8ezhxmprsrfd/v93vf530CM5Vt0pjzccg0IFWUOvtiPoXLly/C7w9gdHRcUgw4HeamKjfnbo6ogAUCDihifMhoFRojUnPO6Q3rLE7sebPygCeQwQJNqDgMAeEmteuWSdd2Uor4WlSKTlUKKzIX+O98H6oDqbrQVHqOgmq5JGZ/PFhpNqhoTDCZaapXl2QCcXS2WOS98ZAjjUvNRFXNB9WpjgoAcNPhc3PzaDqIqpQllb7ERc3BEZsiaMlWUEQvx+9lVAj1uTT3Yt5zdGcVTz/9P/D2qZdw1x0n8OinnhCDomdffBGX5xdgNLjhtnjx0L0fwoDfgrd+9CRsNRpYAfliToxTdGYXcooRS6kY9h0/jiN3PgCvrw1//Td/iVdPv4e1ZFFifqw83LU1jHYH4XVZMdDXhVohy1eD+fkl6K0WaMxGedk1Ir6VKtw2G4b6B1BhVBdd37di2EzkkC40YHf5cG16Eg6PSyjM3oAXofaQNOXUNbmdbvn9xhunZJJIc6Kh0RHEYtvYWV/FgyfugiadhKVRgtvC+8yCckPBG6fOoaFo0NbqQ0uArtcGzM3OoadrED63R0wR6zVultykiW5XVOSfFDZ/i4Ba3PQk2iWrHh6MTeLaIHWLAAK/zskZ7zmyaFigs/ijERoLQqLRLEIIqN1c2pRJLA0ANXUFXpdHNn+j1YTVzXWhIvd3diLkdiObyyCdzwjIwGkYnXwJCixLY9NLpxsM9HaL4zFprKpnhkmaggInosms5GlbPO1Iaxx4/tRpXJqdQbFKt/QGujr7RFbU1dMDu5MxYxHRspEK2dXdhZ6ePgS9rTDrTBKxlc1G8dzzT+P1199DJl0VPZ3FopcJotVEbwsNjh7eizuP3SppJC+89CbC9BSo67ETS0Nr0MNh0cNj16G/3Y/+HqabMK7SgMmpWfk8BwcGZJJ75OhRmd6xUOYUZvLqNTHaCnj98DjdEo1EsCAUDEque29vj2ign3vuGdxx+1HMTF1FrVjA3cdvlxxuH01I6apvdcLscIuTs9lkh8flAx0n07kkUvEo5m5M4Y3XXxPgy+L24+bNRXz+iU/jQ0ePIuBx4dnnnsb9930U64tLSEe34LEb4Q34kCrWsBWvomdoAm++94poKHtbu1Aq1hDo6IHJ3wGtzQ270YydjWUsLkxLc3L9+iX4fV5hOt2YXcLI6H74/W0S1chDJZNOIJOJY3r2Kr71nb/DhbNXEPQ50dnRCo/fh42dsBThIa8LtWQCox3tUqiFN1Zw++23YXp2GhqDAQ988rPoGTqCm/NbuH59EksrV2F3GbEWSQmLYHxkHB89cR9cDg80Rh0W1xZx/uxpuMlC6OhAR2uHULA3thYRS2xgOx4TfTwZL2++dV5068eP346OjgC8Ditq5RJurmxgbi2MmdUtrO2kxCmbhT5p+41KHaVcDhodp9d1BINe8QkpFnNCe2cjwyaVoKjQYGXyQlYXwSLVqInTQMoueGZsbIbR2dWJ1dVl+V4v95EaCx01xonNfHdXj9zvpN1nMjns2bNHmFozC0vYjoTR00NpQhzZNGMYLcIC4D5Ox33ux9HtHSnCevoG5L2Rwl+rMg2Exp9dCLX4Ed2OyP5gs5olvYHrieuRewI9C8jK2YpEUSgq8Pg9SCQzsmb5fvi+GG3IeFRhxGkgHjg8U6lzFoC5TCdwt5ypZGhQhpFO0mjMIgUnGRKUrdGh3+WyijyDZxgZN/z5SGRbfp5UZ55nfAw+FpkHfX29cNjtmJ6ZF+r9Ix8/gI/de0Qc12k0uh2OoKO9DQF/Czwejxg7rq2tIxhqQ29PPy5duoKTz7+Ay1eWxTehe6AVroAfXX0DeOrpk1iYW8dgXw/2jI0gFtlAIZ+EwaSXhrmnfxTXrk3CZlGjXMmqKpX5GWjEOJUA0fJiVC2MbapXBD8zsmloYkcabiLJWkILj8ctrvg8V8muqJXIBiMlug6v2wWfx4GNtRUEAm60trVhJxoV8IjrjeALIzG9Hh/a27uxb/+tSKWyMqQgOHP2/Dm8ffpdWM12/PrnHsO+PXvFMb+9oxVraysYGOhDMhoVk2aaG54+/Y744jBBhvGWHBzsRLYl0YGI8eTkJMYnVENBSjSZe0/Qn0xJTv4JpnDqS0+Xxz79aQwN9uHk80/D7aHRpoJIeBv3feQTmJmZxzvvnBE5xcBgr2j5J69dEa8Ss9UGs9UuUgROxjVs5uwuXL64gFq+hIfvDuFDx8aRiG8hlU7AF/BD09DDbLDB5fHjyvQsppciuHYjI/Kn7k43lEoZuRRTIfyAntIIIzL5uqRVMPaOkjD6PLQG/ZLK4Pc6UK8rGDPeAAAgAElEQVQWJaKRkj4aMosORKOX4RINAjP5gqzd6eUU3G6/+N3wTF7fWEQhlxBwiuDkvv2HoDdYMTUzJ6a2uXwOO+GITNT7e3sFkHz4gY/jtkO3il8GE49Yz7GJIhOUcht+zjRD1DLDXqfDdiIFb2uHmC3HUimcu3BGUl/uOn4MuWwKP/jhDzA3vwijxQ692QpF0cLjZHy3XwCC6E5M1hJ9BdhAslHjemR7SLYkz3IaQTbyWcSnJ9HvsWDfUAjJTAbpGtdlCj6XE7VSEdF4FJ7WNqTSSfjsVpRyBTgtdox1dUBTKSKbLWIlHEXdYMMGY04ZDcpmk9n2lZJEJdIclJ48ZHtQUuD1uDE1O4N5MrxoKEipZLWGsY4QirEYulo8LNTAbqBeqsDvZmpWHTu5EhZSOSwXFOjNgMemF3PQYr4qmn8nY8i1KvOQrEr2AGQLSAQsjcKhFU0/pYNkECfyWZHb1TVGxGsKMvUaHDYL/ujf/9+ol+M49Y/PQbedgIOyQkFZdcjrrDj2yU8jZbbjqVffxNZOEg027+UkXDYFj3/mUQwP9iGxvY5nf/pjhGMJHLn9BD7z2G/D5Q6CMGG5khevlGKhJr4XBL6sNpVJxv2mWZc3o9JVUIUSYzVivant5znQbKyJOjUZBRINu6u7J0hLyRvrfA5Hm/ssh6Jinr7LQOBeTjC46QvwT+n7rEPJFGDiVSAQeN8vQGRbwgJT4xH585XdXkV9LWQ/mwV0UGUJqiyCmxu/T67LLpOhaXLO/zcHmM330DRBp3zAaNLKYzVlFfyM+Pcmc4JpBM1+RfouRUHn8MgHsif+X9jz/08f6gP5AXzjX9yrkApUymREG1VUNGKcMrvIJAHGptDEg3EdpJUocFu12NMfwPhQN/xepyD2QmPX63dj9khNZGayDl56CWjUyBmJ4jOaRQNORJo3BZtjNkVsqjhl4YahUuTZJKtyA97EnFKQrlbIJXHx4gW50UlpZmSVAG5yU6t0SN6UgmSJn4FWIqFuzFyXaU0gEITV4YKRDti7kVWSIMCGXkPjrCI8Qv0uiRs+i0SivNwMfkn94etR/QtYlLGg4y8yBrgAWHBxWmQ261AuVWBzeGGhsY7BCoPRKhsYTwFOEJoeCMKcMDIzV3U5bZqB8H00PQVU99BfZqby8OLXBKms0kNB9RugwzJpWoLYEX0l2FBXkM8WZcK0vnoD3/3uX2Bq8iwOHzyGTz78GEqVKr7/zDOYXVuBxeLBgZEDeOCOI7BXkjj34jMox8Oo1UswmHTSVKWyZSTyNYSrJXTv34d7P/YYXJ5W/OTZH+PbTz2LDLt8nRFWgxnmagFBuxYH9o2gqy0ALY0QFQ1W1yJY3d5GTcuoGkWy3v1WK4Jer5jFpfJ5bKUyuDK3hGi2Ao3RCaPFgYX5ZbT3tkmDzGgbsgWCwaBM9uxWmzR2L/38FUxNMZ/WgfG9E/D6PdhcWsBEfy9abTbMXngPfSEnWls8iCaSuD67ie1YBmOjvfA4TbBbdRILtLwcEVf9ztYWmWBzCklggEWD3WoV/R9BKRUQ4PUuysbKw4+fOydAYv5Yq4phJQEoboxs/AkUbEXCoolmc0wQjFNC3vfJdBYwGUWrq9QasBhMqk4wlcDU7E0EfG4cveUAiumUsBES2bQYhLEAr+t0cPp9mJm9KaCAk07MTieK+SwaSg3JbFLuZbJVWESQwdPa0QnF4oXR34tnXnkd0ytLUmzQIM7h9MDva0FLKIRcIQOdnnGhFlnr7Z3tcLs8CPpa4bK6EXC7kcnGcO7C2/jpsy8hlaqBMFujRlpuA6GASzSfHz6+H488+FFkMlm8e+YCLk/dxNxSEjXSRAjsGTTw2TXi9nz4wD4EgyHML29gfUs1MuV9z6zuBx54QKQjBFd4MHIac/3qdYQCLXjg/gcQ3tgSGu7o8DAidMfmBO/cWfQN9IqjOFMHXFYr7rnzTvgcTpiNZtkDB0b3osH8aq0eJqMdLqcHuVIeqxvLuHDuNM6885Zc4wcffgSOQBCvvvoaZqemcfzwrXjwY/fBZDWpTtr5PF5/4Tl0BbzwhHoxuP8YFpdWEI5sYGFjXnTGvaFOFPI1uP3tMDi9MLu9sBjNWLgxjVIxA4fDhGg0jGg8BrOF06UeDAyMw2SySUGxHdkUc61iIY3ZhSm8+PLzmLw2K6kZAb9btMicyNJc8Yu/+jjOvv4a8tthlNJxlLNpHNg7LswJUkaLNT2CXXtQbDjQ0T+CYKcXsfQOdHozVpdXcfb0W3DZXPjSF34TFaWG+aUFYbfQ7ZwFNwGsFq8fkQhBgVUxsNqO0jdjQUDh++57SKZxuUIcLpsJlWIBGzsJXJy+ibmNHWzF84hlsrL/s0Et5rISeymUS4lQMkihPjo8gIWFRck7z6Tz0EhxQ+18GW4PQWYV0GLBbdAaRCJA+jkZaHQUl+i/eAad3UEx56SmvLOzdTc/WSNnESUE9ZrqzUJmWr6UFf0/YxDZKNB9n7IW7vUs6qglpQRKgIiGgkBLCCsbEWmGU8mE+AiEggGJudvcWBNGAveLRCIm5wubBTarZE3V6opMQSkrKlfpe6aV80qMAWnuqOEa0UljT+yb9G0DtczUpYsEwvF+pC2LyGQ8IWeUavTEyVMdbe0hASFINWaBWi1X3jce5OfDQri9vV2kIhK1KpF7cXFS7+3txfWpKSwvrGOi34dfe/wB+fzDW1tyFnH6x89h3949GB4ewtWrVzAxNoFDhw5jc3NLtPdT07P43g+fwcZ2GIVaQ6Rh4e0E1pej6O5qxwhlYVq6z6s0Z4ICdajnod1swPoGp6op2BxMsDFiZHQMZ85eQS5LbxKdNO5iuAVSc7Nwux3i8VMtN+APegQoILDLs5HgcKlQQblQQXurFwN93cjRtdxtl0kwad2Ly8tyNnPfFKZenSbGWYyN7UEw1C6ABK8RG7iXXv4FMvkiPvbRu3D80FGMj4zKkKSju0OM/+Zvzgmws2d8HDdmpjE1fV28CCiL4/7PCZ/fTwPAAJaXlwQAIxOH74dgNz1hWDdduTYpKUzvvPseVta2kM/X0NEWwC0HxpFIMPZxEOvri0JpP37H3Zi+PofT75yRPnt4aAD5QkZ8KG699RaJ6KPPEusoAgN6kxmRaBKR9TQsmgZ+44lb0B2ifCiPGmUb9IDSmGGzecXELpop4s1zk9iK1hBP1hH0m+B16lFiCkS1jrG9o8gWy1jfTEidZDboxBSZDA3S7I1GLdwuB7xOm7Azero7xcOHJqL5At3qyQxhTDBrxQJWInG0hroEaOK639leRTZDA0mdsPda23pgtrrw/AtvIJZOyRoyGgCH1YF/9TtfVZv8zS08cN99cNDckRPh3WaKtZzX7xegnptCo1JAIUcz3BL0RqvUj+lcXu4h7n82m+pPQYnEd7//fURicZB4zWtYLVXhcXnQGmoVdqSwMijzKJXR0tIi8gHxqdIQuMiK/0k+EYM5ncSQ3wZjNSl+IdFMBZF4Rpi2LjslGCkBw1j/Oe0mFLJZ6BUtBkNBGGpVYctky3VE03mU9UZwReYaddQMepTQQGQnj2DQI7LfidFx8SrZ2NySZrncqMLhMMLAPTdXRK/PCSunTpUibCa9sDnp16OUKzAZLEjX6piNJrBEaaRRD69VL94QSlWBuaZDgKxEcH8j06UBq8OBXFGtV2x2K+IZposxz0P1ZlKMOlTqDCA3Ika5RqGElqAbf/SHv49Sbgcv/fCHwOYOvIxIVegDpKBtZAJ3PfF5vHxlCu9NLWB9cxt2NtO1FAIeAz75qU+gu7MN1y+dwS9e/Tk0Jj32HbgTn/v812E0udRIQg1NW2loztcP8SORVAgx6yMwzdfJPoN6fnWISflGc5repPWrlPvdqEIa1dY5uFOp9ZQ+Nxtu1vTNqXuzYVZ/ri5nDplaUi+amzR/FRzgz6syBlWyxj5E9WSjDICSaZUxwNdD0LMZo8ihlSp11ktkYPO1sGdqeg8w1YVDLfYgKqDAGN+igK4chv7S70CVRYgpISPPDaoxYtNXgD2gyoZQ/eLIJviluaH6PgLd/ywf+ECCAn/xp19UNldWoTA6KF9Evg7Rcc8txZFKsIHTS1xYQ6mIM3bApcNYTwsOTgzB7bRIYUPUnRde6Pcmi8oWMFPPwsbGJUU7N3PKA7jBqRGCam4lp4Acd6g3MCkuqpEbC0DevE26DsfgbC5OnXoDHg91WcMwma3yfapUoRnBpzosUz4g6Fsui6nJKwj4vJI57guExGREjFn4GkgJMuhRkcxjZlPbxECKFE5B63Z9ClTnUL5m0vXVuDN6DajGTGrWMRs3LmoWbNQd89+4uZEtYHP4oGj0gEJ3WjXVgAuUBRwXMr0MmlEE/Fz4NTb+avSgRg7rJuLY3BT4dz4f9UhmxoppDShXi+J4S9266nqqIqmaBt+rgvW1G/jhD/4GF869LUyBT3ziV6DRm/Hfv/0tzC4toDXYiQ8fvQuH+rqxOXkON86dglkpS5SbkZEvjRJqdT0yhQZWC2m07d2Djz74WbhcIbz40gv42+//EImyAkVrgFmrh6VaQm+LFV6XET2dQXS0eFEsVMREZpHsFGqRuPnWG3Dq9Wj1+dDd0YGyAkQyOVyaXUKxYUC5pkcinUelTpS5IPIBs8MCh8su4NLhWw9joLdfDuGzZ87jvbNnUGnUcODQLegf6EM8sontlWXcf+dd2JiZhM9Yht3Ejd+CG4thXJ1eRl9vh+je3XadSC7ePTuF4cFhhHxuMeJqGg2StcLCTU2RUDd5/pn3PxsSZlqLB4ToqPRIJdmIszkxCbKr6pEbKBTLIOUzk6UuPCUTUt7LdIq3+7zS8HLaXd1N4tja2cbM/AK62kM4cfwOFFNEmivIl4titBWPp8Xx2upx4/r0HHp7umVdE2hhPBpBAUb+EDlmcatraGT6F2zrgCvUh2jFgB+98Aq26KDNiQ3fc7kh8gHS9utKFZVqUYy/PG4PfDRm1GjgdQTgNDvREWpFPh/H5PWLOPn8a4hGGdPGe1cj+mCCMOViCvvG+vDoQ/cL7e3Stes4c+k6kvk6EkUyC8go0KHdY8FwVwAhnwehUBvS+RpiiTRWlpfkc2Y8HJuMto4OoaAuLi4ivBXBxto6Pnz8QwgGQihk86IHZ9Pq97ollYKRUy6PCwtL88hlUmKY1B1qxcGJPQIK2B1umO1u2D1+VBoaOOwuAdxiqST+61/+F3S2BTDU1yleKkvrG8iU63j7nXdx+s13YdbWsW9iCJ9+4jFpUuLbYVx57220epxo79mD7uHD0FusKnBy7jVcvXIGn3zoYZQrerj8fQgE26Up5IF94dw59A90wWjU4Nz5M6g1FIyN70cw1AVF4TS4JvfR6spNDA914++/9ddY31rBysayFCss7CvVKgZ6+2RSXclncc+dd0DJZ2Fu1LCztoR6IYdGuYTHH38MJQX42Uuviv/JwSP3on/PYeQ1NYQTUWgVnRTrNybPY+7GTdz7kYfQ2tmFaErVWfu9PuRSGUQ3I1Jsx2Ir2NiYxsLSEhYWV1Gu1/Cvvv57mJ5exskXXkIuF0V7i1OMRWtaA9bjGcRLdYRjVdg8NONUC3RqTFm0cmpPKQEb32h0W5oHgnZk/dfrKsgmxRLYEFuEok22AItw0oXJlCKAR2MzMsHcbieSyRR8Prdoz8VR325Rs51B+U9eTAYJIpCayj3WbFIja3nWsXCkfIR7NL1EhMUjzaJZ2HAs5miumy+Spu8WuQnjO+mHQG8bnjc0tiNlf2ZmSvTORIp5LrIAozSG9+HcwiIY2c388GbEU7VISirg8ThkDzKaLNAZVCMonp3lYlkm9Ko5lE7o/xajZdcoS7crWdOho6NdZGo8HykLaOo++XMqm0A1VGu6XhOwFOOsel3Ag2w+j2QsDX1dwf6xTri9rAE0OHPmmsTvkgWhKDxTq9IA/9rnHsPE+Kiwdg4c2C80/JkbM3jhlVfws5fPYHlzE1lOGrVadLZ3Yu/YCKrlHFLJqMTOrgiTUdWmxiJhMW8lQMQ10tBoMDs7j0y2JKwJNXOb1FcW+bvnuFDvAS9fp14v141ft5isAuAROMll8tg7MYy2oB92ixFtrQEkEjuyx1JfzoZNohoJzlRriMcS6O8fEpNEAg5k580tzGN5dR2+YAhPfOohGBtaHNx3EFYaw6WSWFhaRF9/nzAJJfoyEcfU9JR4NvH9CFsgm8FHP3K/mALSh2NkeBh790wIo4+TZLJiOru6cW1ySlglpWoVi8sEG2lCW8a+PRPI5newZ+8g6nXqx+N4+BOfwZl3L0j0ICUr/QM9iGxvyl5Ojfvla1clYYaJGtxHjQJap5GKFdDmMeKxj48j6AEsJg1oFJBlow5KIWnyBswsbeDyjU0srJagMwAWox4uu/RZKJUaaO9uE5AsmaT5LOn9ZL1A5GH096EULBFLw+NmsoVV/DGsNk4zWQvVBJhMpvK4fHlWwBeX142WQEhSKQb6e1CtZDB1/SJqFRot6zEwOA63tw0vvPQGthNxSbigNOH2o0clNUvbULC2uITjR45isH9A/k4ZAdcM72+C9AQF6FnBAU86HUcum0WpQH27UZoc+nWwxmJDabbb2EvizdPv4OXXXoXBYpIpeCaZlcZxYmJCGAwcInFvJsDGdco6gLTuTXo5GHSSIlFKp3DX+Ciq2yvwWeoiJclXddjJFKA1myV1ZHN1Fb0dXVhZXEFnd0CAR5vJjFYCgpz6+4NYieyoQ75sAWamoeQKqNL6Q4EYJdLMkXWlDN8UBVlKaAx6WF1GuR71QhEtZgNaaAiey8JNKQ09gmo0DrZAKddkwJOv17GjaHEhkoTWrIPTqIVZr4FSrcPaMMHMulnDekI1PiXgVKMPAvdevQ4Fym5rgMNMb5Q6aFpQbWiRzDWQ1WiRadSkpv43//qr8HuMeO3HT0MbScKtU4R5WFZ02HPnPXCM7MV3X3gdsxsxZFI5WHWARVtAwGfE/Q/cK2Dj5uIcnnv2GTi9dvQNHsSvPPY1tAS7pQZtKNXdtC72HexjyOAsq3IsvYSWq8PHMun8HODtxoAzOpDm5ru+YmrNrkoECEYJu1anFakj7xdx+t9tttnIN70AmrU+9y5JPNqNImeTrsay/zKSXMBROxnHlFjppNdoeg7wuZs9BBOd+D54vvD1NAeRzdfOgVaT8i/vgSaRwp5TZQP8mtpvqOkDfL1N8KHppWY0mIVloUoRduMYd2fk/Ez4XARgmz/Pc5K//hkU+IBGEv5/f/Cosrm6BotWLxtDvq5gdjWMG/NhpOLUzpAloEVDU4XBBPjsekz0BTE60Cn544wMY9FEMx2JLNLp4XHThdWimgVSDmB3SePDzUco0wZS5BtSeIijvs6gUu8YlWJ3qqYr4upJpE5lFdDUyWzS4Y3Xf4G2tnb5zQmRVqOHngYX0AglRjXtyL8PCnAKc/nCWWEKjI5NwGR1oCyLbdcYcDcxgPbiahYpHW95sBmk+SCSzhfEJkoyR6nLchDFy4q2UdUFEZigYWJZwAI2gGjQI0CDWkMLk9UlqQ6SbU1XfnKKFAi7QhYevQoklYENvPqL77mpB+Imws1IgJdd34Smy6hK5aGfwO7jauliu4vYiRuoytCgEaFRr0E8uobv/8N/wztvvYrDt9yGz3/+KyhWG/iv/+2vsJ2Mo7W1G/cevxuDbjuuvf4CMuFFyZdvFCtI5RIwuphioEMyXcZGJY/2/fvw4Ke+iDrMmLw+iT/9879CsgzoDBbYSesvZuG3NRD0WNDW4sZIf5doOe3uILbiCaxubwrQQrReUyhi3+iYOv3O5bEai2NmNYyG3oZiVSMAS7FSQSaXhSfgRSDkh9NNE5a6TKL62LzqDJifXcCLL/8cVaWBsX3jaGtrRS4VR2xzE8dvOYJqfBsuZGDT06hKi42dPM5cvgm73YSR/lb0tLnEUfXmckwatIDHgY7WoFDIGElI6m48FpNpv+iluLHXG6oRmFKXIpgNhdFqE/CJ0ZVsymnEx4laE9klGMacXvpiUDNrY2SQTo/w1opQakklpREgQTY276ubG6LFawsFceTAQdiNKh12JxkTaQL1fTTp4dVfWNrAgQN7UOXUyeOCWwy21GkUDaXYCPEkJv2PAE774F4k62b8+ZPfRZ5uy06r5L8TBaZpEsE8X8CDWHxbkkWCLS1weZxyaIZ87XCYHPB7CD7U8fqbL+HnL72F6E5ePBM4lddr1ajBejWHga4OPPboffC6nTh/8Qreu3QNhYYe4VRejENJj+wJObFvsANuq1nYCNF0AYViRXSb6TTN1NzCXhgcGkKwtQ0zMzdkUhqPxeFze+Fz+xAKBCXWi0ZQ7a0hmfTeuDmLMh2GbRb5t1qpIEyKvaNjcBMQMFtFpkIae11jkP3IwilspYw/+y9/Jj4A9544jv7ebvzomZ+id3QvfvrTk3j9lddw+MCYGCTSJOnLX/kKeugiPn0N1UIGQ0MH4A2NQGv3I1/KYWflEn703b/Co489Cp01AJO9B+2hTphpzFPjtC2Bar0kZmDhSFgaD7KOanU2iFyDQKmQRa2axsb6TVy7egZ2l00c/x0uN1bX1rC+toaHPv5xXL96BbV8DnfffhR2HWCmkWGtAotGwebSEsb27MOt9zyAf3zuWawtzMDmCqB77FYkGxpU9EbcnJnDoX3jyKc34HC4cfDw3bC4fKhRJkXfk0oVGlJqafCWyyEWXcLK6lXMTM+JSePhI4fwwMcfwr/7D3+Gze0cPD4LGtW0uNRrOAXL5ZBtaBEvVFAqUiZjEU8IennwfJFdVrwTasjLvsvbSgurwy6pHlxr3Jt9Xjf0Bo3Eb5pMzJRXQTmb1SnruUyQltpJ+pnrdRKBySKJjuL5TF7ODVULyakHc7ytqi8L3aQNNJvSSSFG6jbvfzJ8qGd3OKyyRnnWuVykzGfgdHqEPkzAduHmvDDqAn6PGPQ5HDaEtzbQ1hrCtckr0phxTWZzOdlDKCOrKxosr4blXGNMXalE7WxdzDUdLosADEyCYGymzW4R6YAMHBWt6IU5nWLBWC1zWq6B1+cSrTQLTjf3A6dD6LHcm9js02+E7B9hPInJLueBirAmyH5zul2qeZRRnVoxrq1BrSsTAIoNNc7YRGM+BwYGujAw2CMRkaurYWxHVC+DsZEu3HPiOO69+06MDfaiUsjKZP3y1A08ffLneOPUlBSQHqcDfaSFowqzxQD/burN4nIYiXgKXa1tAmR0dLaJjGxjaxM7kYQY6NFYjs0092pOyLjfkg2oRjNSNuUSQCCXK8racjqcAvxkUmmRIZ246xgcVhMCXifa2oLYWF8VnS3PCaY/sLBnkc7PiOBNf9+g0OK5b01N38CNm/NS+H/h138NI/1D6At1wmV34ebiPG4uLMj0kY9FlgkZKgSLKPEjs4HX5eLli9L0P/74r+K5507KNea91t7aitkbNyTfnpTm3r4+vHP6XbR1dglgGY0nJJFgcz0iZ6DJ1EBfXxuGRwYQjyYwOroPq8sbuHD+ojShB2/Zj/n5WYyPj0mdsrSyjENHD4vUZ3VlTZgOm1sJ5DNl3DLRibsPd0Fbj8HjtEChc7xGj1K+jlgsj1xFi+WtBGaWYsiVtMiXGgj4HLCZFdTLqu64UKmiWCHTkU0IARp6zSgI+iyS8ECncoLnZL+QudHe0cIqUO5jSkp3dnJIpfNIp+oYG+/Fvv3jCG/uiMv/8FC/GFfemLmC9bVV6PWUcZhxy+HDuLm0LgknTJ6xGHU4fPAgbBYLttbXceP6FD569z04uHc/lHpDYipbAi1qGhTZR2yOGBFtYpReAVWyZli3NTTQQ4tUMiNxuUazVZpuI2n8jQr+9tvfQr7EZAKLSJAKsobsErUtBr+SMpCSfY0gGZkJBAXIFIhEthByOTDgdsNcTsNtKMNjd2FlI4ZIroiKTivsHrIErdCjXCgi1OZFNp+B2+6Aj3Ha2TwqCrCRyEDvsCFbbkBnMCKVzkCnYRoQGTf1XYNmF3LFIlKFPAqNKhSzAWWyVatloFRHn9cJN+nwtYo093qNAqfVDislswSGdHrEshnENAZcTRTEa8Zt1sJsoMSgDguM8DFmWilAo6mpTbHegEK5hmKRrB49alCNxyn4oodKw6BBsdxAqa5BtFxHqsY40Qb+4x//Pro73Pjen/8ltNsp+E1aaBplKCY79p24H1m7H9954RcIJ4vCDnPqNGiUorDbarj/wY/i8KGD2Lg5i+99+9sSSTgyfhBf/PV/g2BbNwo0MzQzSpBu+qIokb6Cw0YeOPSkoYcH63zuJdzn2a/w6xLBx/8kjUyV7YpvibA/CfbS30udmIvLv7BDVP19kyHQrPmblPxmc829WaTK4jGgGvU1TQd5f4knmviQqeCn6kFGLyfVhJJ+JAIe7A6iVHaxCgbxLOHr4feTSScy6HpVXnPTs6wZKagawP8ybYHnprC4LfRKawigwl9kXpFhLRwBYbI0Gxr+fXcQK+9BQdvA4AdyUP4/5fz/L/yGD+QH8Hu/dVyJ78Rg1BpF21zRAFuxPCanN7G1lZamlqZp1HXSAMxl0aCv3YWJkW54nFY135u6qYBfkFS6E7OQJijABpu0Oq2ejXZZGl/etERim5MM0q+JuBIsIFXR4/Wp9BZBv+qC6vPmE6qMtiFMAVKHOzu71cfW6t5PIZAJvF6vMhIMlAVQ51PF9WuXhGLZ0zsAu9MjKCV/lg0ds1ZZYdN1mAuC6DA3g2KZMR5qDii9BppOzE1nTz4+Cx0iv3weIp6C9O0CGBoSp+lOq6dRmgW1hgZOFyPvWGyxWKU2VKXmiPxB5APa9xcvPwOaFfIxJVJk1/RDKDoS44j3PQ7o8sn3QhkGAYFavbKb0cxrp8aNFAtlOO0WxKLr+Ifv/DVOv/Mahgf68NXf+pq4+/7nv/prbMbTCAb7cPTAHbiltw1TpwCjfeEAACAASURBVJ5HZmMG2nIORsUo+bJGp0lihBKZLFbp2j0whIef+BJ0Zgdm527iD//4PyNbY7yLDia9DrpKBZ0+K3qDTlSySYyP05zOAR0b/XoV0VQMyXgMRo0OAbsbfT39yJWKSBYKuLm+ga14CkabF+lCHRXosBHZJv4Bf4tPnKU55eG0cmxkDH6PT4rim3Pz+OnJ56A3GbDvlv2i5aSBzOriEvpau9Hj9cBajMGmLcsUgHKZS1MLMgnqaWvBxFCnTCoTuQq2whHxowjwediE6DQy5eFmzOaARlDMtydtl4ZdzB5nVi/vW+q0bXa7XAIWO0SLVUqriuTymnG6x8PF4/GpwYcKGQRpoQZSeyebt16Pufl58V7gPe61O7B/bAIGjWpCFc8kJa4qXyyiRCqXyYLV1R2MjQ3A57JDq9BYkCh9QQ4OFiiUN3C2yqKmoTHC2zWA9WwJP3rxZeQaBAUc0mjQxb+ro0tMujR6jWihOzs6BBjg1E0Md2w+dLf3yJrTaus4c+4tPPPMSUTCSVkXxMDY4DGoSIcaPA47Hn3ohDhwr6yu4uTLr2AnU4TF3yq0P/ofUJfY3+bDMFNOHEwZUaQIXyGriewdZqnb7Gjv6JC9hjnT7Z2dmJubR6NGs7MWDPUNIpvKwEiUu07tfQaZPN3SNegfUHPIdZoagn4v2oIhBHxB2O0ukW1wvZqtPPiJwFeFjXDl2hW8+vLPMNjfgzuOHcEbb72Djz38Sbz66qu4eO4Mjh0+AE2jiqmZadG/Hj9+HEcPHZLkBavVBYPND6OnDQazBeHFy/jO3/0F7rv/Y2jvHYHZEYLNzAxzm1yjSDQCk1kvVF9eC65RDSj7cLCsQLlQgFIvwevS4e1TLyIaXZPYyF+cek+07LxnCoWUAEIri9s4fmgMHzp0APnolkRy7h0ewWj/AH764x9Ca7Tiid/5P3Hm3bexcuOKOH1rHF64u0bgbevBc8/+FPlsFB+68wCO3v4htASHpGibuTGLhcV5HDxwAIO9A4hsbkhk2cLCJFZXb2Dm2ixsRg2OHtqHe+/9KN49ew3ZUhmBjqBQgZ/+8YtY3QzDQbCpUsZOimkkbBwM0NUBk4HFQxUNpj2w0Cpr1ekUo5oMGpgcDrgDAZRqdYkE9Pt8SCWiAh5TX8ziy2Z1CXBAuir3DTMneJIvSb+BugBFjJZtVBu7mlBFJsYmsxY6rRE+v0OiA2/bPyIMAImrtdpgsVolcYH7HPdugkk8w7ifl8oV+U1QgH4GyWRaAGuv1wWPm14P7YjubAtjgF48NHD1+n3yPPQGIdAWT6ZU5369Vs6YXLYo+xypyqoJbUVAeO4/3EcIjPD8qFFuREdgDdTzyci1o0Zdce+gWSK/RpYJ37d61lKeoDIh/qkpFM9fNt+cGvIs9wfoEURGnyovKNCQzcNYSghbi1I70qQPHLgVTrdfwLHltTWsrK3inXfOS3KF30ej0aP40mcfh9tmgcXmwVY0ibmlZXz7+89gcvIGqhWNTFXZlLvcNqSyGZEKkM4e8LehvaVF8uMrjSp24hG43S5sr0elCG/rCCCWjMDpcSJfqIjjvI1546WqsFsYgbuxvikFsZOxg4wOzuRRLdMEVYNffeKTsFkMyGcyu8aSZEYFUWuokWR8fzTTZOFM80Ree8q96A3EvYcyi/7+Xnz5N34DyWgCt+w5IJ4T0zPTInekedlLr7wo9UxbqENSbZaW50S2uP8AG/Wb0pSOjIxjfW1LmCm8L3jfEABmjj1fB9MXaJDbx0SMjU0BEnkO0eyQZ5Z4aig6PPH4o+ho79x9z4r4AVQqBfT0dOPM2bNobaVLvgtvvHUKnqBXvCv4vGQ+ZNIVWRO33TKCkV4PcuktiWokKKHRGrCytIlYNId4uoS4NKJakbuUyvRiscDlMInGn/c/1zCBb6Y0UEpaLlZkn7YynrM9IOdiNJbYTV2yiKSAdRmZL5k00w7IeqR/hgY93W343d/7v7Ad3sbbb59CuZiFRikjnY5K6gMn4LWGGWN7xgGDBdvxlCrxzKbR29mOkZFhab7nZqZx/Ngx3P2hD6NRrsPrdMNEfyZOhmnuTO8gsoJcdqnLjGQ3aHUoZthcA+UC40ML4i1DZgXTFKqKgsmZKTz/wgvo7GwXI0MCOaVSFW0d3SKfZdwsZUcOh1cGavRX2E5EUaqUUEzGMNIahLWYRT21g7aAXZix80thrMZSMLocAsbV8kWYOJBuAC6fDfVaEV4C6PRiqTawmUghSTo/zxC9HslEDhYO6vQmFCoVMe90msywGE1Il8pIc88p5lEm48qoR55xq5U6RnweuDQKlDIZI246IovnA324auWi6oECBcvZIhbrQL4KBO1GSemQWD+dAS1OB0yVApRqCXqrEWVS/snyIoiJupwFdptR4hI52CDjgpKAuk6PeKWBnEaHXKmMP/r330B/pxtP/+03UVjdgF+vEYZH1eDGyB0fwZVIEtc3dxDPMtqyhoDDBFRicFobuPPDH8Kdx29HbH0ZT/7dN5ErKtiz7yA++7nfRnfvMPKlstTK3FvJcFbBAHV/5C+y7dicc+3xHCC4yN5DlSyrho/8uioXVUEA9jPSHwiLQCugMv+sxoqrbALpKzhAMpFJTQCTk3ZV+ksATfUpY52qPo4agd6c4pMNt2tQu9t9NxnNYnyoUPJQluGrKhtjralKrNX3or4Onk0EpFkTipngrvxB7TI4kKSkgVI6FdRomtmqT6lKBNjrqAwC1Z9Hlarx+1XAgqACB2xyxXc/r46hfzYa/ECCAt/42u3KzjY1qVXRRdHJPFvU4tLVNaxtJFGngzJLNS1goJbIqkFvpxP7xvvgclikYKC7NxFPurFzguX1eNVkAIU3lAnlWl2cZqU5LZbEmJBTCd6U1FixoKLcgH/2+QNyM6kxGaopIVEvTuGz6SSuXr0splGDg0MiH1CBKC44sgbUAokImWSDCq27hhtTVwUUYMax0cyMe5pZmaW55rSeDSCN5Ihgc2MW2hjpPnSVlxZO1WLy8Unx5HvmYuMCJWigmgOq5h6qlqcumdQstHhosEDnFIlGgzodDQvtu9QtPr76sypbgAuZCKOazsAihwUeJ1hc2Hx8LmLJtLYSoaP2yC40UtVUhJ+hOq1u5mfzwjXRTBbYxVwSTz/1bZx993W0BT1iwOJye/HkD36CG6sxaHQ+dLb043OfuBeWwibeOfkktPkkLDpVk2lyWGBxWbCV2MFSNAlX9yAe+fyXoLHYsby8in/77/4Eee7qzFcl1axeQ8hlw4DfhkY+heGxXrg5ZaxqoDFokSumEdnYgFVvQl97vzAqdjJpxPN5rEa2kM6XYLJ5sLwVQ7GhwU48CaPNgkCLT3KViW5y2kOKZW9XnzTYa6vrePudt5HKZeDxuzE2MYp8MY+Z69PoCnbj7kOHkV+bQ8iuhY0GipUazl2dxtLiGkJ+H/aP9stkX2M04vrMlJjgdLS2iisy6dHcsrnZs3hnZBRNonhtWBSzYUFtN4ZGImnqUsxzksjrxQOFKDCvKYsr/lw8TidymhyZd5HzqhgiyQas0yFXLsoaorlfMZvHUFcPhnr6ZErCXPNcuYDltRUBCCr0AIEBKytRHDt2AG6HGZl0HC0+DwrZghRjPp9fpqQ877a2d6AzOjCw9xacnrmBF0+fgdZuhdZghlJTUMzk0NvVJfFedaUmaR40KGK+Ndc5mx6L0YnO9i7Jjafvwi9e+zlefOklhLeoR2eigAKbxQyzUQsDvUlQxfHbDuL47beJB8aLr7yKaLYIkzeIy1OzUkzYTQb0d/jRGXTD62SOugMJOnsXCgLAFAuqfpuHM30ASKG97djtuHxlUjVztLlwaP9BlCghWFlDf9+wMDGqtaLsUwa9BdkMTcfIQNKLxvPO4x9Gd1evgBhaUCvqlXi4dEb1YWD8482bsxIPGA5vSkTggw8/JG7dne2tAnosL97E4sKsTHtvLq8g6A/ixO3Hsf/gAVh9Pth8nTBZnFiau4Inv/k3OHL4doyNT8AZYBa7B42aXpq9VDqOUHsQOn5mZjabjFnVw+3wi/Y5m0jA77FBr8lh8uppLC5MQmMy49LUIn7x9nmh7FdLBZkkWc0mfO4zD6LdbYcun0Qjx7jKcQz2D+H5Z57C0vomHv7ibwsNP765irMX3oWnrQP9E0fw/Ctv4crlixge68PHPn4CB245inrdhld+/gpe/NlJ7MR28OUv/yZOfPhubIVXEU1sYGrqKhbnZrE8N48OnwmjPUEM9PShq28U567NwOTx4cDhO/Czl0/h+z88iWBnG5bjYSTTFcCkhQ5GaEiTZ7Oqo06VkysFjRzQ5nHCalDUKCxFD73dgnKNUZYWcbtnA1gpZpHLRKV5pVlaTdFLPrbFTrovs6hVXS/PIMrMGMVFyIW6WmlESgVYbQa0BPzwem3Y3o7giUcexqlTb8m0jVMiulUzxs3pYta3WXTPXH+c+rOBJIhFg0BO2nmukQ3HPZnT4bZQSApB+hNQb09DUmm8CaIa9IgmEtiJpqV5YMHGMyqVzMHn9worgRRcFmZcw1KU00fA6ZAmhpFeLGZ5bvB52awTrOcpxoaHJoEEmfm6aI7ICR3PMsahGgxqPDDvdcqDuF8RzEzS6JeeBi6bsBAISBCwLhay8Dn1IDepi2ysdBpuhwsTEweg0VtQ17GesElB//yLJ3H50ry40n/tK5/DrXvHMHNtEteuLSASTcHT4sPInjHRNV+8OIfJawvo7GpFNp/GDin8NQo/LBgcGEchk0EiHUepUZSoTWqXU9sJ8aIZHO7G3NI0NEYD1lajsJnt0NYVVApl9A8PI5qMSZJMqViByWKQJIV6RXXptVt0uOuu25DPJcRg1mp2wGp2YmhkRMyMm4Zg9KsZHhvF2fPnBZ+n4SFd6hPxBPaMT+D2I0fx1S//Jn7wDz8QivvBgwdw/sI5MQqlYd7Jkz8RanxP9wD6+nrw37/5F+IfMDGxB9s7EawsL+PQrcewZ3wfzp87B6OZtZIGHq9b9l8xwEslcOnSZWzvbAtIESCboKMdy+srAhLEomnwVrj14K34yD33YnpqEsViCkePHYTNTuCpJMkQ8zdXce89D+BP/tN/QllhnadqoUmoIYOCI9P2dj+URlXuE3ohsXng+ZhK5JHJlKQRZpnI+1tSDCRqjhIXNrQObO/EpLYiu4AENe5lct1qKr3ezmQavUb8PpqyUnrpGDQ6+NwuMSamEWEiQRCmLkyC/+MbfyJg2punXsd7770NpVaSdUu2H9OuwpE0Bkf2oG9oAJPTc9K0tfu8Eu/K5+ZknSyy248cxqcfeQQ2owWNkprKw1Qq6PWijy/XKlKbSiOl10pDvM00l3JRKO3cG+hFxRrK4/EL+JjKZPGjp56Wmo6ANs937lHeQCsCLUE0GvQSicNodEmTnkrEkKtX5N6sJ6IYcNnQ5zDDWCvAZNFCazBgI5JCOJWDzmYT+n4lV4BJUWtHp9cJba2AkNMCm94IncGMnXwJS+GY0OT5+pj9rKlz0AYUGVltUGCrM03MiVy1gWgui2y9jjzZizod8vQLUBQMu53w0CCQU3QaypXqsJlpmm0Q4JSSGLPNjsV0DteyJZRqGoSsVgEcCxVG+ukQcrlgzebFk8DgsiDfAMowqKwtMnSrdThslMeKpZCYEHJwx9cVKwN1mxWxTBFf//qXcGisC2+98CySy0uw0QhYYwQcHbD0jOOlS1NI0j+LU3+emyhCR08BtwEPf/IRHDywH8s3JvGdv/+W9ACjowfxhS9+DZ09TPYg45h7oSotZv/App+9BOsMJk5xDaoSYhUMUDX5v5RC89/ZEzTTBAgksU4Xw+9dmYAaAagyfkUSRiaBsKLVBp2PTw810eo31Ma6qe/nvs0zjc/RlBNwX1c9BAhoqGtXHVyqNajUlHq9KjXblR+oCWrsb1TWlwoykzVKk0FV1i2SbsY0iv+Aymz4p/KI5lD3/ddPHzcZQKogQFMSoZL81B6JbCACA3wuvr6OoX9mCnwgQYH/8I2PKMtLqygUqqInsbkcSGbquHhlBetbGbkxhW5JI5CGArdNi9HhIIb62+G2qfq9vt5eodiSfkXzHZEQeL1C/1fj/cwCCrBxlxucKLZG1diQtiLND7TSrLCxZXGqTsjLgq6x+GE+PA8muuXyhuzvH4Qv0CIIFn0FBNkjwqVXUT5VB6QXet7U5CU5nEbH9gBaut3rodObJGqMngJEfUmj5KJnhjUdOImYS8ao+B2oNzYXF1EzLiRqMWXCsjv1bTJKVLdQTpnorFqXDZkMDNIiCQ66Xcy1d6JY4kZAKqJKDeLEgQaBnF5xgfPzYeHYjPYgUtgEBbjgVG2P+lqaUgJ+Drwespx3PQoIYvA6cHOuVkrIJLfx/HNP4dyZN2E1KfjC5z8LjyeAn716Ci++eQ6lig0uaxCP3HMcH9rbgWtvPovc1iJ0ZZ1KweQ111aFaraZLcDW2o27Hv4UuoZGsLS0gm/8wf+LzXhBcnRNRh2KuRICNiMGW6xw6huw2I1ob+uUCRY9AXIFFRTwObwY6BmBRmfC9PISErkMErksovEUrC4fNqJpbKdyKFRVSiHR+57ebgFFqM0kU6Cni/GYeizML+KNU2+qFD6HFfv275Nc3EsXL6GSq+G3fvWzyCzfQLtDD4uuJsj53PIGzpydRm9nCwY6gwgF/WhoFKxsrElEYW9XN5isa6UBoMUsSCvLVLInGC3Iz5uUZ62iETo1bwzmb/PzZyFIkIe/OHkmmJXJpFUpSL0hxaTEYmo1UmxnCQIUS0JDJp5c1wK9gwPikp2NJzExOIze9g7xGkjnmRSyKfnNPGQ5pamU6cYcxa237EVnZwtWFufQ1dEmbCAmFNDhlnTlBqoynanUjRg9dASvXriI1y9eRFFi0Wgm5BKQo8XrQ02pyQHDz54US9JZ+/r6YDZakE4VsG/PfmEKbO9s4fR7b+Hll19BJBIVkIPrkMef026GQdcAagUc2j+Be0/cCbPZgLMXL2IzkYbG6sXrpxm1xYJQQbvfgaHuVgQ8dpSKOWm2OIFlFFA6mQHhGS57xs4Vq1Xce//9ePHnL6Ojo0s8IeiZMDY4jBvXp7G1GYHD7kR3d5eAbiPDI0inEzh/7j3JmI6Ew3jwwYdw5LZjsNmcyOe5TxEIqQMarlWuaZpFEvyrSjF48dIlAXd4nWjiyd8EYHYiW5If39bbI0CUrgbxMWjt7UEZFhTKdWxvzIvR35Fbj+DEvfdIlKTZ7EG1ohf9Ox3CW1oDct8yhot0Z6PBBruV10SD8NoaQi1ubG/dxPLiNSwsXMfy+hZqOju6hyawGYngjVd/juH+HnS0h9DT2oqA1QBjKQN9tYSAl7Fxg3jrjVeRyKRhb+vCZ574NeRzRcwt3EScU/GCgpnZRSk2Dh4+iM6BHnj87Tj9ziX86HtPwusyyz3e2taOr/zmVxGOrGJy5hxWl9axNLuFWi6KvYNOWJQCzDotbE6fvP+GyY9jH/kE3rk8je89dRL+1jbMrswjRYNWg0YkI3VhlumRKzVQ09RED+7UAQdGejEx0ik+LT84+Tp2siWRzKCugcXmgMvhQDGXhslIQFovjJuGTot4Mi17IK89C1Y65XNjpwyBjC0VEFDg97FBZ1FTgd/vEr0y4wsP7d+PN0+9JdRbTs3pXM9JsUhxuO/WSdFV3Z7T2cyuaagqCaCEgLRKStD4/N1dXWoUocRGZWUazHOI5xqbz2whj63wjjRSjMkkYMUqlWcap4ZkvPAsIKWfj00jX6fTgQQN1XbTDAgi0/ivUuJ+Q08EnncqbZTnCs8Z7pUs5Ai4O5w2aYxVeipfq0lMSDnJJjDAdB425kyAUM111YQdGhQP9QTR390Bh8WIajkPrV4rEr2aRg+j3QuN0SFF+De/+QOJ+/vXv/sFjA714PQ7p/CjH/wCkUhaqP8DQ4zbPA6PN4h/fPZlrKyuw+sPoE4DMA2wE81idGQPluaXkS0kwX6A0YA74ZjQqW89cBBmqxNXpiaRzCRQRU1YP40C0CgraAm1YGtrAw6PWZgOtWpDIjbJLmvUKzAbFQwPdUKnJahoF1CAWfe85i3BFoyOjWJ1bX0XUNVjcnpazoDFpSXV5LVaxT133SWg8JN/9y1cu3INxVIFtx25TcAfRuwxleGpH39PWBcd7b0iRTt/8TR6e3pgtdqxsHBTaoy9EweESXDh4nksLMxjZHQYE3vHEYtH1ebcaMD584zorIj0gxRh/pmRhjyTwuE4FuY2UK1oceLDx8TckvTtu++5Q9gXvJ5kRdVrGiSTebx3/iKuTk8LfVthDHVDKxPnRr2GI0dvldSZ9fUNuYdItGHNpNodMdqX7cP7lkgyQOK2yWk0pZSqSTI/FlW2SUYLgQ3KB9KJlLChJPEJjBo2ikyG0gSLQYuPnLgDE6MjSKbimLp+DUtLS8KWGZ24DQcO7MP2ThgXLpyV/ZseJeNjA8jmClhYCsMX6ERbVwg6g1XSph752P2IRTYxvzQnTv9LSwtIJdL42D334pEHPgZ9Qyfys1CwVbwaTDarMAVsNjeq1YY0TfSmyWaSSEQjUuPxcyWTIxik7KAuTFdGiSaSKfz4mWdRpPHJbkNEVgabxHxuR4ZVFosXhbxqFhdOJxGOR2EuF2AvZNBl0qLTawP0DdHgR5M5pCsNSQejH1UpnYFFp06PCcjYjQo6PXZU6C9ldaKsN2FlJw6NAZLMY9Kb4LI5ZRJf0NRRrpdgr9fhs9tgcLiwur2DKuPxtHokyXSq1mDTadCq1aLDzpSvBswE92sa6BRFkoi0egVmixHRRBpJnQEX4mmkcwpaHRaRYxSqZegMGjj1OnTqTWiUCjD77OJbliUTgFICCk93b6ZstirsOMrS6MeULlcRLytI01+gWMdXf+tx3HnLEN595SR2lufhaOhggAVto0dwaS2Bi6tbqBlpSMkIQ8CgKcOoZMCP8bHHPoMjtx3C0uw1fOfJbyGTLWN4ZB++/JV/iVBbD2oNnfiz0K+CqWbsPaR5lkaWe2Jd4qJ5pjTN/ppG32oCmer59b55+K4ZoMoaaJoVqlPyJkDQ/Bnu62zsm0Z8rPVF3rzbezSBMoIB/JqkXwmooBq8q8NItU9r+gbwsaW532UUExRovk41cUBlRfDP7ycl7DIDRMotTDcVFGh6HTTNC5u9Dvcp1fOjRDfc90GHpp+BymxQQWb2M/ws2YuoTIcG2gb6P5A9cfP9/e/4/wfyA/j937lDmZ9fFPSWTanBbEIqp2B5PY3NSF6Mxgj9ssFjV2s3A4N9HowN98DntsuEgxmv46NjYhwmrpY6om6k4RgkXsdisyMaj8tCY0HPg5DFCRt43jDUFjXzpkndb8YTys2zq5Ehtb9WLWL2xrSACNTUWTgZstlV6iSN9aiv5xyXcS9W5sgzWiqHyWsXJGZueHgcDrdfHGSLpapKzSbdhzGCispG4IFG3R8nkqSGEikk8id8BK0al8iFRPolCzsuZi5UIdrsusFy8WYySYnH4qSYVFMWbgQByBQAjJJEwLx6Uky5cNTJLSeWBEloFEh8XE0baMYPcsNRHUxVcxDRN5HmpWVElQrAcNLFDULAAZraVcgqIG2vArJ/8pk4Xjj5NN587QW0BV14/PHPoKOrH0//48/x5plLyBVNqJdN2DvYgyc+fgcKm5NYuvweaumiTFw4eU/l00hXiliMpqH3t+Cxr3wVzpYQdiIx/P4f/jFWIymJASL9l3pTn1WH0ZAdDkMDiraO9lAbQoE21LUNGC16cS3XNnQo5apQdEaEU0lsxXaEwsahu9XlwVY8i614BtlyFRo9p1YOtHe1q+6sRhNGhobFMIj5skQin/7J00hmUuKQ3z/UL+Zga6trWF/dwte+8OvIrsyh3a5Hi90gjXc4lsbLv3gbGqWK2w5OwKQDAgG/HFDhnW1Js7CbLbBbmSFdEr0gNavUxHLd8MLIBFqrR1a8NbQwWsyivaUHBQ3HOHGg9pZGNbzmmZyqYxZqqjjcquhsrlJFeGNDppjUzO6/5SBcXi9Wl5eRT6fR3dqGnvZ2cSKn7nE7GUWxUpLnyueZBW3H4kIYh2/bC7eL+uwC3Ha7SAHYTJONI460dFUuVaA3utE6MIyTb7+N6c0NlDQ6lDk9o5kSzQ8B7Nm7B5VaRQ4AalzJDmIzY7Uwsi8ghnwsbra21vD26TfxxqnXUcxXRPLApovyHJvZAJ/XAW29gv6udnz2sYfFvOft995DvqZAY/Pi5EuvQac3CjXRadRgqDuI4YFuWC1GmSQx0YGfH9d4NkWTtBLMNhs2wmn0DXajKAWzWWKgipk8brvlVpk4TV2/jovnr0qONyl3NI48e/YcXA4bjh49JjRyrtvPfOZxuJ0h1KpkeSi4uTiDeCIs5nRdnV3wuNwCXka2d943A+LUmZMj7oO1aglLC/N47+y7WIms494T96CUzCKVSSNbKcPkbIHX34Kt1Tm888arePjjD+KTjz6KYq2qRjjWTXB7/Ai1hsQ4z+VhNnsS2ztROBweGLSMsVMNytwOE1ZXZnD2zGu4ePE0+gdHMb7/CBy+EN5+9104zTpsri6KXnr/6AgG21pQSezArKjuyTRwJPX27dNvoX14ACfuexiRWEmYMy6vRwDhmelZ9Pb2w+n1w+rxoFLT4slvfw8rC9fxK5+6D7FUHGfOX8S/+NrXcebMW7h67Qw2VsMoZ2oY7fWj3VuHrhRHvZQHNCYcOHwC/s690Lnb8Dff/wnOTN6Ap7UD8ytLqJcLQL4El0mLbvp6KBbMLG6BCrbWkB+xrQT2j3hw/Nhe3HrbMfz5/3gaZ68tioeG3kQHfhMKmaxcX6VeFUCH7ABFD+SKedRZjdYVuPw2KHXVmInpBpymswgK+hnrVJLJXSDgESCqt7dLgEdKWqjr5z5KZtvyyqq4oLOIJNhtEsCMUxi/uAAAIABJREFUdHumIWhljRVKVUnYyGYo26GJLc88vcgc2tvahCrONRTw+wQkZONOA7J0LotYPA+jURETNpp5cc8nACAcll0PG5fHI2cRvQ2EGVAty36gTrTLck/LFKjCyb5dzkdG4ZJpw7Wq+tPUhH5vMHIapFJa+TM8qyk38vl8GB8bRYSu+fPzCIYCEkvIBIZcJo31hRhu2duOgMuCQwcnoNdWkcrEkS0VsBaJYnEtDoPNhX37j2D+5gpmZ2bFw6FvoFNYbVPXV5DPlgT0IdbAhuz3v/FFAUK+//1nUVO0cLhdEvEWjsUkXo9yQ7K3aoySrCoIr2/DpKsKm6tUNiCWySBXy8g0lEBQJVuDkaZ4BO1SafQOd0pTmMvR7M8mRm40Je3va4UGebSFfOKnQuA6n+NnVIff7xfglvIOGsSRCs9mmA3u1clr2NoMo6e7GyeO34X1lVX84R/8P9iORKEoOnR0dkhtsbCwLKyxixffw8yNKTz6qcfx7nvvwO0h6481Q05AIhaKw0Njsm+ub6wJe7G3r0dYKGQIzM7OyONsbKzLNe1iTGaS/hZx5AvqeUKDz431baRSDTgdRkmBOnhgGMGQHy6XDXabFT09vcI6WV/blMZufnUTFy9MqZ5HAuOqEhuyHrt72uDzuYTCTy397I1FYROw76BxnUJqMIcoHGgIgtWkFquAgWi1JWZNI34urF8IfNNwUmonqbs08lhGvQ7tQSd0Sh29XZ14+BOfEDf2paVlPPXU09jZScPt82DPnhGJwgyHtxDbYcJHQyRtNOgtFGtiTBlPldDdN4C9e/fg+G2HsWdsGJlcGhtba2hvC2F1eQkLN+awb2wCvR3dFHZK7ccIXr4Xgmw0vzMaKZU1YWd7S86OAhN/inksLy6KXwhZHATbKBfkZ811/8pbb2EhHJb6ghHZnJS6nXa4bEApT38fBcVcWSQtFp8fq5EwUhtr8NcrONrbjoBFC4NFKybC+XJD5ACFmgK/1wsTnyOWFFkuo5nLmbiAAm2BAMpVBYuRKCI0m21UJfoxn85Bp6FBohbZRkV8EkIWMzxWGzbjSZShQbZaRbKsCDDAuiPgsKLbZIRTIUhKOBewVikFNMFmp3l4Q2Q9bZ1BTIW3MV2oIJ0HAjYaKtNPS41M1Vfq6OI+q9dCazcgU60jT5N/Pme2BK+D7C6yfuzIZApi2sikijR/KxokqwqyVeDrv/sbOLqvD2++8CxWZqbRYrWjNdiL4Ohh/OzMdaykc4gk03L21ysV5JLbcFtq8NmBE3cdx0fvPYGd8CK+/eTfI57Mo7WtD5/93JfQ2z8mfj1c0xywcz9nXc1fZFfJ4E/HWlzZjd1TDb6bTbzqA6AaDUoENYGffF76Ajbszb6g2VQ3J+78uebX+fNNkKDpE8ZBIvso7tOq+SABADb0KkAsGv9qVZiy9IeRFSdmgKovDL/eTE1TZQVqIgG/xr6lKeNWE84INqh7HZmsqsxVZQ2wnuZeoDIK2Dep7131OeBjNuRa8nvVKEXVOF6i6YU1pPoN8Oxi7aLa62kQ6uv9QPbE/zvAgOZzfCA/gD/9tx9Xzp07j0w6J/FhwdZWZAvAjflthHcKKLEfJihg0EPLvFAL0OI3///svWeQned5JXhuzjn17ds5B3Q3ciISIQaJIilZFmla0XlqbZft3bE98ozHlsfrUDu75fU4SpZlWRQtiRIpZhIUCJIgcgYaQHej0Tn3zTnfu3Wery/N2tof/uWaqhWqJEiN2zd93/u+z3OeE9DdHoDf60Aw0CSFDvNYqZ2jvp5FCzFAk8kiC429KmNIFI1iWhYNb2y6VhKVIlvA4w0IpdHt8X2IJgktf2sqLr4GqOD1116Rm5mRhDQa5GsQGODioa6P8TdcJDToUYqbHK5ePofmoB99/YMwmGyoUpNbqorbuDRj7LRJK6XDPjWdLAwTCXE4JyDQMN1o0GNYgNE0LkYt/BYlhwuCC1xB5pRNc35+Vj4npxUELUitMxotcLubROfK6QJBAYUqVJNGl5MkIoGc1ogMYmsxK1NmRZ4g2ahbm0VDXkAQgaACT2NuyCwyCAqQ4k6KNYETasjLhTSe/+63cOHcO3DZ9Hj6Z56Gr6kd333hFZy7cg0OVwfSqTpU5SKe/Nhe7B9swoW3foRyOIZCgsWnHmaHBdwyZ8IRrOZLeOY//CpaevqwuRHFV//sL3B/KSqgACmGeo0abpMBQ81uGGqc3JOWXpNoIE/AC5PNDJvZIoUhzaJIA14Mb0pywMzcEpxON5xeN8ZnFkG/Y+hNchB293YqkwijETaLBaGmkGxWVrMNmxubopdMZVMwmo04fOyw5ATfvTuJmdkFHN67F/v6OxCfnYTXoKC3xSrwzunT4v774OGDsNLMJ5OWZnxmYUGmGkG/XwoWo14nhW0sHpXnzzALvKAg/kTIGe/FqbnFbkUymZRDhgWBTBOZ/2yxyTSYzQMbz+XlFSlyuTGThhpOpmCh+Us6g2BzED19vdIYzc3cR7VYwI7hbQj6vMhlMlhaW0GuXBCphLieuwIwmRy4dOkWOjqaMTjQhXKJ2mIdKsUKLCarbPoE2aCuiR62AjOae4fw4runML2+gXA6A7XWgGZ/EOkEp4U2NAWD0Oq10pRvHx2FnTRGlUpSQFBl2ocBwWAQqVQM7773Y7zy2ivCQhCnWQ5LiGTXSnDYjNDWSmjxu/CJR46hvT2E25OTOH/tJnpGd+Pc1VtYXd1AvVyEx2bEaH8HmrwOBAJeOZiX6EKeTCLNIkco2TqhCxI8ohSCPgykc3OCeGDPfmE5sIhx261YnF/Es9/6LtKpArw+A/bt2YO21k5BsLlG7k6M44+++scoF+ksX8fK6jKee+4b8Pgswmig03V7e5dMa33egOSvM0bV6/EKLZyxpixSueFRavHb//k/4pHjH0N7oFkmjTRwMjp8YiL3ygv/grXlOczeu4ePPXwcDxw7CpvFC53WJqAOUzFMZoV5QT8Hrn2yBah3dDncslcRgOD7O3XqdfT2tmH/wUOw2v2oaQ1IM5d7aQ4nX38Nn/3MZxBbW4FVXYeLsaIVmnVm0RRsxtBgP5777rfRMdCJruE9mFvLY2kjKqAr6eWM0/J6g9AZbOyIcOnqDVy8eB5jO+jPQj2rHc9//wXs3XlYEhPW15extriBzhY/1KUYdg0GUEsto5Kl/4oDO/c+CHeoH4H2IawmC/jrf/kuzozfxupGHFa9Dk1GwI4qmt0uaPU15Co55Mp1RGOcaBiRSuSxc7sHXb19mF8r4bV3rkBnt6O9tx/37k+LFpzZ25TJsIEzWIxCM6dxZilTQCZWEImb3ak02iaDDU1+BxKxGJqamkSLevf2HB44uA0LC7OwO6zYu3cv7ty5I0k6Dz/8CN57/wO59oUiadA2KepZ5BCAlYkMjaGqNTgYz7ixKeAe71Xl/FCSCoKBgDRcq2vLIr0joM6Cj7Ru7kf0B+E0xWl3yuMzYtTLgm9r0s9zolrdiv/l2UOmnxaJdFIm+QQy1lc3odKwUXILi0lh6SnRvQQGKIfj+UbTQoNJyeGWZk1iqxQvHUqE6Hy/ubGO1dUVyXLv6+uVtR4Nb8JhMiAbD6O3KyBxroxHE78Pu+IVEEnlhMEST+exa/c+xGMpvPvuBSwuRqE1qmB3AX09IRg1Jty+No1iToWHHhzB7/zu/4Lx8Zv4q795HjWVFrliCYNjQ1hdW1LSNMoE0HXSRDMuTsMCtUbGn5BGuCWJ3pGTyiY/I2VrovdPJYuwOHQolgiMGOBwucUIjuBYb1cL/F4r2luDwtyYn10Udg69I7j38Owly4rsxVBLq8g1kqkULl66KRO17o4W/Mav/TqsJjO62zrxT//0bezafRDD24aE6j4/twi7wyG6+CtXLokcqLUthGQqLIUzU3OisQiOHTsia9xuc+DqtavYuWsH1tZXpZZg+gbTKjY3NySJgNfkgQcewNz8nNx/bJzJ5qKz+/C2UVjsDvzgB29J1/3AAyMYGxuVvYOgB035dm3fLoACvY8iyQxu372HlaUwMime8MpnFm8kqBBosmJkdBh9vT2YnZnH1SvXEY1mpZGn4z+BcWkIOFUlNVqc+dWKqSAZmRzfquitROPPoph7yu/QJ7nGf6d9lRrbx1qxf98OLM5No5jNoburG0ePHseLL76Cd965CKfTCmjK8hlpgkkPJa26jky6Aq/bBJvNgXJVBbXWJNKULAXs0KC3ox27d4zB7XWitb1Fmnsy6OKbYaTjKRg1ejR5/Uo0Keow2ywC+nDNpVNZ+L1eYd+QlUGm6OzsjNQcHBQ53S4Z/HCQRLko19U3n3sOS0xCocSRZm/ZPII+NxKbc8hlEkinmWCRRCKRhcblgNZmhalSRotOjSC9d3RVeAIuMfld2YghkikiRb8ixmenMzCoOHTTCxtKXSqh02uAzWCU+nYuEsNaogCjjY0qjR/tMGhMSKbyCOeyKFTKCBiBZo8HsRzZVgaRbNZNVkRzeWEsOQ169NntMJYp1SvBwXPVbEM5X0Aul4ZKVYXeSM8wI1QeP96+dx/pQg02LfcA+uGwrq3CUKnAVa7A57QiU8mJfKBEW0H6L9HUMJuDz2UXaRbrZJpSlqnCpGm4Wo+NbAlFFfCpT38Cjz+4F+dPvob74zfR09aF1rZB1NzteOPiuNSjOaaXqfWo5IvCOnMYKnCbqti7cxh7do1Aoynim9/8BjY2k+ju3Yannv4SunqGhClA+QDZAuwllGZaaWwLlCqqlUhCkYBZLNIfSDTpliM/63OJltz6m+uAIC4ZPY1o8cbgsGHYx7XFXohrnzUN/1am6oqEgMwssoHJauLjFF8AhSHQ8BjgHk0AlfVjw4SQoADPEu7jPAcUMIE9haL3J2DB4Sx/3pAhsJlvyAhExiAmhIqJutLjKEzshhkvf5d/BOwrl2QPUCTMShJbAzQQKGCLsUCptEgIJMJbDU9ry/+UPfH/70EBMgVIiaNRExdxhrTlTE0AgUiCGvuGw74KejUke9bj1MPjMKKtpQnDQ0OipWbsF+lznJZKggCpinqD/G+ZYKuUwoUgEamKjRhBeg6wkWceOpsVLkyFsqIgUSIfoPEfTVDyaVy9dkmu2cjIGIxmi3gW8IZl4yXxF8zDpHOoVnHqTCUTGL91WejgXd190BksgmqLXkeluMbTjZb3LQsexTgoLsURm2wuwgY9nwuqQQUyGZXMZCJ1jYgOLjACFqRb5gsZAQfolM6f8fnITigWq0LXdzi88v8bhoykAHKDJPtAQfNKsjAV1FDRFvH1Gpmiiv5IYRkQGOCiV2QUpDs21hrlEGVpXITCV6+iVEjj5Re/h9df/T78bgse++QncfjBx/Gd7/8Qr7/9Nso1EwpFA6rlCp75qUfxsT19GD/9FsITd0WLrNeQ2qVCQa3GejaHWBV47HNfQP/2nZiavI9//u6PcO7qPdEI6uiwVlOhxevCaKsXucgqTFYdDFodrCYrfEE/6lqVOMVHw0lsbsalOS+q6oglY1K4sFljZvxaMo94oSL/rtbq4HTZEWwJygbdvJUBnIylxABvaXEJc3NzWN1YQ7lWxrHjx8Qcj/nZ80vLuHbxEo7uGMZQkwchq1F0yIypvHTzJi5fvYH2kAfb+nthIP5J1LhWxzoNB5kPTZo/OMGj7ov9X03RcbHYJ4JaqyPMRmBLHyyOsRpOG2hkQ2CgLtGfksxRx4cRmIykZEPBg4FRdwa1Wj4Xp3KMYyNQtbq8jFqpiKMHDsCgUQso5Q74kC7nsbC0KJ4OKpUeZrMTS0tr6O3pEgr06vKcxGgRiGGzRL0w1yFZG8lMDhZnC7zt3fjHH/4QazQ7szoURgO10CqVGKMx754HDVkPLc0hKUw4RWTmeKipTbKhSWvM5VO4cfMKXvjRDwXkY7ICDcaoa+eU0u8xwWnRo9ltx+GDuzEyOoSl1RV8+3s/RP/O/Xjv7GVp7OulMpxmPcaGOtDsd4nemdO6iakJ0WjSXZj0VTZm/D4Lko+eR6laUxxv62psGxqUpspmNmHbQB9uXL6G8EYcu3ftEFlFnIXTakSaTbIfzpw9jd/7yn9FR9sQotEM7kyM4+WXvys647a2FiwsLAmrye32wkp/Au5bNrsAowTwhMHDoqBaFY+Hr//j3+O//O5vw1RX4cKlczh19gyyZRV+5yv/GU6rATNTE5i5N4UPzr2P9u5O7Nv7AAb6d0CrVXLn19aXoVZTT6+wkSh/MJvsEmXJ9xyJbOCP/+QPJeKQkUtzc/NQa4yoUIrl8+LqB6dxeN9uBPweibmqpJMwo4r7d27D5fFix549KBeLknJQ19VR0lgQKxixvBFF/8CAADktzW0SgxjwhXDx0mU8++yzyJcyKKkLCHUGsHffbvzoxZeR3MwhvBbBgX17oFNTIpJBYn0VHlMWQUcR1LQ47X5kiypoLU6MbD+I9t7tKFpd+I0/+DOcvzoBh0mNbo8FxXAaIZcOA71BWKw1ofJOz8ewvFmA1aGHza7FkWOH4At24f/++otYimRgcpthYBynQY/YZgzxSEoka1V1HcVaEVq9BuVcFRomkgx2CbjJPZ8pIoatdevndD+Xw8L8CnbuGJZCrVIpCFgwO7+I/v4+bIajSCQZOegW+utmOCwRhg1/EGFmWcwSI8jGk+A4p/SczHByH2xulikt96mV5WXx1KBvACfxDocN6xtRpNJxMZ7jvk1353gsgfBmRAq8ErPkxQkaAvSSKissNLqll0oC0vA8bFBKCRDwdXlGOOx2KQLJRuD+zmkzz5Z8ISeNpM5A/2/GhykMNIKcFklYKQmzgftegR4DibgkuvC7LmaiyCRiGO5rgd2sh4k58UazRKI5PAFkihWsReKYnpsTQJH06lBLG6oqCyam56E1FDAy3AVVVYXoWhKvvPAedoy24I//229geLgff/bnf40fvngK/cNDGBzrx/idm/JdEIepVo1IJuNQ10qw6XQ4tHsXQk1ODPT3YD1C9lQFkUQS6+GwAIaLy5sIR8swWXkssXCG7K2c4hp1avh9dnR3NKNSykq8aqXC+EqvUNbZJlImRJ1wMBiCn6COSoVz5y5Ig8E98mee+gx6u7qxvryG0aFhnDt7CQ6XD5996iksLS9gcXEZgUAANrteAA+H3QeX24G5+Un5zhKJtMgFRkeHsXf3PqyuruPtt0/gwAP7xfAxkYjDbrfC7XFjenoKly5dxKc+9Sncv39fDAgZm8izj0U8t8BP//Rn5Mz71rPfF4M/Jknxvv74ow9j4u4doFbGQF8vbt64jLauLswtr4tcaHU5jHy+gnpNmTSKf4umDqNBDa/PIT4IjFWkJn9lZQPLK2Hk6DAno8oP/0sZ/5OCTGCAk0eNCm5JGlCJFE7RKrNRUV6LMaJ0t/e4jHA5DLAwU65WRSZFcLwNq2tMsSBFuwR/0C5gPJ+fa8JEJ3rUkE5WEAg4JMIQGiOy+Qp8Ta0i09Sr1bBbzRJP2NvbhXw+g1BzEM1+P2KbEaSiCWhVajFO5UbO2s1kNsDtcinTznpd2IZkBNF8kgABqeY83+krRJYOv28aY1JqcfnGNcQJWHG4Rd8Ogk+5NDS1FEr5AvJ5endYpOYtk320vg6/2YSAqoYBhxmdXgdqqqKYHibSBUwsrMgUXwxVo1HoBYhRIVfIwGc1oC/oRZ6yAosT6boKdxcWYXFY5b4hG6oo10iHNMqwuiwwkVVHc8BKFcliCRWtAZFcESUZKtXQ7nGj1+lAbnMVLqcZ5UwWHqNVDCMY55pIxsVnhHINfSCES2thLG/GYSZFnPKiKhE6AtF6OMqMgNYizWg6pjnUNKiSXcI6pMwGnsxYjUTvElRhIkJZrcFmvo5EFYhmq3jmmY/jpx45gKun38GNs+cxNjyCfUcexeX5KF67cAMRpigk03BbnAIAqxlvrM7DZ63h0L5RPPn4Q1hYnMT3n/++pPj09o3iiSeeQlfvMKA2SP1MTw3up+xBWI/xnJc9kfZY/DzA1j5ckuvKPYE1aIO1K7JlodVrZM9XIvkaFvyKDLnRKHOP5u+z4W8kCjTiZJX6XokVVyIBlSm8wqxWIq25jggm02uqISkW4IHeHvxOGe2uYZxmUvZ6GX5tMQga743vveFD0PAXYJIVPwPXsvRBW6bvjea+AT7w5+xxZIi5BSA2Pjcfw/f3UUaFfJ6qMtDk87pCzT8BBf49EYh/62v977/3WJ3GOTzsGYFWqtRQqHDiUMPqJmkmCv2LCBnt8jwONbwuI9x2AwI+l4ABpD+yMKbTP282Zv9y8s2GneZeRN9YwCiOnpQEVIQ2SUol6TkEANQaJX7Q6fLIpk+AQG6eLUoKm12dpooL588IPa6nt09inxT3ZHoE6GQqLrnUNArZQu2ymRSuXTknGtFtI9thtNgF2aQZDac3nFqzweFkgIcTQQjFaZhFXUlMdRq6IC5iLjSZpNDYQ1AyhYLZeIz8XrEghz3NZBq/rxiJUNZgR6VKwym6QLNh1AmTwmgmOUsxR+T7EHfSOmlL3CwbbvXKd8iF1oiO4sJjscj3QfCFwAa9ERrRJgQFuBj5WYx6jVDJT596Cy+9+Bxy6TB+8Zd/GTv2HMdff+0buHjlApLMitb7xe2cBdKXP/MQfJoizr3yAlLLc/A5Fc+HSCaHlVQK0WoVjz79OYzs2Y+lpVX8yf/5N7gzQ/M69ZZTfw1tPqeAAqpCAtFkFBbGMtXVaGkLweFxw6A3YW0tgnS6BAML6HoZi0uLIlrs6uxAvlzHvbUwIjn+u0Nc6E0WRdfv9rrR3d2Nvp4+MdLbNjSC6XtTuHzlCsbvjsu0nq7OjJ/jAbqwtoZ7k5PY0deJHo8DfmqYiW5WK5hamMe7H1xCk9+KYwf3Qp3PoU4wp1rH2vq6JFUEfF6lyDbqRELAay2eEDqdoMe8FhLxRc0vdZOCHNNkSYNsnv4DFVkP0RgNj+ziRswoKV5nFuuZdAbhxCbcVjsO7NknnhScttARnqCAqlLB6OAA/G63TCtUBi2iWRa+mzK9tFjYQFuwtLwGr8eNnTu3IRZZh81sRi6Tl0kMp5tElnUGDWKpDMzOVlSNNjz/1huoEKzQkX5JSm9VzMOYyW5zMlHEICwcAiwczTOSkFMZmt91d/UpudvJMN4++SZeee1lyQoWgE6ng8NqRS6blFhCp0UHVTGLjx09iCNHD2JheRnPPv8S1pNZFGt6AQXsFh06m30I+Z3oaAkKvZl7EKdaq2urMomlo7PeYIGGXiaZnOjG1zaYP87DTIe+vlZ5r1aTCUGvF8V0FkcPH0dkcxM2mxEba+soFspCC71z+7Y871/8xf+A0eCSCeH47Vt4/7238MlPHpcG8tSp93Hh4hU4XX7s2rEdgwODEoOoyJZU0jzSMOzevWlMTk3KHsCm/OzJEzh58i2YnDZYvE146pkvwu/24ta1azhz5n2YLAbRfnrcXuzetR+hUI8UupyKWi0GZLJJmIxGOJicUgE2NmMCJsVTSfz+H/wePv7JR0Q3zsKBe+aFK1cxMTGJoc427B0bQTaTQG97m8QRhhfmsTw3J7IYs8MhDatItox6tPYOIVcz4L2z56XIHd2+UyRXTmezsKp+8Oy3cffODbh8drzxwRk4W5rQ2d6Oy+cvopwuo7u9F7/yS7+Msx+cQChoxtSNu1AX1jHYpUImtgGXvQXeplbECxnRand1b8eOI0/gj/7ia2JoWCpU0e5Vw8yUgGodLT4rgh4N3C49ssUKzt6IAwb6eOjxyCd2YnB4BK+evIYPrt1GW38HfM0BeJ1OrC0sY+rujIBF9BOgX4PE3BbyMGhU6B/oQ7VahFrNvVQjQDaBsmKOE3KtFFCxaBQ3b05j794BOJ0unL94UeLbuH7fe/8mDh3eLnv31L17HxpTkR7N/V/xwCnKmue9wYac+3R7W7sY/XGPoA45GottNURV1Krc26viZcOOf21jQ/Z9Nvt8TwQGyIjj+UMQghOXSCQGK/cYgsiMfCO7QGJ1aQ6lFhNBasJDoWZsrK/LHqW4T1OmUoPH7UYkEpWz2ulxbrlMVz/MviaoR1CQn4HMKD4np+40RiTjr14vQV1LoS3kxursqpiwljJZmYrSZX/b6HZ4As3Qm+zYiERRrpewtDwHo0UPo82HmtqKRCqOQiGDermG5YUl3L01h5GhVvyn3/kl7N2zF1evjeMPv/q3UGmrGBzpxuT0fSTiRfEooKEbwQ2/04mP7X8Ax/fvQiY6DVUtJ0aCzW1tUBtN0JpsuDU5h1fePIe704vIlTndVqFQgdDDCeCaDWpsHxlAOr4pskinwwmrxS6mkitrqwKIcp9PbwHV9IWh8em96Rm5/t2dXfjsZ54Ss0PJZ9cZMTu7gJ966mextLyEy5cvynU8evQITn9wUqIzQ82d4lUyMXkLAX8A4XBM2II0MR0ZHpU65vSZ0/IzsrUo2fAHvBJfePr0+7IfEyjl2c+zg3Ucb3TWTnVVDTt27RCW3Zsn3sb0/QXE4oxU1mDP7lGoVXVhT7W1BjA7O4nm1lZE03lcvDiO5eWYuNorXkqc/Kug0daF6Uhz2mDQhaHhfvFnoZTg9AcXsLGWUJoINSf+rL+UmpG1nfgbqSF7iCfgkCZF/KJkfbDpoXSETCuNpMXQkLarww2tpoxCLrVlPmgQw9AEzUhVGjgcitM5QRqCaZRdch3T14VALRmYMUbc1jXw+JrhdPnkXiHTj58hEt2E2aiX2vXoocNw2RxwWGySqOFxubYi5FRicFurk+lQl3NfMXkmC2dd9k3WggQnKA9j6gxjJ1fWVoRxys/PdcYBgjBxKzTp08JsqKFeLcHf1IlIOCXMM63Ljcn5eZirZfjqFbQbtWiycupfgN3hwvJ6FLFiBXH6OtG0mywhDeVIOhl8aJko4bbCIpJdC+ajMcSLZZRB1lERTpsFpXxF0iFKOhXq6gp6/T6sLWyD2ZmtAAAgAElEQVTC7nMgmi0gS0ljheysmkS4hhx2uFGB38RoWEBDLycVhzpkWPG8qYlhY0tLJ67PLmIVeiwxIYHvy8D6uQAdgRiNFk06DTS1EgpMx9KqkS2pUKExH+ujckmYAsUCZcQaiS+HRi3G0vGqCpuFijBT9+/bjt/51S/i6ntv4y7348FRDO44hDev38Pb1ycQy+ekfjKrTTDpTHBa7ahkN+AwFPDko4ewe+cgtNoKnv3Os1hZjaCzexg/88zPobt3GCqNUZEtchhZ5Z6tGHlT4iz3ldkgPj+83g26Pfd0gsiNqX2jByAo12AFSF2+JS1o/HuDEUDgleeFYgpbkH22QbkXYz8t7y/2Qhz21T5s/BuJBzIQpHR5y/NMqP162sErpoCKjFiZ2jeo/Uo6G40JFZChMdDk34ppOc8WJd5cYbYpzyE+M4yNJFiwxVqWfklN0ICGwApLgH8aPVED/GhIHSgt55BIAQoAX3vbT0CBf2uj/u/5uD/9L5+qz83NIpdNydQjkyvCYHGjWNVjaiaCeLwoTQnJJJwSe506+NxmBDx2uJ02MRzzed1SfDNnltQxTrTEKI/GKy6POLPG4kmlmaWWscKsd8Y4GWE0mLe0mYqXAA0AeaNxgs7GlxMxIrOVShG1Sh43rl8R7WhnZ5cADmQjiMYYkKJJskG3TJl4k+ayafEUKBbS2LFzL4xmK8o00gHzWnXipkuzKb5vrgG+P9KxxCSjRi2V4i4qFP+tqA1eH5olEiHjQdGgAynmfwqthk0EXctJb5MNQqI8SDHlRmOCxUrnZwUlJlWLr9tgJhAYED2Q/l8pQQ3qj8KwUIwGG59T0EjRE/2rYSK/XzIzCLyQ0sZJViGXke/wzHtv4/vf/SZK+Ti+/HO/gM7+Pfjg/EW8/NoLSBdUKNXsyJd5iGvwiSM78NRDB7Fw+Qxmrp2Hvl6QJjFXriJcLGC9UMDo4Qex9/CDMkX9P/7ya7hw85644DMajFp8n9WC0RY3mlwm3J+7DxXpiNSKOqww2+2SbV0oVJEv1mG0WpHOp7GysgirSQ+Py4ua2oCMxoDbc0vyvIUSdXIW0YjSdZmNGIsyTsIH+gYR3tzEm2++gZWNVbioPRwdQWsoJJTZK+PjmJqawgM7x+CsV+DT1NHV5IeqXsHsyjLeP39OtGMPHtwv2bykT1GysLy6Kq7wXe1tgsISAPO4XTJNIFrKw4LXRfRYNYWixYlgnps9CzUDZQ8llKukljNukACUgkozTYP3FqcLjC9yuPToaeuEz+NRvC3UNEqLSQRTwO3Gtr4+ada5+evMBuTrFUxOTyEpUTkeRCJpbIZjYhI2NjYInaYuUgNOzetVHgZVcTLPFzOwun3QWoJYTWTxxgfvo6BSi6cBqzvGK3Ldky3D5oM0Ujaubc0toq232a3il2EzO8VAk4XrZmQNb771Gk6dekcADU5KychhY849Rq+pwWXVQ10uY9fYIA4f2i3a4BPvvY87s+uwSiSpAeH1dYT8NvR2hOC2W1BHDW3trXJt5xbmxQSNQABlOGaLHaVyTUCBQonxQDoxgvMHHGIi6HV7EFlbR4tfaW5JFXfabEIHPXhgP+LRKL75zW+LB8gf/sEfwecLolpTC8hy9oNTOLB3B6bvTyOeSOHEj9/B/GIU/9tv/gfs3b1bDK4oVWLh29rWLg0Wda+f//znpemaunUNL33vn6HRVtEz1IfDDz8Gs8OPcr4Ouxh9lXDxyjlUVNQc30NnexeOHH5YYgfX1pbFddtkUia4NEajBrNQpNBLgwuXLuP85YsY3TGKg0cO4sD+vZiZuY+XX38VL7/8Jgbbgyik4jh0cI+YwkaWF1FJpZGMRGFy2GByOhDwB0XP7XJ7MTC2E5lKFTfu3Ma1G9fke/34Jz6NnbsPIbqxiT/9r19BX0+rmF9dn53DhTuTKBfqCHptsOi02Da4DQ8dewSnT/8YvV1BLN2fw/L0XRw/2IF4eAF7dj6Mzt4h3Jq+I6797e0DWIqU8A/P/gCn3r8Ks6GC7pBL7qcKgQNOYdQVhJoY7anF7GoZ0UwJ4ZQWDxzqxK5dI5hdieGlH5/D8L79MFgtMKrrqOYLWJpbwTwZcARDLVbYbS5xnXc5bXA4rELHDgb9stbpi8OChbkHPG84eZknHbtYxLbhIdGQ37g1LhKWpeVVTN9fxtBwn9A7N8gKItW0xihRRU/KAo8pO1zfBAFIBWWzT3ldKBQSSj7PvqmpSTGs5H5aKheF2s8pz+r6OhLJhDBxXE6nMGM2N8LCuiPtczMcEX8a0lO9fr80KJQi8ZQhMM5NVzGaUil7NaUbZqO8L8UJmo2ekmctMVWVskjleIbIVLhO/ahGGhlOagm+dnV0CAjJs7mjvVXA7lIxh3RyDQM9bTCqNYhtbCJP00qjkphAVpHL40Nre4eYtqUzSXlvlHXNLK1DY7BjdWNdAFkae6YSaSwtxvDE43vxC1/+WWFKMRXp7/7um3jzxCkcO74HM/MrWN+gGXBNgImBnk48dvw4elsCiCxP4cbFd1Ar5qDTKMlELn8Ard09cAVC0FrduHr7Hn748jtYXI1AbzUJUMtzhCktbrsJxVwKPZ3t6GzvlPqD3hDxZEJo/axfeA1577K2uT8zi0tXbkgsYHdnJ8a2jeHYkaPwO72YuH0Hu/cfFD+Fk2+9gfPnzmD//gNievv8D74Dv9+LYFMbbt68jlq9gLGx7UgmCbQonkD0rSBteH19Xd4fE5vOXziHtrZWeDwuTExMCCDAe4SsuMnJSWF4EMxYXVmF3qTDkQcP487UBFLZLCLRJBYWN7C+lpR9b2iwF16XHfHYGhwOE5KZDOZXotiMpESiU62wWVfWhcLcJJOR00sF5A40ufDkk5+Qs+2DD87i3hSjYhXtNU0jq6w7tmomMkFZm/QNdIgUamaWHlZ5kf4V8nRSpy7ajQI9aCQkviJMAaeD7LIUeASTsVqqqJDOMjq0DpuNFGRyV9jAKR4Yeq0aNqtJzi36NcVTWaRzJXT1DMDnD0qdSDZQLEazRiZlVRCPRYUBGAo2w0IpKgFwDmjqVbS1UmJgE9kcjXYZMbe4sCBnCBM5rGayeKK4NzWJpaUF6PRqSZsSRAU1GPUcIgQQi8UFpOCch4A8fTd4z8eTZQwObBNz7pVEHMvhMMyVEtrNenTbrDDWCvA2ueT7pgQiUa5jM5OVOpEML8a2CgOgUoS2WMBoux8m2u/SrHlhGTFqx6tkvxpEQkePH43WhFS1IEaDnW4n1PQZKpahsdoRLxRQ0GgRS+dQKRTR5ffBUsrBbzGgnM/A67DDQM+wWh2qWkWuS6VWkehPo68Z70/NIlnipJ8JCAQTKzBqtLBpNPBq1DBqa/K6mTJQZHICY3Pp5VOsIeRjuhXTI6iPzwtYsJnMI1XXIK0CsjUVentC+LP/+lu4e/Y9nH7tdewY2YGRfQ/i+Q+u48zUnCQosIG3G+2wGu0Sa6qqJGBCAscfGMNDx/aiXi/gO889h8WlDbR19ONnP/eL6BsYgVrLQSYrKur42YMoDGUBrkT2yfqfA7Z/7QUaDvvKJF+pyxu+AI2EgUbP0Pj/DaZAY6LeSCcQpu+Wz0sjiYCRy420ggaw0GAr8+fCIKZvGAG2LTNDMleV/omUf647Jb6wMd1vmAs2BpkNrwL2KI0eg8NS/iGTpwEKsDfj7zTADv6tvCfF26zRMzXkFA0g4KN/S0qcqtEjqeDvaP8JKPDv2ez/W1/rD//jJ+qbm+uIRNbFUILupCabB8WqDjMLpNwpU0xOHGxmNewWNdw2I0JBrzSNklkebILLYVcm52K6VZIGnRszG3MaZxH9o1kMI5O4IbOR4sFHTwBu1iywiMCK5tpMJ2SZjws1S7mp6Xacwbmzp2XKSX8AmpxxgyQazY7eZlV8C2QyS12v/B4wNXkTpWIWg0PbYKKjusYg1H2CAnJXktWwhazx9ajV5IYgeqetCUHDpKPhK8CGj5Q+oQtvoXgfImIahXJTB+k6CoWIhSYZEJwA6nVm2B0eqDSUCnBBMbOVG49W5AiKeUddqEsNqlCDhqS8D+VgZtHF5pOPFT2QsAt4GCsoPUEBFqZs8IhqV0p5lAoZnPvgJF58/ttIxtfw+S98CQeOPIGzFy/in77zDWzG8yirXKhrLLKp+O0a/NbPPYUumx4X3nwRyMW26PYVrGfSWEgksfP4Q9h39DjnWvj6P38fr548hwrRS9apNcBvt2JnRxOcJmAzuibTVVVdC4NZB4PJDLfbJ7S2bKGCUq2GdCGNeGQTfiep6q2IZoqYT2QQKVSQ42MYeVKvSYHR2toiZly93b3o6eqBxWiR6dc775xEppCB1+9FW1ubMsGp1zE1P4eLly9jbKAPzVYzvKoq+ihjKOcRSSVw+sIFMWzav2s7Qg56QaglU7dULmNyckpixNpaQkilEmI4qMg1lMgVxRizKrRigkUspkUHnWXzyhiosugDae4nlDtml3u84iZO4IZ0xEg4gt27emDU6GA2moTNQs1yKpPG4twyOlpa0N/RjnqZh3EGKp0WBVQFAGHxp9dbsbEZRy5HY7Qcjh49IK7/8UiUqwlmk20LuKigWMnD6vKha9t+nLl+B1cnFbQ9X1Eomiw4KiXlc/ia/ApAUVOhtbkFQ/0DMFtNYh4VDLTAZnWKYWcyFcOJt9/AyR+fFI8Srqc9u/egyevD+++dRK1cQLPPBgOp6QE3jh3dK1PpSzdu4fbsEmzuAILNrbh49gwCbhuGejsk+pQGWi2tIcmhXl5extr6JiKxNOpqRVep0yseHdxTeJguLq+LDpCTNa69hXuL6G5rx9BALwq5PJr9IThtVrS3BTFxZxwnT74vDdjBgwfwMz/7jAB4S0vruHzhAnaMDgtDweHy4OatO4hEY/hff+s3Ucxlsb66jOWlBZEM0JyK4NEPX3wZX/3qf0MqnsT0+HX8+NXvw2xWwxsKoH/7Lqj1LvT37IDV7BSjxR/86Hu4NzeBcjmHfXt248GjD0skYiyyKY0o/QxIcSboptUaYTQ5UCjX8N3nX4Td5cLHHn0EHp8Hm+FVvHXiddyaGMfszDQceiMMqOPI4b3IxMPIRsNwGExYW1xGc2c7msgeMDuE+lstq2FxuaC1m1CqcaK7KHs2Yxk/+/QXcfPadbzzxkvo6mzCxPQ93Jxdwv3VDXhcduzfPQJUshIV9/FHPol7k/cwOjKG8EoCNy9cRFerHgf2DKOleQjZUh0vv/UGuvr7hNL85jsXsLq+KqZiNqMGjxw5hOZQmzQzUxPTWFlYhklbRWuzUXwWZhbjWE+qMDjowpOPH0EZRrx66jJqZjfUBjOCbhtcFhPyqTSuXLuKSDIpACzZv4wMZBQc9/SyRI1pRfIjGzDjdu0OYS0RCKSfBz1Lgk0BaS4NRo0AUfQlyeaKQh9XUkTSsDlIpU0gEk1Jg2KxmsXxm4wDylwIFBI4IhWUNPzm5mZFFhBntv3kFo2fnjFFmTCu0HAsmURzkPFlNUSZEELzRwcpoDWFKWUybxnJViQxghNaNkacaHK98nPRN4RFo45JOyrePwqALcA1v2+bVc4KgtI8KAnw0XiOILnVSpd0SvaKcLkccv7T4IzSOOrByRZob2vF5J0pDPS2oC3kAX3D6S+QSSTgtNkFbOH5x0K7ORQQYDoeTwtwl+VZyPSWch5zC0uIp0rQG+1YXU1i23A3fumXnsLOsTFoVDq89OKr+Prf/wu272xBKlvG9fEVSVVoCXjwK19+Ch1BH65eeBvh1fvIpTKoFEoQ5jL37YoaTq8DvpAf/pZO7Nx/DJdvTuEvv/Yd2D0eLK9viLZ821APjGw+M0lpoEaGR4SRwS92MxoW82HKAIVSbjTLvcj400g0geGRIXg9Pjl/DuzdjyaPX1Jouoe2yfd55dIFJJIxtLW24/qN6zh3/l088cQnJZb37NkzcLhMaG/vQDyWxOLiAlpYU4VaBZjitWpvb5WaYG5+dkuOaBPvGe6DBw8eFFBgaWlJmoOe7h7MTM8I+2h05wiSmSSu3LgBrXjx1HDt6h1o1SZpWJuDHrhdZgwOdOP9sxdwb3ZdGm+mC9DAkec59fRsigTdJ5jPVKUa05I0+NKXPo/R0W048fYJvPnmOx+yAyTqUfwd6Gu0lUteBdq7Qhgc7MedO+OSysE6i/dGPlOCRs3cexZCrBs4lSQTUyXAEw0I+ThKw8h+oZkuiyCZgGopceCUk4a6BTHENjE+lhr5eEqSpjp7eqUG1aoNUjMxdYZyHaNBJ0bUYrpZLAnoT6YAQQKHlTVFK2w2y5bhIKe2BYQ3N1DK5VGmhEsHbDDNwkxjWzu0lE3VuebqoPcw16zX24SNzagAFCqdBSr6nZSzsFhtWF1Py3nMae9SJIJ4Og1LpYhepwU9bodI7DK5uDIs01uwEE0gUaqIdwglu9o6U1QoJ8vAVC2i1+eCkTIMvRkzGxGs0s/IoBVZUCadg15jQKmsQg4V1FQVdLgdMNZViGULqOgNSBPYVKmxGklBzzjC5gCQiqLJZoSNsb35HCwGE+rFMhxmE5weO6LxCNRqAwoaA8Y3YgjnKigxFYixh/z2a1XYNXq4mZBgVKNQKSBTUqHG+pr7LGP25N+UJDLuVWQ6ZYtFJHIVxCt1JOtALM/EoGb88Vd+HfPXL+Lca28g6PEj2DWM8XAOF2ZXEMnnJLrZYXLCZODepoW6koDDkMOhPUN4+qc+jmIxheee+xdMTM4i1NqNz33+F7F95wFU6/SBUTxbKDvjtVOAVQ62FPkAI73ZjDcSwRpSgYbLPs+QxmCQ+3YjSrDRHwjzQKeTxxBwbiQRKOxiZajUMBVnjc/a6f895W9M6fm3sIHJBGDC29aQkGATWc96g8Iu4GNYtzXACulrtt4bz4KGJ1rjMxE4JgutIR/gecP3yUjthmdCQ8rMoShZDmQMUO7YAJ0bwEFDQsDf5+dgTSXg+xbYEOjs+Ako8G9t1P89H/effu3hOs2h0umY3DyMNHP7QyjVdJhdDGN2PiJGJXq9Cg6rBnpNFV6nFZ1tQTF3aQmFEGzyy1RTYpUAhX4oebYmcQIn/YnxGiyOUumUIKq8wZgrzSkxCyuaOJHmTvqQQv/iXkxjGkXbz/xzTrmvXb0kC2jnrt3KAqZZicTpEq2j8aBZpjREuXjHcaI7OXkT9XoZw9tGJH+dBwUn9mx6ZFERPJA8TRZGjCFTDhw2giyaFC2/4szcMAYh5ZCHBDd0LoYGhfyjiBvROhok8nths0/nam56esbxmWyi/xXQYytlgUUjn7fhKUDq6EddPBVtEvVCpCQpqGQDpRQzEbpKazXymRUnaQX1pKyA02Y6wBeySUzeuYbnnv0HLMzexc///C/i+KOfxftnz+Lv/+lvsbKZgcPXgzKoc6LhYApHdvbj5x9/GIu3LmD25gUEXIxsy2FqeQnr+QJ2PvgxHH/sCfFL+MazP8RLb51hLC50pKmRpmoxY19fG5pcRiTSUSW3l6AMN0idTgpxg9GGaCqNMrX1NLGpVDHS146ArxlL4QTuxzPIawxIpHMI0+DRSDMYPTo62kWf29HWjt6uXuSzRPMXcebcWTlcDGY92trbJFKQRW40ncLZ8+fhdTlxYNsQHLUyOrx2WLV1pHM5XB+/jfG7Exjs6URfa1AxyNMYxFSKxk5EOXp7eoR2nIzF5HAWrbzfJ98xm3emDhCQEWqj3SFZ4jTDY/oATxcCAoLeW6xb2sQ1KdZv374r1/bYAwMoZgsS/cf7fyNMfWwJczNzaAuG0NPWTpse5HJZyTDOVUtIZFMIx+OS5x6OpAWQo6P5tm196O5oRTQSRilPnwotmpqCgrmRKWD3NcHR3I+zN+/i7vwcVmMx6JmwQVZDQXG6tdosor3l2mLsqN/lRX9PD+xO5mXH0Rrqgof0zEoFyVQUL7/6ghS/bF6YBvHZn35K8qZffukFFLIpjA13weewopxPYt/eMZgsJkzNLuDmvXmM7t6PeCKNC2c+QJCGUEEPnHaLyGvYxCRj1FynkUxnsbIeEWYTmzKDng1aVtYF73eXx4NCqYR0Ni3fcXg5Sncj9Pe1oKu9Ew6zWyZS0fAy7t65JbryUKhNqJxDw7146KGP497UPK5fuYZdY6Mi81hcXhVZDZunvXt2o1rMI8MIwo01+X6d1JkDWFxZx549B5BJ5XDx9EncvvSu6GNbuzugd7jhbe7B4QOPIZetwGjW4dbd6zh3+TTW1uYFtDh26GMwG5gDT8CvIqZNbFxZ5BiNVtidXqE7LqysowoN2ru6YTAZcH/2Hr7+D3+D5Y0lxJhIEU3gyUcflWzvxOYq1JUSyixOayoMbN8Gg82GMx9cRCpeRcDtgcFmxdzmEnxBn7BreJ+fOvkumoJtmJmZQ6jZh9W1Bbx3+gw2EgXQupTO9Yf378Fjjz6Iyxc/kOaxubkN28f2Ibwax/j1azBpM+jvaUVX1zBeP3ESz7/6BjQaq4CY/pYm7N2/Dfp6Fn6LBTv6RjBx5y5ShSy0nNgvLuP2rbvIJJIYHmzB+MQyojmgs9OMzzx+AC5/O771wzOIljSwe3zYXJzBYGcrhno7MX73GlbDq2LsmkwUxKzO6/fh9p07CLX4pcFlMgB9OExGLXp7+2RvSiYYN6sSiRs/n+IVURa6fjLFvGdOix2IxVNiGEoZUJoU4mQGWp0aTpdDADia+5ExR3CgwWAjRbO1tU2adsqNqAVnAx6NcV9UNOM2pxV3JyZEu83H0O9HycCuy4Sa+wzPUi7OSCymFGwCRJYEECDgLo7QW3nUPBN4tnN6y7NUKdBoyMtJFHfqmlwLGjOWBCzXyprn+cj9jc1wIh5TgH967iSiwjSguWYuU4TPa4PDasC2gW6oawWU82nEwqswk8ptoVHfmrAjeHwRCKLLvtagQ6FcgNpgRJFyOrcP6XwZN29NIZtV48D+bRjdNiBJANeuXMS5M1fx0PEjOH/pDu5Ob8Bq1OOJ43vx6NEx3L97BWvLs+L+Hk+WEIsVZLLX5Gej3of5uXlsRJLw+q3YvnsPtu8/jt/43a9iPVFErlSA12vHrh3DcNlMqBRyyCbT2Llzl5hEkkpM+QC/54GBAQGjucewqbt1+y5m51cwONQnwOeO7TvR7G9CZH0Tw4zI7eoVSj89ipqafMLae/vECRTLKezZu0v8TF555WWZure0tCIWTQjIz6SBnu5enDhxAsePPyjNxSbNd0uMEeTApI5oNCIypd27d0vtwYZ2YX4B3Z3dSKfSWNtcxbaxYRgsekxOT+Pu5LSs4/Fbk9jcSKFUrMDrsaC7pw1upxXXb91BPM0aBajQC4NR1HXWXkrcszTOJUZE87ZT7p8nn3wchw4fxLlzZ/HG62/J+S+NkcS2Ka7lvFfFeZ9pRCadgOo8OwmqM2qVU3hKGrIp1kZWqKFFgQkeKg50hFwun9dk0aBYZpqICdkMY591KAndHLDYLPD7XVhZWhZZnxIhx/qtAr3JIpp8asVp0ko2BcE3xfi2It8nG6DNjQ0lbrpYgIrsGIJpKpr61aHjkEerlhqX0rNKoYAmn1+M7NTcn7UqOCwmiaPlPkImpM/jEuM8jc6IfKmGQhko1LSoqfXQGzUIx+LI5tVybjIecj0eQ6leQUCnQR+BTRXQ0exDKhmW4YHOaMNqKosNqSVyInml5MakpzFdHS4d0Od3i9M/mWTLyQyW4wkYJPY5Jz5OjN+kx0KeEZ/1ikQN2pl4kskjU6sjxchfjRbhRB5mtRptHIrkUmiyG+CxmoRtyDVsNxjhslgBdRW5EhtOE1bjWUTqOszHUsiybtSpBBjR0lRarYWfAyBNDflSHsR0iowDZ+1cLkn6lIsG1LW61AtcY2TCxbJF5LRaJKoqJEtVtLf58Nu/+iVkF6dx8bU3YNNaYHJ6kdS7cCeSxlIyCZXRDFWNk27+RwVVOQ6nMY8HD27HY48cRq1SwHe+8x3Mza9KFOEXv/QrGB7ZJZ4C7FHYT7B+UCbqZTFNFW8vSWAgXf5f+9gGM6DhB9AABdg004+Az/HRuL9Gk8z13AAPGm79/Ju1n9JkK54GDVCgkYTQqPcbxud8vMik65C6RYks5/MU5X5tNO8NGv9Hm3r+jH2U+I9sJQXw9wksc+3y/bGHUs4dpZfg8zWSBRpJCA22AEGBj7ICGoCE9FFiwK4AAly3Iu+u4ydMga3R979nv/9veq0/+cpTdWpXU6mwIM/VGqeCLdCZHBifmMf8YgTZHBEswGlTC9rnohatxS+arJ7uLljNJjQFfKgUi4pTv0oxliEViMAAQQFOrFlACU1een260xvkJuE0lFMXiVuShaRMa3j4CnWtxilHFnptDZcvXZCvcnR0TOIOeeh8iGwRm+TGwkJHtGpcMDXMzk4IKNDV1QudkVFCKklF4OOUnGqa1CjsAmEebOVzMve3sZAbVKHGRFgOSPEVoIxAMSNsyAga5hqi6akWhT0h0Y0SI0g/AH5uI4xm24e+AkQOOHWVYk6yTBWjDz4vKT6N5xdzESYi8Opu+ZdwgSr5v1zAND9kDAqHPxqJemTByI2Ok3tNvSygwLe++bdYnJvE00//DD7x+DO4cO0qvv6tv8fiRhq+0DAyBTXSmTwquThCbhN+6acfR5tdg4mL78Jn0SMVj+P27H2k1Rq0DI/g0898Aal0TkCBN05dlJxqg14txo9emxm7e1rQ4rMhnU0I/bVAQSdBm1oVTodHZCNL6+sSP5XJxEGrmtG+HrS1dGI5msZMsoB7bALpfMvYRtJ+NRAdd2dHpxRDQ32DopG+dXMcb514SyLJ6HgcamkWB22CTOVaVXKlx8fvYPfwINqdFrTYjegOeqW5v3L9JsYnJmE1GzDU3SLGgiYa9JEBQxPA2fsyyWltaZZIwGqpLKZJVsozaLgiKK3iUdAwhaR0hmQWMY1h6BXNOG12xTNDNks14jElUmpI/VAAACAASURBVCrg96EjyIMNcDndMpU1WZUM8rnZeQz19qEtEISJmysgmegVDcTQiNn05SoNLUkh08k0aXR0AG0tQUQ2N2TqR51sc3NIGgoyBcpqHQI9O/De1ZsSBUnPhTqjdXIFhnsKsNDZ1Qme8NRW1yp1uG0O9Hf3ItQaRDKVhNfVBIvZJodIoZjBO6fewiuvviyfuZgr49Of/hTujI+L+7/DpsaBvdvR1RLAxPgtdLQFMLZzBMvrYbx68jRau/sxOXEf0XAYXodJkge6OlslhYFO46SXEkiaXVhEJl/EylpEJsFkDbHZYLFLtgCvg9Vhx/zyIgKBJqBUx+StRewYa4ff40NsI4V4JIxCLg23y4Sd20eh1xrR3dODM2dP4c///L9jeSmMy+cvYQcb5L4BLCyt4Oz5SxgdG8PwQL9QjVW1EjKpmBia8mD0NQVRpVeI1oSJifuYm7yF2dsXsX/PDniDTchWa+gd3gWLKSS+IoVSCvF0VCQEFy+extjIMPbvOQCnzSVAw8bGmhz8ZE9RukFqKJMhHC4/XdIU12SDUai4kVgYf/lX/xeu3b6MYimH9GYMh/btQWdnEzbX5uFmYkS+jFAghNbeTriDTZi4O4Mz716Cw2xFirF9RhVsLpfQyR996LhoytmsXr52A8tr61haW5IiXG+0yj62vraJ9ZV1bB8exI6xQdy4cQ6fffpz6O4eQTqVweWLZ5FLhSXXe3EpjIXVVSyH0yIfMur02LarB6O7+qCt1NHh9sKlrmJu4jb8QR+cTV6kyxWsbWTwoxffR3uLGeuROBY282gK6PGpR0YRbO3H1547h0hZA43RhPjqAoY6WxD02JAv0YOgKpKapYUNSTZx+7wyWXU4bdJQRMJxJdaS00WtfisWLguv1w23xyUSIWrCyYhgkRYIBCVbnBr+8Ts8V+hGbZNJ+8bGBuxOgttqRCIJ0UaTyswGno071zvZX9yvafDESDgWj8yhX1xixCEn02yAmF6j6EyNBhM21hl/SbC3JkZcLFz5RwwG9botyjLPFpoaMimD5k9leW7xAtIqcb0s+MTcrU6ds+JKTXCXQAK9CAp5GhIyXpfTV70AgIz1pcHi3OwM/D4vtMylLtF9PCvP39PTjZHhYdy8fg0twQB06jI62vzYXJtDk9cFNRuEulrABsoR/P4mYdixociQ6aQ1Q2O0wxHwY2F1DafPXAK/hnSyIEkGDrsF7a12DPR3w+0I4S//x3PIF6sY7G7BFz59FF5zDrevn0Ysnsb8YgWrmxWY7Sq0tPvx4NGDGBkawuLcGl7+0RtIxiPYsasXn/uF38Sf/sU/4I33r0Jv0iDU6kdbyC8yJafFikwyhe7uXpE16k0m3J+dQSQWxZ69e0UuQokG65Xpmfu4d38WLW2t2LFjJ3bv2CWRtAGPH0cPH0U2ncWJH59ET18Purs7hH5++/Y4qrUsiiXGK8/Id1GHEqPK9B4CMM2hJqyuruH+zAw+98wzuH7jmsQPUopIhoaYR5ZLYpLJe4gmp/yzsb6BgK9J5C6XOTypFDCyfRjReByvvfEWXC4/cvkyVpY3kEhmlQm7xSQymlgyjWgip5z5lGDR0JcFg/gEKA1CqZCXuoIHDxvRTzz2CA4degAnf/w2rl+7jliMAJsiwWQtp0QkE1yghJH3J0T/r9OqUa4URdfO5tRmc2NzM4FahfWKTtgC1OEX8xllGMQm3cDfqcHiMIvOm2uO8opkPKFIUS0GZNNpuU/4FnmW0tlfigT6fGxl0PPNU1LDd0hvK/r+cL1SBsZfZONn0mlhY6pGIg6n1QSHSS/TbJ1GBZvFKsBAc8CPSrEg03OHzSwpSzFKTNSQxBI1mZIGPawujxKvx+SAfB1V0qcNaokyrtZNsJjsKGQzWImEUVPVMNISgBdVkEMWcDP9KiXfvcMVEFBgJZkkViP7VSVXFCkcGQ99zX7YK0WYGFWYKWCNw5NcHv5QQAAtAnzxSFbOzhTlBnq1Mr3X6lBR6xAvlRAu5AUUyBTLMFaBbq8XhkoeXrMORhWNkNNSm1t1RmhpWlfJs6AUBlC+psVitoLpzRiyVKQbqDOpwqrWw0afFg4CyzlJmChU62I0mCnVZC1bDIBJq5Z7MZcj+5IcWzXCyTLyWh0yGsVosLPTi1//+adRCy9j/ORJqHPc/6zQ+NuwUtHi+sIScnUNDCYHkum8DBHIFDAigbHBDvzsZ5+EQVvDSy+9jAsX70pU6Be++MvYsfsAKjWyabnv2oQ5xb5Dmmlxy9fIYI/VW2PKzv1bqcVp+mv4/4wWbBjtfVRmwJ/Jvr7lTdaQJivafKXpVh7DPUYZLjUGjg1PGEUCphgZEpglk4fMTgIKXCsKKMDhYkNmrKSCfFR60DAVbIASjehCRRawZW64Jd/mz8jAbngQ8PM0GAL8LDw/uM4aLOqGX8FHIxbltVUa2ec4/GWf+BP5gMKH/5/uz3//gy/X79+fQD4fFydMurtanG5oDBbcmVrE3EIMhQKNKgC3UwOf2wSzXgen3SxmI3TdbQr40RpqkqkwM6I5kWWDTQkBnbqpERYGGt3yucELOkwzDCWqiYaEbJTYdNDNVaHlMFWgJiCBgsSR4prFzRvX5N+Hh0dk2sobjI9hQccblI0YPQ2IbHM6woiwhflpOQD9gSY4XF5xJSagwNcnS4DTLZEP0FSJrqmV6odeBh+N82joc2TR5pnh7BYGQAMpbFCLSFGjtok6UR7+nDjx+Vl0EQmlMy6Le4fTg1y+JK7ZPEjZdNLbQKEZ6eU74sLif8RE6kNtEOlCW7qfrXQG+i4Q5OD3xBNdQSIpgZATXA5oJiagUsCZ99/GC88/i/XVWTz+ycfxxBPPYHJuFn/1jb/GwkYaRnsHihWDTF7V9QIsmgr2Dnbjk4d2Irs2BX0xjWwsIsY48WoVzUMjePTTPy305pffeh/feeENoXE1NE8OgxZPHtkLj1WDQimH6bl5JFNK5jaLTJPeJLIR/s5GbFMKka5mF7qCQditXkyvRHAnkkK4REfbqmRM8zB2+d3o6upCsCkoLIG+7l7Rgr799o9x+fJloc2th9cl9mlsdEzolTT7icTiuD0xCbvJgGO7xmCv5xG06CUacWFxBW+/e1pMtDpbvJIrzPg50h1Z2EzfvydF2WBfn2Qsc4ZIUIBrR0O3c967RoNEFDFSipID/iyRSkkSBPWobBK4Nnjf0D2WhTc1imTdkKLrMrGIZjxZCXqzETNLS4ilslIo7t4+hP72ThTT9IdQCuumthBuT9zF3NIyjCZSDhm3pUckGsHY2BCa/G6o5LVoNmmRRAeROagqyFWB3j3H8M7Fa5hbW8PU3CzoxERTRU5TCH5xuqomLdNkRq1cQ9AXhNdBr4YhMRTTqAww6EwimVhbX8Irr/0It27fFBAsly1h966dWF5YQHgjjGCTDR6nGZ2tTQivrcPntmB0+yCD5vH9V95EvkJTKwPSiTh8TguaAx50d7VLfB5juCwGnej7E5kcUtm8HP4078wyc1xPyrPCwkhmsijVAIvdIIerTq3DxhLj4dQoZlTo6wqiOeBD0O9FX3e7UB0TsQSKpSKWlubx+7//h9hYj+H+1D2MDg+htbVDKPvnLl4WCupATzdyBK9UNVRLeXF45hor1ero6h9EXWvE9OwCrpw7jXo6gs89/bTyntQquCm3sARlz1oPz2Fi6g6m7k3i1MkT+Mynn8CuHbthtzllkr2+vibTajaT1KyT4VQDkxiC8DeFZC9j3BZ17aSeX7p6CS+9/gImp+8gvLQGp82Mxz55DNkUpQMGVmRoC7Wjb2QINo8H2XSZvy2RlW+ffAtnr94UKjcjwegV89jHHxaGzPjEFP7uH5+FxWFHW2cItXIV+3fvE8CIUWo/fvUkhgd7cOjITgyPjKFSZbQrDQVT6Ai1IRKOYm0jjKX1NWSKRbjtTmTjKbx7/gyWNiPobG2GJp9Bt7OGnoAFbqtBTLKqBgv6Rj6G5773Oqq1GDbiESxHyVbT4uGDXejq24Vv/+g6lrNVJHI56MpZHN49BoOqhoXle7D5TAKmTE3OyJR6ZGxUrjGbK0p7ZmbnBNjgtsnCKhrLwGYzoLu7U1Jy2IxROjI6PIje/n7MLyzLtZibXxQWg2gtqzXxC5GIp2JRmAFkvxULOfEAYLoAzyXG2XFaQt0xz57jDx4XUG12ZgYXL16Wc8diMcBqMwrdn6w00s9JV6fBHc8ONu8EGAhScj9xOJ3in6FEo5nlDOM6zGQKwsjLpItwusxyTvGMUZhtRVm3iUQGzc1NkmKiANpKFBULPn4Wnp8ELH0+rwBUer2S8ONyOhBPJKT4/NKXvyjxu6RjrywvIZ2Kw24xwUO/oYBXZCEEVuuVkgAcPJM4JdLr1YiEN5EjlVhlEjPXS9euy31MTfLd2/eETVYqAHv3DOHLX/4cbt26jX/42vdgMenx6JG9+Mwj+zFz9wzWlqZx9VoSeguw5+CDwnIhkKbXVzA3NwmnvQlvvnYaG0uLOHSkD488+QX8y0vv4PnX34fWZMDIWK+415v1Glj1ZlQKZQEBKffqHejD3YlJYYBR93/lyhVs37EDTc0hnHrvPbz06qvCIvrUpz6NI4cOY256Fr2dPTh+7EHcuHZTMVu20bSsJPKPWDyGTDaKjY0ViT2lhCSXV9IlWls7pUmlROHO3TtyjWh4Se8Env00jCT7rL+/H4ViToY4VrNF9mWP2yPXjTHPHAbEElHk8lnMzN+XpIBwJIpzFy7B4fQKi+z2nUnE4znlvvTYpGnVGsjILKOULwtgRmSVchQyizjEqdEngDiBkryG48cPY/ee7RJFem9qGmtrcUkQ4ExG6rcqZG1I5VuvQW/UweWg9CEqEw2az4sGWU86dUXOV/oYUHphIovO45F6iCkdlMJwBqIzM+4a8LjcQuuPRqIKI4djnVodbe0BDPT3CQAzPTOPjfWInGdKPKJOZHqMFBZpH2tLRiJq1HIdJCK4UgKYlsM0g0odXSE3bOoadJU8tBrAbrUqk+NqVdYHvTOY6kG5kaIL5/oxw+3xIJpMQkNfoXIFNie9kUzYCEexvrmIRCKPjq4+8UyanZ5GmHJEGgw6rGgxauFRq+A068QLi4xBGgSG8yUkCPYVcvB5vUhFEpL4RWZCm8uGdvopkKFRU2MuHEOE9bC6JvK8yGZSkhXITk2U8nC6LbCWSzBzPypVkVOrkaQJoNGIzWgW5hrQZrdCX81JsoGuWhYggkYCVfqOMV3MoIbOqCQIlNQGTG+kMB1NIcchn10n780MLVw6Awz1EsqlrABNGqMOuRLE0JCggMOigYpSJ44huDlIHa4So8FIsYaclnGJRdgdevzxV34NhdV53H3vFDTpLGplDVydw8iavThxfRxVsxORZB6FSk1YKeXMGpz6AnaP9uPjDx+F32PFs9/+Z1y7PgWPtxmf+8LPYfvO/bA5PMLKZF/A15f0FRlMVuVzK4kCBH7+H/bewzvS+7oSvJVzDkAVcmikBtDonJiamRRJS6KoZFGW7RmHke0Z72jsY63Xs86etce746SxLNmSqSxREi2Sopi7mToHoJFzqAKqCoXKOc2570PJ+gvm6Jw1dHS6yW4WCl/9wnv33bAn+0xh7SpfzWa46ez/k5GFPEf53zbZxs3EMJ6jBLWaJrRSK+8nEzQbdmJq3J8KSEDJNYFlhf7/4/jChkrumuZ7UkA7Jrcp/gfNBl75eZQoQL53Wbs0GP6J96bECSom60wJUJgPyjOQNDS1wiBo/tr0W6OMoAkK8L02/QuaIEbzGYlcW6UAAgR+2g70/1T2xP87m/Sfygfwe//pQw1SQo3GOm5PzaBYaqC1vQMWhwsLq9u4PRNGIc8mFfB5deIKTlSUxSYLSdKmW1p8GBkckNgxTjRIOaRPAD0C2OhbLE4p1IkClqtcXIomnouPiC+LnQILRVJYjab9DaS47BPZZHFEulopnxKmAEGA7p5ekR5wss/JIPcoNxkbHhZc1IhJDB/qWF2ZR7lUkGJVo9OjQtOX/cafNCweXnx9utNy0sPCjpux+V64SJo0fS5oNuj0FCBNnxtG0R4p7AiF+k8dtuJOz8uGztL8PSc9pG/T5JBTNrfXLzFqJhozSh6w4tTLAo6bi8+weag0F6pycChsgaYWiQeCgAZ1xgaRTqbc2ixYFfMUySmBQcdonDwuvvMGnv32M1hemMLHPvoRPHj/E9jei+MvPvdXuHJ7DVpjACqdQ4xaMskYzLoGelrd+OCDZ2GtJjB54WUY6mUpwnfyBbj7BvD0L/2KNCff/N6P8Plnvst7Vdgl1NhqKlU8dsdh9LV7kcrsYWZxRYyD+DPw4tfSdTiTg9Fiwcr6iky6jh7sQafHD5PRgfmtXbw5twq124/tyA5KlZKY3BlNBimiyBI4fvS4vM746DheeeVVXL9xHbF4jNguXG4nDo4elIaWekE6iE/NLogW/L7TRzHa4YWplIXbbBNDpgsXL2ErvIGzpw/BbuZUQS151PL5qBqiA77nrrsEFIjvRMXxViLB6Adh0EuEWkswKJM/rgu6jNNRXxI5BMDSCmsmEGgVMCCbTgsY0NPdLc049gEgNgB6iwkrW5tYC0cl0ovU+9G+AbiYlRuPywUQS+4hnkxI00m9+dx8CB2dHQiHt8REanx0GHqiy4zbKSk6TrrU6owamD0++AaO4Gv/8iLSlTImZ2fFDKlUKAoDiBnmpO6b7VZB0A0aA9oEFHBL08H0h8EDB5HcS0lxdHv6Fs6//TquX78mBmblUgMPP/Qg2lpb8Z1vfQP1SgNDA164nWZUCxmYjVrRpbZ2deHZF15BOl8R/WcunZSoMboSt/i9MnBinnsyHhH5ACn6TE7I5srQG8wokXlSVSEayaGt3Y09TlS0KphsFqQyJWlUtA1gfTmBA70+PPrA/bjnzjslZjWfYULJFZmEkoI7OzOHP/rjPxNwkZGBRkoL2juEZTQ1My9UX4/DCi1dqSsFRMKbioSo3hDtaKCzB3Z/KypaLf78j/8Abq0av/Ern0a1Ti2lBhqDEfWaAbuxCDS6PN565zySyTSmbt7C+x9/HMePnRCJCXduV3ennCfMrycAymkZwTdqUznBs9qoZ88I+4OZ5NRD3l64if/xN3+Jqas3Zer54Y8+hHolA5NGA7fZiRZ3K2paQGMyQlU3iWzFZFKjt7ddgJdQOClO5Rtbm/jPn/lN3J66icWVDXzzu68BLAQNalSLdXQEXHj66Q/Lcyqlavj2N76Kz/zWpzF+6AhuTM4jEgshvL2GRx98BCM01MoWsRNPwMz3yUlisYDbizfx3Re+jwvnr0NVLqPNrMZd4x64NKT6uzB29Cwaxg58/svfQb64i718FpmaCbp6Fg+dGcDYxF34yr9cwmwsgwizntMJjPd34uzRk3j38nnY/WZ4fT5Ed2JYWNjCuXMnUa2WZapPkLiQJ+WyIetnbX1TzmGeF7zTYsLUiKK7OyhF/yDTJvJFSQ6hzG11dUPOVzKDSDVV/G1qinu12SjyD+mHQL8bu0xw9TqDTDHZMFEPTuDs2rWrkhZB47jhkUEUCgTns7Le6SpPg1TSygmiRqJRSX/hfZejvl+KRrWcg+KGncuimKMJGNlwnKjuZ2rryR6oyvsUUyqNSuIR6QQv7Ld6TXwOWGDSvI5rjn8vm8kIqE1wkOcyC0GCVel0AW3tLbjn3jtERkQN614iLmce5R91upe3eCWecmt9Gd1dbcJO4F3NOzCbSUpDFd/LYTeRh93pwerGBu68+y7R0lOuYjLYkE7l5D0xVnZtfQ03r8yixWHHf/rlD6LTb8Dld17B4jzNR7P43d/7DfGYOf/Gm/C6HDAYqiiUU8jk1Xju+5dg0yVw4sQgHnziU/j/vvAtvPjmDcDIFBwvujpa4bSa4TTbsTi7hMNHjsNqd0j8H29T0nP5fLdCYfGTcHt8SOey+Nzn/15kZ0wP+NhHP4bhASYYpHHk0ATee/ci7rv/EczPTqNWZ5yrQ5Gs5HZx7dpltLf1KPd9vaDchd6AyAJiu1FshRl/mpd7nZ+Fx+2UOohmpPx8CAxEIzsC2A0ODMhny0K+s7MbmQz1+nQi14qHxsbWhkxzL1+9KoArDUSXVzawFYogkVSSktRSK9TFu4WMsgaTBvQqOa91NFtgtjzdh/cTBth8nDh+FA88eA5Tk9ewtLiA6ZnQ/kRVZqzCovnX3kkZEtA0UZl80ty5Cp/XKZLAWoPZ9GR5KqbMMjGtqTA4OCTywMtXLiOVTCr6VIICfgfaOztlbUSjMeQZqc3KSqWGxWxEjeCyTo1kIqOAAiw6hRatEaYC2QIir+F9y0z5YkExtC7loarUYTapQR6f12pAq80AQ70AvUbJqOf7p4SMYCFZqgT9hPGn0Qn4wuaHRtj5egOzW5soVGrQG82YOHxCPsN4bBOLi4uSpPD0x5/Ge2+/jcnFeTFKJSjgU5EpUEUjlxLPG762v7UTy5EY5sMhWXd8/7qGMtSih3+/3w2fhh6wKklqiZUqWNqOQ6VXUoIqJSY5cIClQaZagdGsQa/LCUMdWNvehdnrxk4uJUyBZLYKt1YvcgSHQQUNJQI1JXLS7HSimMyKLMBuJ+BRQLA9gFtzSyhobFhNZZDWqFChp0KhBDM08JrN8FgMSMRj0BlVkiJRJwOYzEJSy6tldLT6xE+J8Y+UwpDNW2wAcQJndRXSVUZva/Cnv/sfoU5F8dIzX4ejpoamDHSNHoM22IXb0TTOT80jWWhATfPXagFOYwV2XRED3W345M9+GEZtDW++8RouX52Ey92K93/gozh+6k6JKud9yuEkWXIcmgjDinLEfQd/Sr84/FFq63914W9GgjdNxpt/1owQbNL6m/T/5iS9OWRs/n2+Lvc71z7XGQdR/J5KvZj+MdW/mW4gUskKYwqN0uQ3AQZ6HxC8azIM+CvXXdP7QOI1978XGQsK4KEMUdk7ifSH0ZEE7LS6fZmykmDQZE4rIIeStkMQU6unLFoZYDal1orZefnH0m4mZbBHUDzR6gj29/1U9sT/vwcF/t/f/+XG5NRVZDJ0ZK0gFssg2N4GrcmCtXAct2e2kMuy8VWhpcUg9HNenrx0eVERAaYbMTPBi/kcnA67Es8HLmy7LCqTiVRNnaQbeLxeoWgpVBkezjxkiSIrk/smU4AXG+kmakbICHJFRLSMudlpcXQfGuKUknFaSpPFppKFEyewNDRkZrqCcBWFKVCtlATd1xstsDldojcjoks9V40xTVXF4I/gBV+f74Wv3UQEuXlIl2xqZTjhluiPfTCgGRPC98LNwI0Wi0UlpUDuI6Ei8aJkVJRFjNHEAIuRPVCjtO/syfgR7hpueG7MplyhucH4zPhz8SDg9yTdUAEjqNekg7WSYc1Dje+NMUIEVqgNLBfzMtVcWpjEM1/6n7h96wZ+7umP4uEHn8Dixjr+6Ttfx+R8CPmKHWZrCyolyjBKsJq0QqE7M96Hh04MYf7ia6gkd8WtP5zNwhRox8/9yqdhs7vw3A/fxD888x1k8gWhqdKfiCY1d7CZPdCB0PYGIntJ5CscH6mgU6nEtIcTfPoJ7O7lMTTkw3hfLzq9fpQrasysR3F5M4akWis0+jQnxl4X3B6nFNqUDNx99i5JH+jq6MLy8jLePP8mbA6bFKoEBkbHxmC3WMl2QzZbwFuXrqJYyAkNdSTgQrfDhA5vCzbWQphZWcPU7C2MjfbCoAG8dsXga49Ueb8Xr79+AV6PHUfGJ2DS6ZUYJVKXaTaWTKKjpwfRXcpuCoiyiDebUK3XFZ8MtUYSEziFp/kY6dlco26nE4GWFvnsrRqT+HIw9zhVyGI9EkZoNy3uvHefHUdPa0AaKFIVqTVl80uNIqmf+UJNHOotVqe457e1eRAM+OH3epBN58S4qzXQhmwuC7fXgTw0iFSNmNvaFjfga7duSTPPTGW6ObMR4HPMFHnpmMXIsbOlA70dXTLRZANFwzyHzSmgXDqbwA9f+gGWV5ZEQpHNFDDQP4SPfuTD+PvP/Q0S8R0xJWMRvhfdglZVw9HjR9B9YADPvvAyVHoLOjt7UchmsDw/j3x6DyPD/XB7PQKgdLW3yjqPJdLYCkekoFSr9NCo9YhH9+TMIAVwJxqF1WUHqG/VqNDRFkAitof1lRBKOQ0ef/gEnBabeDcYtVocPzoBn8+F6akZfOHz38Tn/udfo729Dcl4VHSlFpsdhXJN0g7E5NPMoqyGRjmHrbUVOSfWNrewE0tAb3XgQ09/EolaCX/0X/8rPFodfv3f/RrcngCSxYzoYuOxJLbDa3B6gJdfeQnB1k5sLG/igXvvxwhNzrI5rG+uy/pmHCWjy6hFlzQHRhWxCSDNkoZe1TqcTjdMzJBWa3Fz9jq+9JUvIhndw/z0FB563x1IxENIRqMY7RtG0NcOrUWPhl4Lp7UV+WIR5997GYXMLvqCbTh+5B6sbmbw3o1bGD9ySDKpv//cD5BIlmCyW1HXVNEe9Iuueze6jRNHj8FusuMH3/8ennzyCZw4dRdKFS3evfQ2KpUMHn7oHol9tNlaoNI6kCtxEkSWUAN6QxXp3C7+9C/+G77/7HmY6jV0uXR4350dODFxEEMjhxBJFvC951/F229Po3uwE0vhFBqlNJ56eBy9Bw7j777+JhYTCeicTFjYxtHBThwfP4VbtycRTUdkjVIrXC5lMToyKOc477q29i6JrqNZXKnIKb0Nm1tbKBTz6OxsRyy+I2yB0dFRXHnvKqw2q8i9GDXIZsRosgpjQEDoWk3i6ziN5zSJSRnrG+vSrJNyy78/PDy8D0CUxbuAdxXBCTbSmRSbbxcCbS0YHuxFIc/iU4XdWAyhUEgYBxk2T/WaNCTb2zsyYSU4QSCDgB2Baq1arTi7Gwzw+/2SZsJmNBbdk/XNe5X3BRkGvBeaRrU032zSXXnXNLWtnIgODByQKquYaAAAIABJREFUqf7Gxhq8Xo+sdXodMNrxsfc/inKtpKQLmUzY2YlIJCxpzWrUYNJpUBENtJLywO8hng0qtcQHixRw4iguXb6C7Z0YDk+Q0VVBNpNDIBCUn+/W1G1sR8jiqcOm16Df48Znfu1J5LKbuHHzGubnEohESvjcX/8lpq68h9DKTdRLYQwO9sDuDSKUKOHW9Bz62hw4dfIEEkUT/v6rL+LidAhqkwqHDg9hZKgPxybGEd2MYOrmNI4cOSlSNp7ppOjTNG9jY0OaVALTTDrRGg349nefxU4kItKSc3efw6ee/iTGD44hl84gsh2F1aLkue/uRtDb1yfA47Pf+yp8Pg+GBscEAOFQhlKbQKBDknTojj89Ny3pI1yrkegOHnvsfZidmRbJwOHDEzLlprkgoya5bujDRJnP2NghuasWFhfg83tlYvjue2/j2PFjWGCCSioFu8uLnUgcqVQBHV39uHZ9UkyPCYKwMU4n99AQxiGPEzLELMilcwogsA9zkYnBJIRPf/qXsLBwDTduXsHMzJbUJR6vA6FQTNa6Yvr8r2W22UIJjkcm7jTzYzJMuVqSiTZN6GJ7ZFHEsRtVTJzVDQ3uvPMu8fv4xje+IQ0jkQe1toH2rgCOHz+BjfVNkf5tbayjkCO7hcwDJdudIBgoSRDNap0mU6LHJ/uNYBtrPbPDJqAA2Td1GkOTnq9VwwAV2nwOkLNk0YmCDkaDXvYAUyEY08m9pqUXFifbNMrTGSSdgHVkrFDBeqaAeCYnqR5dHd24647TsBrrmJudksjTkcERiXW9MTcHo8MOlxrQp/dgLmRgVdfgdlqkoTeYbMg01Fjb3cVuck++t1lrYueHQj6Dfq8LPi19BqqoqXXYTGWwSyd+r1MSAiSpqqJGMplHulyCr8UhTAGvxYbtRAoVrR7RfBEGtwXJdB4ujQFdDgcahRSCHjvq2YwA03WyjejBQjNBVKExqFGqFJCrAg2LD5NbMcQbauisKpRIb29oYddq0dHCCOU9VOtlVOoqFJmCpOKwpQK/Sw8PDW5LZWF9yCRZpRZPgXRdi71qHbv5Orw+I3771z8FcyWLl7/xNbSoVHBojIDZD8/gUWSsfnz5B68gr6JPCVO+6nDoS0A+goMDffjIh96PoYF2fOkfv4iFxTX4/B346Mc/heHRCRliUe5MNh4jyZvDOIUVwnpcie9jzd2clDcHghIFuG8g2GQENPsG/pky1FSaakVfr7ALmokDTVCA/47rSUzDK4xbNkj9SLBY/Nb2jQHFS0Cm7XXoybAtKa/Z9AagDxGlDk3Q4Se1/vwZmv4F/yorU1JzFGNEowIC7EsIFOkDTTOVQWUT+FB+r0gGyGKjdJK9CvskxayQjAH6nynPjc+RSAXrMzIk2aP4uv4tfeCnEhX5o9/+SGNrawNLSzQ5I63ejCpUsLv9kj6wsLyLSonaFBWCrQZBJdta3PD73NI0EOkeGRoSJ2IeAgQFqL/hpUXqIwstNr9EiAwGs2yeQrkoCJziJ8DpF50+6Tqql4aejS8PCF4oTBoQDX2jilopj1mi7o0a+g8MyJRM0afIlpCigxM20hSbTARmzE5NXiV/EUNDB2G22kWvRBR7n9cGEw0BhbYESTDYSybEfZSsAxZF3ITcMFzIzcXOJpDAADdYM9uzGSkitM88HaI5EayKQZDQMyuK3plwt0qth8lih8lsF9q8aP5pLrIPIPD9/2T+KF9bAQOUuJQmU0ABKbjRa/v0NwVIUMw8FNM1UjL5PMWJWt3A5toC/ukLf41L770r7u8f/9jPYTeZwte+/y3cnGWMlw01lU2yoOlxNjzQi76ONhTjYTx0ehSNvU2s3b4iVMi1aAymYCue+Ngn4HQF8PKbF/E3//Bl1Pj92ffz8CrUcffhHhwbPYDt7U2JCqMemkkMErVWJoLdkEvHYtXj0MgA3HS3pb6z0MDGXgEbhTqmQ9tQ64ma7olUkNMtOsufPHESZ06eRk9nr5hXTk9P48atm9JUcbJQQw133H23uPl7rXZsrm/i28/9APliHt3tLbj36CH0Oqzo8HhRKZZxa3YGN6augSEYR8YO8kRUKMCkh1drWN/alMP62OEjsFss2IvGRDpDnTHTE/qHhpEtFrC8tCwNHR3iiYiTSUAwimwOI1HTeg3VQlEkOJzK05+CQIq20kCBujCDHquk3adTWN+Jw2m3Y2KkFyadGgY2qtQT05RJbxCNfblaFyOhTK6Erq4eLC0tianRmZNHYNbqhIrK4o9UTfp86Ex65FU6rKYqWIvtQWM0ILIbEwAjQ0ScuekGPfwtPthl8maUwsesN2H4AHOq26VwY/oAtdlcv8wh/9HLL2B+cQ4VFpbQiOb14QceRGR7C9cuX4Hfa4DNrFUmT/US7jl3Bg6vF2uhCGaXVhBo78TSwpIU1mQkdXcGJRqqp7tTDJxm5+YQT6axl8yI/Ca6mxAPBNLE6eBNihqdqnOlMnoGBsSteXN9BcGWFqwubcKoU+PusycQ9PoxcmBY9PSFbBqpRBw3btxEIU/QUof77r8XvT1dkqpAt3Ey6mgw57Q7RGOKcgGrc9OIRyMyZaWXwOWbU0hkSzh4/BgOHjsmoI+h3kBHSycKjN+qFJErZsShX6upoVJL4NLli/B6WnH54jXcfec5iS6z2u0yPebRNkj/gjIBP8WDhVwPsphEDy7MIAXMFOPUWg0/eOlf8JVvfAVOqwNFRkl5LdhYX0K9VMLEyCjGh8dhcdrQ2taOQEs3NrZC+OFr/wKtqoxGvoDhwQlUG2ZcvDGJGl3tC1lhcy0th/G+xx6F3qyD3WbGyRPH8Nz3vytn/tmTp/H3n/tbPPLwg+js6kO+1MDM3CwOjgxgeKRXzv1yWQuXux3pLLPLaJRHrWMR1VoaqVwcf/b//Dlee/k92NV1PH5nJ8b72yR6M9gzgN7BMfzDP/wTInt5rMeKqOZzeOSuPhw+fje+8vy7uLy0DHebHyZVDSO9vWjzBXHl2iWYHWYxolxaWka1nMXwYL80UOvrGxgdPSQSKYICDgdz0XUClnEPcjSaTpPanVOMXetqtLS0iOxL+VwakpxC0zNhEBGuUWlgs9MTJYu95J5QpVpbWlHJM3WGQLNisBuPZiTxhtppnvcyOVHY2kKpPjjSj3qtBAPBxFoV0Z2I3EVk2vFzJkOJjTXp+2NHD2J2bgEq6GHZZ/bE9zjBpH7bIQXezrbSOLIwi8V25VeDySjxiPQyYXKC36fEovKOEvadwSgsAnqccP8yjouxfGSuEOxmgXv6zEloTRrkS3l4fa0CDBCcIDuO96LX7UKgxY/Q5oY4+pPyTENFpsVUS1VopCYwYHNjE2+8cQEOmxEdbR0CRrf6A+ju7RUJ1atvnhcGTnw3K14kfk0aTz56BiZDBe9cvoZb00nEEsC//9TP4nCPD9MXX4CmsoVStQy9ww9noBv+QAB97X6srm3h1YsLeOP6OpajJXiDDjz51BNobXGjUa6ikC7h5ZdexT33nIPZYoDPT4lgTUza2HiyVunt78Xy6iryxRKu3biBW5NTSKWYfGLEQH8/nnjsZ+Q++MQnPoGWljZcn7yJN159Cffcew6VchGXr7yDEyeOi7SKPgAL89MItAaVAr9YxMrqkqSJ3P/g/fjyl78kzBYOC3jfcXJos9sEdJmcnMRTTz2FqdvT8t54DnBtsxjnZ89Ghn4Yu3EOYzwCahAUIMuoUlPB5vBiY3Nb/EHWNkJy33MoQ2lkvVxSYo45obXaZOpLpiO9mprpRqxvfvVXfxEtLVZ881vPYG4hJOBsT09QYvYaKjUK+ZL4a1QqbNJVaG11weFkyoceE+MTAg6QaZIvZRFPMhIxIiDL8uIGspmKeBswuvWOO+/AxuaGnP1sknn/+1vdOHfvXeKdc+vmpLw/Mgb4vSi8535U9pZSVJENyqJKeZYNWAkGFApy33FPcTM26MfETHadCgaNBgGvA36nBajkxZiQMhBKZFlj0VCR+4Xfl54vBI44yJG6VqfH/GYE4XwNRpsiZ+Xw6fjRw7AyWr5WwdzMosT1HjlyBKvhbcSSSZSSCRxo9aGwE0YpkcHJ8U5oymV4HB6E02lsJJJIFhUWmZF2pvUGHEYjAmYjAjR743CLvgelEpYjEZQaNbS0tki9QhZwhQZEasDrMCNIUCOTAV8tVakgT7asSO+KaDVa0ON2IZeMwKxVQV1SZLKURnpsdpjpY8FISA0lIiWUGypkazpcXtxAhpMUnUbWjqZSh99mg6ZShoNAtKqBvUwJoFQFKmH6ucyATcfIQoP4b1Xoi9UAUsU6klWgyAFbtgyf34E/+J3fQHZnDa89+w34aw1Yy2pU1UaUbV60Hj2D8zOrmNvYhcpoRTKdhEFThLGRQVeLA5/9zG/AZtXjhR88h8uXr4oB7RM/8yGcvvM+aA0WxcjSbJWBDIch3AAEipQ+hVHqdPZXQFdhT1WUNAKehfxqav2l6SdIVCC7S5FNN5vx5t/jPiaw2pQe8Nny//z3nNiLxwCjJyWNTCO9mQJGUH6lGKGzjuSa4/tREtu4xus/vr94BouUmR4JwnpQpAE850n5bxoWNmXJfH1FAq2YNCovqFIMOGkaug/qShQ24xrp56bmkC0rDT9fTxgJZALplZ6K5xnPETLkONDgAJigHe8l/7+lD/x0egr81Z883aCeMZNKC32szLgZowV6swvTcyGsrO7KwWogU8Crg8PMzHED/D6XuCbzUh/oH0Aw0CqsAS5KFSPydEoepU5rFF270+EWbwEuDDG2VUhi0uCKuzNpXxZSZXRysLLI5qJjkoCYCaKBXDqBpeV5NFQ1tNOBXW+WKDSFrsIGk5R0omgacS81mullUML8zC3Joad5kNXqRK5QluacIAQbF07hlGKInaaUdwIs8Iv6TMXFmcaIBDBo/KEgg8rkf7/x3W/qibARQUskWXw15PCg3rjZqIujKFRyATvsbrmQGVFHVgWfQalIpFABOvgcfvKwUTavwpygLpSInIJCKpFBjAki2EGTOX6JoYnJIO+ZDRt/Rq1ahdjOBv7xC3+Nm1cv4PDhUXzs478g1PSvf+truL2wiYYxgLLKKbovTqw62vwIejxAIYsnHzkHpyqH8PxVxEObWA9tQd/qwgd/7hfg8vXj5dffxt9+/ouIp8sywdbqNJIkcHy4A0OdATQqRSwtLEhBXSClrVKT3/OZphMZTBzswXBvF8yUZGi0SBTqWNzew/xOAtmGCrFUQnwaWCC5nS60+P04dvgYTh47ibZgp1AJr964jvmFeWyGNlGuVWCwGHD6zjvhsDth1+qRiu/h4rVr2NwOyZo5PTqKo719aDFboG1UkCkk8dzz34FKXcOJw6PQMXNYZxQTO63OiNBOBLfnZkS76nU7Uc7mYDPRLb4kF8vBiSNiEBjZCSOdz4qbf5aggKDXejAXw221IbKxiaDPi77ublmDLF/4v1ohj6qmDqfXi8lb00jlSlgNxRB0ezAx1CtOzGaTFmUxWsrCaHVjdTOEeCohOnoaG3W0d4qhGo207jx9HBYVBBSoqlQSh6nVWYTeqLK5sZEt48rUDMpVTp/rolumgQ0nj6RAG4wKDZmmYsxLJ8Wvu6tLMp3bWoNo1Bl32UChSOO/DXzz21/FdiQEAnK8BKhFbfH6cXh8BOur88ilovC4LNBzTZYrOHJ0Ap093aiqge89/7zoLze2tlHlZJDZ7gEfOoIeeD0OuB0uhLa35Xtx17MRWVraQLVW3tdgl5DNlcTtmQCJ3eUTpkYum4CV030tI7AyODoxDo/NAYfRAlW1jka5LhNN/vxjY2OyH2J7MZw7d7+cW9yQHZ3tEjulqVcRXl2ERavC3nZYTKUcThe2GRlVrCCeK+L2/BK6e/owNjouQOPQ4DCi0V0xhaJ7O6OtSHNV6+pCjR0cPijUU/48TrsLd911D2Ix0swpf3H/ODOZ0wMW7ky4IJWRDgMsVsQIrJyTBuOFl16UM3NlZUXYDivL83A5rNjZCuPYxBiOHDqCnu5ehTVl80os5vTsbWyF1mRKyOaGyRhrGxvY2NxELBrF8WMnMT09LywMSV0xmfD4E08I9fbNC+fFIPHC+Tfw5Ad/Bh6PFyEaEEZiOHvmLGziWk+KveKnQmdovYEsMrqCky9cRKVeFFPIj/7sz0NdyuLewy2Y6PGgUcoBRjfGjt+Jv/vcP8DpceDmTJiSe9x7ZgAjh0/hme+/jZn1EEbGx2DSajHU34lGPY/5+Sl0dXXJFOjqjWkY9SqMDg9KkbKyuoH+/gOIRHeFURMItImelOe91Hhi0kSGWk0KapXBJKBYLlcSKidTIyg1YuoF4w05hRSHczUB2or4IfD0dts80JZUAgDli0mRFlhNTtTYvDBCVGeURrrMnc/JioDBDbS2ueBpb0Umn0FGPANoLtcQCVS1VIGKEYulDJxtXNs1aKEYGar1kHUhMr4C94SiE2UTRmBY7nKDQUAC/hrZ3pFfGyplIiTu4ja73BV8FsFAUHkm4matkhhSNpdkX5y546QYue7EItDTL0D0rkrByokzk1e8Ho9IEHhm0LiQZ5Ck+rDY1GgxefMmLr1zWbyKDo2OoKO1DaV8CV6vD23tndhLpfHya69jbmkZNiaALG7ggROteP99J5Hc2cLU/CouTyexlazh3rtO44lTA8isX0cuuohyo4I8Y8l0OgFc9SotchUdNrN6vPDuGlJ1wO614777z8JhtaBWqmJ2ehlbm2F8/GMfhk5bRT67C73WAKeD6QEVkZQwGpUJODSC5T55552LmJyakefvdDjg8/qxuxvDiVOn8fFPfgo3blzDW++8ib7+Ho6+EQptYWR4BOm9jHig9HZ24+DwMHa2NnHrxjUUijk01BpMHDmChYUFbG6ti68DoyH5ubKZYHQhz2QW32QGMMWCprs0mpy6dQt9/X0YGR7GK6+9Io0Ba7v1jU35fNnbx/aS8nx395LiScHIu0S6AKPZgvReQlkLnGZmc9DojRLXGtuJ7Ith9lsGDoRGBvGzT38IU7evY2FhCVtbERmWkGlDQ16mZbz55rtIJHNwu20IBFvlPGN6FAHWUHgLkZ2Q1EhMEKCxJxlh8/PLWFrcUNgGDWDi8JgYw126chnR7bj4VFitRpw4NSHn0crKGlpb27C5uY293bRIbDjY4dqlVwBp9jKtZa+jUUNvMsj9wRqDX0za4ZRd2jmp9yCxjW6nDb1BH/LJKElnwvBgs0eZBQdDrLUIXJFBxDuJzZG/VWGzLW1sI1PVoK5irF0dxXweB4cHcezwGDbX16VWyWWzaGtrF0nV7Pw84rE9Se0gg9JQKyFgbOBgqx/WRh02nx8LkQjmQmEYjDq50ylubBRK6KPkSWeRAVeikEGqUcfmXhJ1PY0W2aAWUVXrkS2poClV0eOxw2+zSBpAtJDFXrEMnc2CslqLSGwPAYMJEz1MLQrDwjSTQlU8CZjq4fe6lYQIUstNZticFiyuLEFrtOLq8jZ2yQLTa1FnQ61RwW2xQpXOw8EBXzWPmlaNolqHgkorrAS3oYZWmwkmvr9sVlJQEtkCStTLUyalUovRoNPtwB/9X/8ZyfAy3nnxe3DmighqLQLgl2m4196BUFmDC9dWUNLYkK/SHiIHTS0p7LPP/uYvC3vmnbcv4MLrr8FisuKxJ57EHfc8BJXeioaaYI8ODcb67Tf5BGsVs26uCaVpbjKB2XSLZt9olMZb8ULbb9r315sA3zLpU3wKWLsryQYE+fX7lH3KiRWj2KbbP1+HMjP60zSjDZXhp+I9wHtJmACMIYdaznA27U3/NQ7k+JrK5J4MFsUbQIAANYeZSjoW/zs+c54lAgqzltAwSpueIPyZlT6OA4h/jTVU9owYgBJga7AGUVLWmgaN9LtqsiUUBhr9O3i/0PCwLndFsP/fPAV+KpkCf/zZJxqrK+uIbMekGdAadTBxsq+14eLlOYRCSVnQjNQK+E2w6lUwGzTo6AhKhispxcyI52VIBLaQz4qpHvVwbJrtdk7zdbDZnGLmxEtMpdWK+ZfiKaISapUyAVeAAaWxVvI8+XsxyWAMk06N5eU5QZWdHg/MZgcsZrtiWKhmVBAjPazyfQqlqkyINboGttYXkUnuob29E06nR8xWBJQgkgzS6xXzDG40Xp7Uh3PhMh5QLox9lgA3raKRUUygeNBy0ykGTUpDrjT/QD6fkXxxGqsQLePB0CyW+Bd0OpOwBISOTMRXxb9L3TflAYozPzdlE31s6oH4vZr5qU3JAt8XETse2Nx4BGL4TOTPG/v+BESwqUNu1LETXsfXn/k8bt28gECrF//Hf/ldMf/5xte/gsm5NVS0PmisbYinS9JoWI1aQc1dJiMeOHsSZ8a6sHTtDewsLwjFsWhR4yO/9Kto6z6CC+9cxv/4288hHM+hRmaCTgVU6jhxsBNHh/uxG97CdmhLjGTqPGyFKVITYzxixw/ccRpmdlk8hJk1nK9iYXsP6/EsFkPbYDgwo4yowe9sa0d3Ryc62zsxdnAcfb0HcPXaDXGKvjV1CxvhTSQzSdG9nzhzBm6XF9VsDhaDUYz5pmanRe8/1tuPEwPDCFgtcBg0qNZyeO2NHyIWj+L0iXHYxKCxIfFbjN/Jlyu4MT0lLuytfg9c1AtbbCjkirDYHKhAjWyxKKAAJ/5asxm5Slko/my2dVAj4PbCaTbDRhZHUWHYqNiwlgoyga4bNChWK4juxBGOJLG8vo2h7g4cGuiDzakDuwJdQ4V8hg2wBmubIUT3YshUKsjkixgeHMbs7DxUeuDBc3fCoVFoXiq9DiaLE3WVAUVokVMbsJktYn5tU9BjrgPuSWpzSVHk5UFEmtFN3N+kRrOhGBocFOaCz+1Fe7AXsWhCzokbt67j+899B+GdLdRUFQEEapUairkyDg5149iRUdy4+o5Em7IqY/Nx6NAYjp86jt1UHC+9+iq98CRfPLKTgNmgR1cbo8WCQll3OzwysY9EI9jY3JIouGwuJ8ZntZpaGvBkKi9mi5l8nUtPGB4ENbkP3W6aJZbhsjtg0WugrQImjQHVQg3DB/pw9113iFwinmAiwCXceefdvIblLOju7ICmXkGjlMf8zWsoJhOwG/Qwm0zQGEyIZfPYiCfQPTKKWCKFcr4qhoFsuscPTWBlZVUmr8lEHLlsWjwfzt13D86/9ZZMq4YOjkrDf+3qDaHYDRwYlPOVhQIvVTbibEzJSNmJRZHKpCQSknIPnpE3r19BPBbG+KFxmXrdujUpGl4mZjhtVmSSGdxx5gg6gm1o8QVgNNrQz8QOSYnRIxqL4Nr1y8LEoSZ+bm5OXnd1dR1333UOqVRWzmPqk9nc0dfl8JET+NHLL2NjfRk/8/gjmJgYlwlmoVCB3elCT9+ASC+E4p4viraecWc6oxkaGhtV6L8CVGolMW777Gf/CJpSGneOWXF6ohsBvx82zwDCu0V88UvfwPjhDly9sSy09AfvmUDvwWP4/Ndfw/TyOoLt7Tg0fBC93QEUihEszE0JkwhaI1bWt9Hq98LncWJ+YVVYSadPn8bC0jLC2zsyiQ+HoqJzpvmeuHtXFXdyMaxl8cVDtq6VYr6uIjjMs70iLA6VpgGjkRG3zKcuwkz39FoNdr0ZLpUOOqTQ1u5BINiF9rYuLEzfxMbyGhwWn1DU2cxzMk25VCyRx2ZsD50jbSg3GiIb4l1TE+CqhkaVDTW9ccrQ2moin6rkWVhq0dDWkUikJb2AzAR+kUHHfcY7imuoOUESfayk9ZRhtpplb/M50LiVgDQZBvQJcTqcqNTKYvaWI2ukQvneANo62hBoD4p3Cwtn3onci9J4imGVVibWfH+cvjlsdFMvI5FIwiLSvRKef+4FFDJJHB4bwkc+8AHoVGoszC5gZHhUMfM7fwFLq6u4PTsLrUmP+ZklHB7246n7z8JaL+Gtyzfw7lQM25kK/uB3fw2l9dvIbkzDpMoK66KmZQa9IsfL5OrI1vTYKBjwzvQuinoa13Fft6Gns0OApqtXbyGTKuGhh+5BT2crUnvbMBnM8PuDsFgt2NhYlea8UCygr7cPgWA7pm/PiQkin39HZ6cYClLCRsaGzmRGeGcbcwuzcLgsuPvuOyVukuaRh8cPw2V3CYuKEqaZqZuYvHkNHR1tEmEbjkRFskLNLk0kJcovk1Zcxy1maSySiZRIQfjMWfgzOpI1GEFbFuvXb9wQ8Iu13fT0jAB2O9Fd1Fir0Ik+nYXZaoVKZ0IosidyQzJEFLqvRho7+l+0BJhgQqCWjEmZ6giCZLGYcMddJ9Ea8IlhLj/T5iCD6+H27WnMzS+T5Y4jR8fFsHXi8BEBdi9dvoTwTljSkvYYx2kzYOzgMEaGB7G8tCIgA/07GIk9Oj6C4yeO4cLbb2F+dgVqniF6FY6fGEcmm8Lyyia6OjsFOItGdgWM5jPhe+I4joAWQagOGtzGE7A4rGJmSMkFG54qQYEakzJ4dKqk9uK0mCCuQVWDVQ+0Bf0CPrtdTrl/eBYz2z4jpp4KuJct5MTDhLVrZC+FXFkl02eyemrlEtrbgnjg3nO4euWyUifmCvL50d8kvL2NxcVlSZbgHm3zOKDNxjHkdiFIFpDFgp1MGpOrYTh9NhgadaR2EgjYjRjw+aEvVKBTq5AsZBGvVJFl7Bxp5KynUEc8X0O+poXfYIILdWFj5isFpFVVpDgJNpmQq1EalEWH1YIBvwcaDY1CVYgz5YcM3GoJLicNxJ0iA6CPkcFMhmMN5WoDU1tRrIuniR5qUs9VNegaDbhVRjhNRiQye6jqVCJbTFUaKJZr8JtV8Ju0sGhZS1flXCtWGyChIKcCSlodtuJFAST/+L9+BoXdDbz1/HfgypdhzVXhc7uR16lRcLvhPXgU33zhXexkVSiqDCjXi6iVdtHr0eH3f+vX0N7VibcunMerLz4vkrZz9z+MBx75ADRGJzRMMtDooCZBZQ2gAAAgAElEQVTDtkrzSppQaoVZzN6AZptN2j4n+k1QQHqH/Sa42XzzzJWzl2ziOtnCiraef1cx9KOko9mgkymtSJWbVH8ZAO5P9fnf8NxWQAU25FyfCstW+fuss2nAqfx7SsyUmBBlLSv9CP0CFDBB6VkUubT0JFUOb+jzoQAH7G8oeeM+l3kjh5USd6uwAxSDQZrF6hV2L8+iMvnlSoKbMAgkxaAmrAGRL2u4RrgOlbhQMheC/Qd+KntihSLxv+frp/IB/MFvP97gwbS1ERJjC4ICWqMZ5boel68uIhLNysFnNKgx0OuEWQeJawm0+iSyiRN1muyQfkg0OcuItEpF0FsWyzQbZKQbCyZSUMn7IorFyVHTkIILjwuMi6+5AAkOcPolDvrcTFzy9RrWVhexm4ygk1E8BissFocS2VcrizmTz9eK+C6NoHQS8aLWUL81KTSp4ZFRASeo56cWVzHuqsgm5QYRLf6+cZOi6S8J44GbQHwShOrJAkPRHPGLv3LDKG6dSqwIL5NCiaAIX68qU3xuDn4DRaJBzwGauFmFjsr3Q6RNDlLS3auk6qiFEthE+5pLVDlMOO3hxE3Z7EJfUtXFbZ/PskbulbhIK+9D0Q5xw3KT1xDb2cRXvvR3uHn9vKD3v/hL/1GKha997Z8xtxJGoeFELKtGtsxiMi+fN93+3WYzxvq68OFH70By4zaWb1xBOLSGrK6G9338aYxM3If5lQ384Z/8NyxtxNDgdMagRq1Qxh0TvRIVVs4ksbm5JYd+nuwM0tD4XIoVDHS34GBfF3T1skhRHB4f8g0dbq9tY3IlhPXdBNRmo1D+2JC2BwIYGhjE8OAQhgaG4fO0YDe+hxuTt7C+tSG6TEYeOdwOMYobGBhCrVAS7f52NIJXXn9V3IutOj0O9faj0+FAd6sX6UQEu/EQrt+8JPpeDyUxdZVMsCj7ILPh2u1JJNMJaRQ7AkFo69Qc6mCzO7GbySKbp74/h2whjxSNN8ld0etgNVlQL5XR3tKKrtZW1CTWUHEDp/twkb+nyy2L73oNO+EYtnYSiOxmcGJsUJ4PFShc12RgFLJllBkHFApjaycsz7RUB4KtQSwurMDi1OP0sSNwGehkXEC2XIHP3wa1zopUuY50XY3lvRSmFpekAWCjwGaABTC1k709PQqVjvNdrUamptwvh8bH4fd64XK40Rbowm4sKXv1ytVL+OHLPxA9Ns2uMqms0G8ZP3f40BAO9HZg9vZVtPocEgvFmLL29iCOHj+KRCaBV8+fxw4nsCa7OMEbdVp0BL04PDaAFq9LClT6h7DQJiBAQInGgyxkU2lKCFyoVFVIZ8qI7GZR4VagP4iGzh01WMwG0TcXswX0d3fgxKEJOE1WAWoIFNAMbWBwAFdvXJEJ/vve96icadSks3GwGw1YnZ2F06jH1tISIqEtmYiqaPZD/aHJjED/AXhbgyIZ4CR4ZXVdLkY2+OFQSIwTI5EdLC7M4f4H7hU9+sUrV7C+uYONrR1hZtCf4b5z9+Hg6Oh+igOdwmtidEaNORkCPK/nF+eVvPrdONqDLZIWcOrUKbz19tu4NTkpVO/deETiYt0OKybGR4S+zThYnskTh4/B5/MLa4GRU1evXsEOwaxCQfYpp1/Uyfb2Dsjkjbp5KWa0GnR2dKK7ewAvPP8i8pk9/M5vf0YakiuXryJfrGD8yDG4fD6oddr93GaDrH9+fmaHFWVVFRXGizbqWFxdxp/+yV9g7uYs3AbggdMe3HHmEFoCXXA4h3Hr9hr+8q++iGPHg5hf2oTTasR9d03A4u/CN154Dzfn1jA0MoxWtxetPjsy2TC06hp0Gh3ypTpyxYrcWZSh/OjlN9HT2ymA9ZVrN0QzTWkAf95kklNtuzAM5ucWFIkMJzgGk0y4DToL9ki5z+zC62nB2lpY4tV4xtP4lnFOqVRCng9NDO0qoM2kwR3HutDfF0SlrsPyagqh0CrSiRwqRQLmOvhbDGj1WIX5ZvEGcP7aAhbDi6jorEhkc6hWGrDqtdAJeGzGXp7pGjQM06JeqcJisIjXAJlJ6WxWGnRGcqWT3JdaoW+SXUaTOn62lB2xqeS9TbDQYDTIxJiJE9TyE8jb2mTSgkVpkhpV0ZczLcHjsWP44JCY8NGYl1NzxsxyffL+o4SCkycC/7zDyRIg4NDi80uzxSQKgjW3b03iysWrGBnsQ29HGx598EEY1DqsLC3j2NETonF/8aWXhHU1Mz+Hco0SrLpIHt53egx3HuzH9clJXLy9hWg6h//zt34BznIRyzcvopqPQq+tCjOoVNSiQjAn3UA4U8H19RzitMsxC14tZqd+yqM0ND5MIZ8tY3CwF8MDB2R/U/YwMDQkMq90ag9enxu3p6YkPaKrswczM3O4eWtKgLxgWzsGBgexvLwk+55T10KpiNm5GThcVmFcMNFidzeNUyeOoNXbgsff9yjcdhs21pYwNzOFu+48i+WNTdycui2fT39/vxiAvvveOwLM+v0tcgbzMyQowMhVSotYJ4W3t4TBySENUy3YvAwMDOL27LSk5Hh9fkRjcSSSaQHRJien0NHVLfKMNHPhS1VhNPG8Egml04FULC7yLrItogTmpUhRGKFsHMxWI0ZGyBYNCEOADRHlOUuLSwiFQ0hlivD53Hjk0Udx5Mgx3Lw1iRdffBF7iaRiiKhjqgUp9fxQVDh18ij6+3tw9cp1SQNKpfLo7u3E2TvOYvL2JG7euA0NI+T0Khw+Mipn3NraDjq7A8Lm43BmN7an1EL1qgAXwaBPPDXa2wJYXd+QqMn2ji6pF+i1s7cbx8rihiQ3EdjT6jVifE3D0c3VVdQkScQGk1kDj8clbI086wEwbYHSQaX5YT1JhoWBBstaIzIER+0O8a4iADrY34977roD58+/KfuC3iJ6g1E+UzIOFhYXxa+AMZFMtqF3U5vZjE6bDV6HXYDGqeU1qE1k4WpRTqXQ5XTAwz1eKsiE22CxIsXUhmQOqVIBVgfB/RL26DdUVKPVbEGH1QRVuYRsKY+stoEktfwEiSpMv2qgw2KBm0k5HotEL5fSBfHgadQrsFuNMHHgpTMhmc0JJ0oaZpUWC9EUZqJpWOwWWAxMZimjQSZsVQ0j6R3qCoqqhvgjpGg2XanDraujw22GtqqStZOvFsUcMlWoIV2rI1GpI1kiGG3FH/7ebwKZCF791jMiHzCk6+Jt0zDrUXS7MH7/+/DNly7i2nwIVb1VpHqqegqjXS78zm/+KtxeL959+y388LnvSVzsgw8/jocffwoaowM6o03SL7QEkSSDkE0C41q5jkjvV8wyWYM3J+vSyFNWwWSLfXp9Mx1AwDGyzRp16Yf4xV5FSRfTSe3Omou/NvX6/LOm2SDXkyIDViQvMmHfTx0TfxYyjqWJV/Yhf5Xocon/VP6MfQ3Pf5EQMOGsRMNYowDB/HnYOxBsICOBg1wx0WSKiZ4xixWp3TiQIBDBv6sY0CreMJQPyT8zuU02MMEUMgY4HFW8z5S+SenrJOlDpRilk6Hzb6DAT2kk4Z/97ocaYqK2y/z4qOiMSZ5hVNClq4vCFKD80enQoyNghosRX2qgq6NDaGk0M2JxSMTD43YLJYXNR7lcEp0Lp0pWi0Mx0ytW5Z9JrWpOzhVDDxqFUWdikIa3aRjY3ATUY/ECorHa/Pxt7KV3xVNAozHCZLIraBmq+4i6TSLKeJHUVcwxBTbWlqWoHx0dFxomaasEOriJqF8SfZjkejYU9JdNjNEkEz0WQ6TDKcCAMnVvunXy90reKEGQsqDnEiVIKr+Ok/qSNIZE+CVnurK/gSUrGiIZoAkjc8f5jGmq1JQqNOUDP3lYNH/P4q7JpGg6nHKKQ7RWgA7mDDdIE7cim8/seyGoRb/GDbsbDeGf/+lvceXia7BY9PjVX/8vQul77bWXcPXmPIpwYmU7i3yVefUZtPjcKGbzkiVLytlj545iJGjF3KULWJi5hWg1j8c+8TTGjj6AuaVN/Mmf/3csrUflkuHFratX0OE04bF7zyIWpuvxDtLFKq8SOSDMZiNcNjMODfVBWy3CYzWJ5lalMyCSKWFxJ4Fr82sokF7Gz4A53wbG4GkxOnIQ/T29uO+e++Sz5SW/FQ7j4pVL2E3GZcLFxAvG+oyPjUuxRNQ2XyzIxIZmTblEEhODQ+j3+xGwW1DNp6BRlfH6hVfgclkxfKBfKOblfEUpBGhsWS5iZm5a1vyBnh7oVRppkNmAxpIpyXTn+g9HdpDj9F+jgq/FJ072bk7Y7Q44yBogUyaXFzdwuljXSTer1lHRAuksYwgjyBXqCG0ncPboMDr8pP5XYbUZUCtWkNxLw2zziBcA5RAJupRrGP3klkmLwarDmePH4BaqWg7RVAptHX1QaS3IVlWoWxx46fIl7CSSkn7Av0MHfh7o1K4eHDkoa5eTYUo1uN5YaLJQ5aXqdXngcTOOlE1QHnMLM/j2s19HZHdHLgEmaHBf8KI9dXwC6VQM1VJaWAO5dBrhUAwtfg8ee+JRpPIpXLp6HdenFsVYkN4ITE3wue2wWzTo7+mE2WiTvUvELZ2hCVcUoXBYLieJEhU6N+ciOjEnS2YKkvahN2goc4RaVZfpDw0Gj02M4snHH0eLwwOTVg+znnGqGaTSSczMzSCby+DYsQlEwlvSOHnojJxIwG42YXxoEIvTM8gmk3KhkmKrZgRrWxvi2TxsDjccFoewR9LZvGSOd3X3SMTgdigkgOni4pzEDQ4MDiEaj+Odi1fR3XsAx08eF9363XffLVPb5ZUVWacEsNi8kcLPiSEprGfOnsG3vvMsrly+iU98/IP4yFNPCcB6/q0L+OpXv4rNUAxqdREeF029qOUuyBSxpSUglNtDh45IfCqLZU7H2cwQGCIdOZXKSAPxwQ98CENDoxKnKZpljUomKTzHb9yYQmQnhk9+/GdlLW+HQxKV5nS7xVujQbdvo1Fi+Ax6al5rMmHUE2jSqpFKxCSH/cvffBbvvncNDo0ahwedOHWoC2fOnkKmWEM+Awz2DeMPfv8P4XIbsR6KweGw4rFHzyKWa+DbL1/G5m5GYiu7AgGY9UAmu43O9lbRQsckr5xsMJUU25zocXoXDkdx7cYU2tsDcLpozLklfhvBYIvca9eu3cLAQLes3zpFzCoVWvzt0hAUKzSdVWFne0+o92RpVcqcujDPOy3xs/Ui0Oez4uxwF1pd1PPHEE8nkS2wCLPCZfejXNRIM5TPJWDV10XmcWD0ENoHBvDu1CS++v03UCYroFSHrlFHW0sATl+rUIgjyaScg9VCHlazXpzUyVAiOJDLFQSU5t0lcjyz9cfGtKSLNqmdfq9PzFjZxPC+dTnoHWIQtlw0Etl3giew1hBGBOUC7e2t6O7pEiCTqUGcYM4vLAjwwzMv2BaU+5Ovw/uRnzeLUYIC4mxdKos3yWuvnEdoYw0njx7G4bExYQkcGh3H5I1JjB4ckwb21tQU3nrvLcwuzMIfaIE/GMAPX34DXq0ZpwfbYdSVsbAWwsp2EUeO9OIjj38QmZ1NGBsJpHZXEI+HkStpsLFTQyQJbO3lUTQaEM2VoDKLTxva/D44LAYBqHjHb+9k4PFaMDw4Ig1jWzCAlhYvBg70iXN9Z3sb3nn7PB68/0GhIHPd8HkTLGZjR0NBNgOvvf4mRscm5I67euOqmH+RwTYzOyM6+/7eLliMRjz0wH3o6WoX/57lpTkxI3R6fXjjwtvi+0DwdWV1BbOzs+LAz7qLd5jIB7SKDxMZaEpcmpECNPEyYr3Az5efw/rGhlDq6TvicLkwQ21+hZ4DYUmIisb34PYFRXq2tRUSWUG5VIOL02K1BnECCh4vtA01wltbinRS+MCcBgMmgwFOl0Om6DwryRjJZxVHf9ZZp04fxweffBLz8wt4/sUXpRk2mCjRJFOlBI2Gkck6cci3WRw4d+4Mpm/PipwqEtmTWuYjH/0wLl66iKmp26iWVLDYCEYcECAkFNqFz2+XgQiZXRwM8fsaDBr4WlwIBHzo7Ahgfn4euXxZwBmysgKBANoDHdBrdbh65aY8YyWnHbA77eju7UZiNy6AoUHPpCuySOnPRJ13RUBqNquMKRXNuZjzGqE3Kn5AZMnyuXOoxZ7Y5/Xg+LGjuHblinJvaDQ/NiglsBAOhzE3vwiP24yTx4/i6sWLMFPS1taONqcD2VQCazth1OkhY3civRNFu9kAn0ENr1UHo0Yvksx4sSS0e5oIkilAUCBT1aJY18LDNB2TARadDnuZJHKaBjKkzJss2MsX5QzrdjjgaFRRqeRERqhvaGHRGwBGa5Lqb9KLRFdrMKGKqsg/ypU6luJprGeVJAmziVaNlOZVYIdeZJgNdQW5Wh1FGrIWanJnt1o06PY6gVJNauYawRBKB4oNpOs1ZMEhSVUAhP/7s78Oj7aMC9/5Kry1BixluqkABWrpvR6M3P0gpkJpfPfVd1HRWgQU0KoLGOhw4N998sPo7OrC3PQMfvDst8Xs9PTZu/HYBz4Ok92HaoNUeJUMIggKyB6inIDm3pRV7u+pJntXkmV+Yrrf9Bvg589Gn/uTJsespfhzyWBlX16gNPOsRfaj1wWEUxgifH0yrbieOEhoso+lsd73HpCeSDT69LlQYgubzGtS+glEKGc8WddKKg6/OLDlv2dNl2OKhdm87yPACNqcMAbZxEvUbpXvm/2PTvoifm9+NX/mpkeO+B9IhDrPnX3ZwP73bg5O+R75erxDCQjwNQP/xhT46fQU+OPf+UCDZhXZTB6JVAImi0noz4lMGVeuLWJjMyEUe7ORRbkDbX4XGuWiGAtymtLibxUDNxYDRJoEIdqPq2BuNi9Ef0sA5XJdJtVK48+puFYmLwolRSt0Oh7ibrdbFg8XnoJKKWYx1MLT/GZubgqZfAo9fX0wGGwyWaGzc71eEiMZNTRwuvxIJDLQ8+BqlLGxviK0+b7+AWnC6f7Pxc5pOi8txVlUAQVIz6FZHVEyxhiSrcMCWKHbcLMq5iLNLGduVMUHQdHiSGFkMSNfyIuenuBALp+VNAQ61/LPyVIgkOD1+mG2OOTnZ4FJSn0zCoXPgGZPP+lYqriOKlohPkceBM3pDBFxorXiItNQXEH5/fOFrFCY+Bz5bPg+2Jh986tfwOuvfA8Gkxb/4Td+C74WP15+6Xm8fuEKdrMa5OtW5Kv8LEswG3WiqTcQISwXcHaiDw+fGsHW5BWsLd7GRnYXDzz1UYxM3I+ZxXV87ov/iJszK+LywFpa22jAbwKeevQe5FN7WFheRVaGAho5pBxWE44fHoNZU4fXZoKR+lw+C7UO4VQBs1sxvHVjCY5ggOYW2N3bg06thtvhwOjICO44fQaHDx2WZ7q5GRITqNmFOWQKGSQzKUR3o/A4nDh3z73wtbaI2RXXHov0pcVFiQSkZ8Jgexs6qH+uFGA2qnH15iWkUrs4OjEBI6UXNQJWBTGxK9Qq0jgyajLY0orutnYpuNiwRhNJhLZ3xC2c0/4ijSbVEB1gi9cDr9MOh8kMbUOFVp9P1h0lD5zwMYEBVI8YtNhLp8WwaWFxC5WqFnedGoHPbobLyQjKjGjZOYlO58poqFWYmZ9FiswRvRGqhgaxaAxVVR3n7jgFu1oj36NC7w67Fxa7H6s7cejdPrw1PYl4JoO+3l6hUobDISne6YfBgtFht8nkOtga+HEE58DAgBScZqMFgZYOJOJJ0UdOTU/iS898YZ9uTJmNVah1yXgKvd1+FPMpeD1mkQQUclmk9jJSPDz08APQm3R45/IVTM4uweNvESYQpUiol+FyGBBs8cJt98Dl9siUPJtnvFdeGhLl0qMjLieiVcR200hly6JZFL9Dmiv5GK1WgEZVh0Gnw9Gxg/jok0+izduKxE4MJr0BVy9fxsLiPEwWIx599GE47BYsLcwI8MBJKidfv/Cpn5es68XZGfR0dMrnvhkKoyXYBn9bB7713e9jYGgY7a0BbG6EEIvvybSB9F1q9NOppGhcCSjx7MkVSmhrb0dLoA0PPPwI+geHRLfe3dMt+1jJvC+KzwG1yjSQ5BSBMZs0IfwPv/ZpRYKl0+IXf/4X0dvTi8XlRfEWePa7r8DjVgkDolSowu8z4EBfn1zuq6trQntNJVI4MjEmgBkZFwRlE3t0e6+it/cAfv5T/17ez8zMLPwtftHUqtUNASVC2xGcPnkWA72DuPTeJXS0B9HX1yuNMn0P8qWyUEQ9Xr+kbTB5hkWXmHaWKnjzjR/hn7/6HSxurYoR46mxAD72M/eip60NyWwBGqNVsuPL6ST++r//PUZGg7gxswKv14knn3wYc+EE/vHZN9HS1Sv7iGBbcm8bff2tqFeKCK2HxeyNk1ECp/Rr6ezukundO+9dEs0ykwJC4W0sL4cQDPqluSEjhmcmNdB833RX5t2kURug1euwu7cjDUE8npVmj+cc7xyanEmuPJs2rR6nBnvhpPdFZANqTR6D4z2yzi1mGxLxDJJxUr170eprweV33kMhF0NnRxCd/b0YPDqGd6fX8PXnLshdqBWjWTMMDjfCuTJiqSyMnMTbzCgVUiJBoRaXVE0C0ZxO8s4NtPoRjSbgctPHQTGvYjHJ6REp/TybUukMOjoC0uw189fZ+NBThNF2ZKLlizlhB7a1B+H1ecQwjgacNNzjWcoJJ+/FYDD4Y/0p03HEtbtQ/LEG1m61YXVpGVcuXhMtf1ugFWdOnEQynoDX6UEhW5DpNie1ZHS99uYrSGYSeODh+3H+7QtYWFxFIVGAsVTE+AEPVI0Krs/sCfW5u78fTz32CMa6XXjr9edw5eo0tlM17ObqSBcaKDENp9WOSCKNupp1hQZ+pxsBrwu5VAJmqwHhnV0ks2WJ6qNvEXXaFoMOZ06fwJlTJ1DIpLC6siyMs7GDY9ja2obd5pCUhyvXriG8s4OWQAuKxTICwQ4xmCUQ0NndjbWNNWk8KS/gZMDlskszfM+dZzA2OojIzhbS6RQeeuQxXLx8RbxxeBcympL7kvclHfgdDrsAASy2+b3zubwAhT093XLP8DPm9zh98iTSKUVywHqMFQJz65mMw72ugGPb4jPAM5deA1E2weFt8V6qVlUi26BhNGsPetXsbkcQ3d4RcKdp8ixJBRplWvljSqyY+5FNqcIHPvh+9Pb24p+feUbkLUzxoQ8LG41QaBO5TEZqMAOZhVUVBg70yN1C1sLGZhjDw0N46OEHMXV7Ej/64auo17WwOUwItrcgm01gO7QHh8sodZjV6sD2VkzkIxabARaLAQMHepHN7GFubhN9/UFp8hIJyiRoBhqE3+NDextNNHfxg+dfFhBMo9Wj50Cv0LKX5haFcWg06hHfjQl7jlNeAp30KiJAQpDFzwm/nuwfK/4Xe+8ZJPl9XYeezjl3T/f05DyzM5tzRAZBgMgkEmlZ0vMrheKTSuEFSX62bD/JlqxoMVgkRUpgMgkRIBgAAlgswmJzDrM7OYfOOcdX5/6nKfmbPqlYZU3VFnYXsz0dfuHec0+4cfOGRBmz2WLUMD+7oYF++Xc0imQySCDQjt179gi4zQaZTDAyHxrVAp555im8+vqP0Cw2cGCkD36DHsVEHGvRKCxeD9y+ANan59Cl12JbtxeqWlrM+ujfAIsNS9EYSlCLr1KlWkJRpRM5g09vgEcNWOkBogFSzRrWUxloGZutU6JLfRoN/EY2iFVhzDqNdjgtTELIw2xg7KNJznV6KLnaXMjmWIOrcGt5E6GaGnkxj6YRtCIj8BjtaJTygLqGTKWKPDTI1VnjExRQwaXXoN3llaGiSqfCZjSNYh0o63VI1RpIFmsolJr4oz/4bVjKKZx//e/hqNTh5XmWLwBaHTZLNfjHt2Pw0P34u9ffxmosh1qzCp2mjO52Kz7zwlMYGhrBlYsXcfLNH6OYy+Pg4RN4+rmfg8HqYUYvisWySDBcTrvCAqGuntN5mcQrjbximluRdc4/E0Blb8Av7tGWAz//S3CQtbkCDNDdX5EOtAaL3CAts0JJE9iKNy8wDWZrSNjyMFDMzpUpPf8dn58wA7YY1oqUgPtQg1JZ8RHg82k1/vIcRbJAgJs9CL9Hr3iPbcXNijm5MKEVE3jiAIokgL9X5MwtY0WFwcAej2aT7BIV4IH/SABDMRJWBn8KQKEAF2Sc8bzoHB77mWTP//MIB5Sf8jP5Bvzn33m2mcsVpKiMJxOKOZ9ag0gij6s3FhGJMb6pCY9bh86AFTajGm1uhzQEI8MjcDlcgmYRcSXKxEmYQrH/h4VPGpXP50c+X9ryCVCafoWCQj0KF7uCxtFgkKgULzvFuEPR2tBToJBJY2FhGtFEGKPbtkGvp6eBVWhxRHB1opFRQycGVnoan0OtbWDy1nXZDDt27ibhHyoV0VuCGKR98m6mqy+Bgoo8Hx6KZAuUSwUYTWz4FadOxZxD8RGgrpqbhFN7FlJ8ntR98otoMU106DwvEgQ9Dw01ioyg0xCRo+N2XaQMDqdXXPgFmaszoovmiHXwUCAlkIdIq4hrbSz+PNEqbYEnihOustFFOiBZoDR7Ulx6CRYQdGH8FjVz9Woeb/zwu3j91a8Tp8dv/+7vI9Dejm9+42t4+92zSJeM0Ds7UaprJcaQlDHaYzN+z9is4dieITx9/z7EZ27g7PvvYDmbwgPPPokTD72Eu7PL+NO/+m+YWtpAQ22Q4linrsGlAR48OgGnyYDJqWnkOFWTA6SO3s4gJkYG4DJpBXQgzYwa1abWiOVkDpOrEdxaDKHQVCNTLkl8pdNqFSqexWjCfSfuwYH9++WCpxM0i7L5xXmk8hlEEhEpsugw/8mnn0VN00Q8k0Y0HJXp69LiojgDd3e0YzjYDlU2iz2D/UjHQ5hfnsH6+jJGhwZhowaaJimkRwnCnsHy+opMbkmN7w52yCSFZ+Hk7AziyYz4RPCAJWOqXqvA7bZLlCdpdRZO7rP0RvBIIU2dJ2MpaSnK/GYAACAASURBVLJTKNCojEV4WZqZpeU1WZcHd48j6HEAzQpyuRT0GpockTlhFNf05bVllITyphc5BifAdXUTu8fH4LNYBXTIU75icsLiDCCUKiBZq+PcnZvQ2yxiDMXik9MKUuL6evvEvIogH9c5J31c/yz0WbTbLFbo1DpxzqfulvtkauY2/vuXvoBYIiq6MU5eWajZzCYYdOQLVeCw6xAMuKAiNTCWRLlUkbxrrUGDYrWG0+cvoqHSQ0tZTaUKi1GH8W19AgpUCtRldgkbJME84zoNtFZkT3LysrKyLqAfc9TjySyKkpxiFD8HFvm1aonZTNKY7t+1E30dnUC5ioWpWTGaIlWSE+UXXnoe7e0BkRpcOH8Wm3RyrtVhd7lx9PgxLC8tYWVpCc88+SSqpRI2tiZuTrcXb50kA8eCB++/R9gM6UxO4gqpMVYQ97oAUZzYM4P7rbdPStPMM40RpUaLXSawPI8IDHICSBSe1y7PERb+PT29wrpiw/Zbv/1bmNg+gW+8/B0ppB944AR279uLy9eu4Etf+QZOHN8tRfHG2iravC7cmZwWcILGjdQTc/JHAyyeT0reMU0m7RLF9sLznxYn71/7td+QM91ut8qZGApFkckWsHf/TrTL2g/I2jh4cD9sNiPMZj1MBpM00alkEV3d/SLvaqhKqNSzovs9/eFZvPHDt7G0tA6zo4FD+3fi3zz/EiyaJt5/7xQ+PHsd+w8fgsviwNULH6GYj8AfcOPu7CraA348/uRD+OD6LN67vojekW3Kc1erMXX7Onr6fJJ/rVfr0dHRI8+1VC6gr68HS8vL6O8fwEfnzgn1uq2NOuM4Eok0fG0+bIY2sb6+AbfHI1NZ7k/SP3lf0XeAZ3uxnJW7xmBk00tn6oqYEBIIJBCciKawrc+Og8NjmDxzBUG/Dt29Fhy//3EsrCbw3qlTMjnk58r7dXioF72dHixMTaKcycDrtUNtV2Fo1zGcvhrBqQ8uwGoFShWgotZBZfMiksoLQE8GTTS6IWumXFYSe1RqpTmjDI8VGM9+Mn/4HoncrkFKKxlnCoOCgD7vb9Jg2XDS24aNJqUmK2tLsNjMyBeyEkO4ffu4FLo2h0P8InhGkR1C/wDFLVvxMmAjSkq5x+WWNUwmEVlR9P24ePYcwhub2LdnL0aHhlGno3xTLbFtNPYjICARp9kUFlcWYHda4HDbceP6NWSSGTEu/tHr76DPo8NwpwnL6zmsxJnPrsX/9dv/O3xGNV799jdRaajg6RnFXCiFxfU1FCpl6MwmYT0QrFRV6+gJdmJsoBery/NihGZzOXFnfhGlmhpaMtI0WpFueJx2vPj8p7C5siympF0dHRIpx8awu6dP7nBS43/y9lviS6LRGeBweYS5wWYzQ8lGtSpri+csUxoIiOZzafT1dOCpJx4VbyRKfwgQGs02vP769zEwMCBrjHGEbChjsYgY0nGv8XFoWHbn7iy6Ov0IBPwiP1pfW4PL6cKxY8cQWl8XIJFmhYzAVOjPVgQ6grIO+HeKzNMq52Qyk8HS2jpypQqKlZoAewQ3hofHBEBcWVxGk4yYtMKIYd0mCBnTmWjIrKN2WZFZiteBXoUnnnxC2EJvv3kSdpcNA0ODiEYTiGyGRUJA4IDGzNxjpWJNInpHRgaxurKB1dUNbN85jqeeekLqy69+9Wuo1bQwmLUYGOwRgJySN56PTHAo5JQmjOua8hqPxwG73SyO/1KHlYoyqWT9J3nsDRX6e/sFHKBPyivfe1UibZmgRFAAKi0W5pag1qrg9bpRYEJJvSZSGN6BbIA4RGITxj000N8nfltkQ1H2wSafwGK9WsXw0KAYb5KNx8+SXRzPWaZDUHI4MzMrbLVKIYPnnn8Ob773ATbWQuh0eTDe7qXVO9YiEeRqNfhoyhmKoF+nRY/PhGC7FeH1MNRqA4weL67PLkBrc4jpHw2344UqwskynGq1PJaGwzsVEKtXUIQKiVwearNFjMG7rGYEjKxFkvC4nCilCtDQRLxOGZpF1qzF4kKTPg19nZidm5VapGKwYSqSFsYBh3Q0Z6QJs01nFglGtVpEqlhBg34GW34/TnUFXpMOzSIZunpUGhUUa02UG1oU+XlR1lOsIRwr4v/89U/j8EgXXvvCX8Fea8Ct1yIbKSg9So8POb0RBx9/Duenl3Hx9qwYp5dLKfR0O/Fzn/mUrI9aqYSvfOFzAmrtO3AUjz31PPydg9AZFBYi5ZxKgprCEiDzgr0tz/V/LBFg3UiaTGvqz8+/VR9x+CfSgUZDajOuCzbQrRSCFhWfkpwWQ0AYWltUf54llJUQuGNT35rQKwNBRgaScafo9lvUfvZMYuGuVklqDb+PZ7AYIZZK8mcytvgzWsAAH5f3gAJq0A+H5oOKNFnxKiADQOk1ZPi5ZbTYYg2Ir4AkDCgR7VQW8e5QUg4UrwLxXNtKYJDuZCsWsXtk/GeyJ/5fHhT4k3/3YpMfWiqZRSqdEB2+1mhCJFnA6bN3EUvkGe0Kp1ON3k47bCblghwf24bu7h7JZKUe3elgVq5NECpedtSncsGQbspcbaK3PDTEK0ClUlDvWk2aXrIMSOmkpIA0rNZibGV+chHnMlmY9DrMz91FKLqBvfv3Q8/4xFpTAI1sJgGfx70V+Uf0SoNqg3SuBubnpsXoaHBoRDwH1KRjVpW4PqLnXLxiwrGFhFEKIM8pnxNXeF4ArWxQPid+sVCUS0CvOI/yUmj5DFB3qRRMFjHRIbLPA1LMQopFaZLoH8AEBIORhiVE3Gi0qNB+mJMqjApJNFDSBlrRJIq5icJoaFFAlUxTnWw2lRh5KEZP5Qoj/kxyCZpNFmma6VaqalRw7fKH+PY3/hobmyv47G/+DgLBdpw9/R6+/6N3EMmooDb7Ab0N0cimRPHQOdpKSmijhgePbMfufi/i09eQja3h9uYiDjz0cRx76CUsrIbxtW9+E++eviTMB5rncQzhVAP37O+H32nDZiiC9UhK8tF37xhDV9CPajGLNpsJmnpFWCE837RWN9YzZSzEsohXVFjYjCJfKcPjdcNG/WwiAavJjGeeegpPPPa4vG4W/BcuXcJ6aBOzS3PQUIdLwKRSw4mjx+Bs92F5YwO3bt6UoimfzWFqZlrofbuGh+A3GLC7vw+qah53pm7hyrVLEjM1OjCISp5TZjVW1tYkr52xg5SKsPLpDnZi/779Ugi8f+YjzC8sIZ9VjGEILtEpeWJ8BE6rBSa9BsVMFtFwWPYO1302XxS/jRoZMhVmNtNvwYDbd+4gHI5I0UjneJtRC1WjCuZrEClmBCeb55X1NXHLtzidcokRx4mEIgjF8njysePgtcL3u0EnaV+nTM1mV8Mw+dowG1nHcmhDKO084Dn140UxPDQkYB8NmqhdZYPAS4jUapfLjcH+AXS2dwpln475dNQ/9d7b+B+vfEtcjUlDZIFHEMtmMaFeKcBsVsNsVMHjNIubMdF6k8GI3Xt2im40lkrih2+dFFDAbOGMFfC47Ojvb4eVJqg6vbxnZIvQaDDKhplJHdWq0Giprae2m9OSRlOH+YVNlDmp9ntkb5G2HQmFhGmyZ/soqtJI6tDlD2KofwCD/f1iWLWxuS5pHh+8956kOPj87UhmsujtHxA/kw8++EAKh/tPHEeD7KFyRdy+yVahlp9sFJvNhPseuF/y7JfXNnDu/AVcu35dGBUnThxHMp7AY48+huWlVQSDndh38JCYezGukxP81tSALAGFhcUzimeV0nQxEpTg4K3JW9JofOmvv4qFBYIiaoyOD2FwZAg/+cmb+MM//AOZ3v/Fn/0pbly9IoZALEJl6mEwCPhhNelx69YtDA4MCPBFEHHn9l1o8/lFj37m9Fncd98JTIyPoVTKYnFpDmfOfoRTH5wX4JisIKNZLVPkocEeVEtZMSd1mGwI+LrR1dmHYFcQMwtTmJy5jvc/vIR0qijAkNXUxIMP7MNv/dqvI7GaxH/5gz9EsZjDkWN70T+4AzevTuOjDz+C0VwUPTsbAo3GgseeOoqv/P0HuLOZg8vvFiZWUc4ELfztdkRDmxgZGIHd5hZKbpvfK/4V0zOzAvyarRZodQYBaAUgpgmU0SifH+8tFuv0q+BELxhoUzLjw3FZZ5V6CbFYGvW6FsGONvEu4TSexrf0FGhUmtgz6oA2k4MbGnQG1HB6dBjcdh/+5u/eQ1vAgXB0Q6jXXq8RbV4nRvqDGOpsw8kfnIXHWUPTVIW7YxAm9zb8+J3TiGXSKDTqiGcryFa1KFaAYLtfwBZKGixWZc1IilClIiAZ71cWltwjwWAHwqGYyOxIx+a9RfaDAjor3jpca4FAm0Tq8T4jgBCNhYRtxUaHMYTBzvYttlUFTg+jDJvSwBNwEFCcWmS3W5pVPjbBRK51NkFkYMQjEaHwMnJ2bGQEZqNZkmTSiQx2TuyC2+WRmF+CDDSRSzEaspTF8Gg/fvjaa9A1tOgdHMapD89h6sokBgNAV7sTsUweF2er6Oq1YufQNty4MoVHHzmBWwubODs5A63TilK9ily+KGuc/gyaRhO1QhHd7W0SV1ltFJEt5rGZSCBTKCERT0kzQJnGYC/p/gZhth3evw/tbX5s3zYOjUqHbDYnaRsE9WfmZnDz9i24vF4xS8wXS8IyYuFsttpQqlRx+vRpmR5nMklk0km5H7ZPjGJsdFiYBGfPXZaJGhsLnis09OKEmo0Kab/hzQQG+jtE30598Aqd7rNV7NjeI+fz5O3b6OroxH333YfpqbuYn53Fzp07BQhPJOJoD7ZjZGRE2EcEFnp7exGLxoR5RWDy1tQU9IxqrTUEKOjpHcDE9p24cO4SNtc2oSGzkRToujLpZEw0vS1Il2YDoLiiKwytjk4/xse3yb1y48ZtScTQqHXIENQSx0LpJ8DQJJozF3JVmVz29XWLEd/aygb2HdiDz372V2Xt/v7v/z5i8axMIsfGh1GpUma3iWKxIR5AuWwJq8sbAlL4AwTddTAatLDbLGhr8wlAQ2CbVPFKqYxcNodGrYnOzi4MDQ8L6+vNd95BqVpBsLMbDo8Hc3MLEtVIwIW+G8lEXEAlq5n1rOJKL+lOWr52xtQ1sWffXvT19wmrZGN9Q5HQ+NukHlxaXJJ6mVIb7ruu7l6srq2JbIwMSLtJjwOHDuHK9BTuTE2jy9+GLqsdqbUNhHjuMyHGaIEpm8ehdj9GOp2o1VNynhYKdVQNJlyfW0K20hAQplzOoazWo64xIWCxwF6tQE+wsFpFjAlNLheSuQJieSUeetBtQ8Ckh82uRzaVlIadSUnlfBpq1ARgIVjCGoV3qzLIKmNqPYJwRYUMjfXIFtNqxKPD73LCQKAxl0Sd8ssmJQFkIdTR49bDghra7B5Zi4w5pFwrmasix/LRZMRqvCLeML/xq89hwG3ErXd+DE2mADOZPwRJm01EszmoCcL1DCE4sQ/vXbohHgwboWU4HFp8+qVnZb/O3b2Dl7/6FTnjDh0+gWde+NfQGBzQm8gEMYt3Get2/iITggkLNKps6fN5RrbiAVlvtzwCuIzl9/p/SP+S2ErxCFNkx6yr+CWmrAQOxLhPMSBspQO0ZML08yFA3+o5FKky2dNqkR0oYJQysGwlD8hkXq3IFFrMA36PEjWoPBfWc/xirceehM+F9Qp7FINBYQQwNURJhtOJCTj7EbJk+RxavmoSLy9xiBzsksWs+C7w3FfSb4o/ZVW3jBUJVjBOmbVMcGDkX0CBf04E4p/6s/78P3y6mcspyGkmm0YddP9UYWUzgTPn7yKRYhPbhK9NjzaXDk6zDk6rGX09vaJ3s5ptYtjEnF0WFkTgeWlxAymme9QWMq7IILFFbJ5Z0rYMKAgScDNQx+pr88siZEPLSQEXlbKJVLCazagUC2IaWK4VMb59O6CieRqn+kQDczAxykVHlIs6O4dM7OuqChbmZxANhzCxfbc0+7W6CsWSwgqg7pmLm4uYNxOfKzcLC79sJi2AwD/WzvC5ptMZBNs7ttxAFSMQhUan0Ilo9EFkjvFyZpNRjMoEaaRp4hayRxSQBxDpiRJZXSeCRlYEC3XFdJGvS+KitswN+ditBojva0s+IAcCUVwxF6HxiWLkqPydItXg5U2tHS8wnaaJ82dOCijAiMdf+bXfwp69e3Hp4kd4+VuvYSlUhNXbJ8AQJ6sGvRqZVFaMbvwOO564/wC2dVgxffZdRNbmMZeIonf3Tjz9wmcRTuTwhS//Dc5evY0aaQpoQK9uwFRrYrjTgt0To5ifXUAonEJHRwBjIz2wmw3yi7KBcj4nB57BYkc4XcRiPI9QsYm5UAJNo0U09zTs4aS3TEfVJnDPseN48fkXZO2w+JqamZFkgam5GUmg4FpzmcyC0o/t2QmT04EPP/hAJBGxSBRziwsy+do7vg1tBgNs1QoCLlIs0zj90YdSPOwaH4XXpphR8X1lgd7QUteelfeWDrgDfX1UzWF6YU7clSObMWG+OGwWDPT3Qq9TgWEMjMajq7M4I0uLpkY6m0OTTR9UQnmnOzs1ehsRZjbPo6vdj/17RsV8yGWziA6ZrIQKG+9yRVg+0URMnHJppFErK4ZJuVIW48NDCDgcyJdKqNIFVm1GpWlAqgLJM07WCkgVcsJ+WV1ZkakLwYzR0RGZ9KUSSblQCBpwDbZ8RDqDXaLHpPZ0cWEBAb8P3/r21/HuqbdRE00bYQud0MR1dH/W0uhPA72uAYtJB7PeCDMN+rJZ7Ngxjqc/+STuzszgJ+++j8WVECp1lcgXOD07fHg3OgM+8Xeg1pl6dupgF5eWxZyRXyy8+Lz1OpPsq81QAuEoTUc1zCGBxWpFe7sf6VQcqXgKh/dPwKTRYqCrB0FvANuGR2Q9TE3dFXdpxo/Re4LmkYyuo0P2i8+/JK7FN69dF3PT++45IeZ6pVIB/kBA9mAqk8XU7DTiyajQzq12J+YXlwVMqlRriEWLaPOaJcb1V37pl/HuO+/i+Il7cc8994vBEs1HOYXmhJFsDzYCpPrxEKE2kb94TrDZIw03kUzirz73OaEaszEjpb9YrgjrK1cs4sSJI/jMS5/G7Zu3cOHcebm4qU2m9GDy7qQU4EwxSCTyCLTZhDlDNsZ999yH4cEhjI+OC4uAUVRrK4si1bJaDVBp6ghF1vHtV76LUx/eQCxVkybXadNBVavCTNSk1ITHppLcb0r7i3UNaipSf5VoVq/bgWcefxj9QQ9W5mfx8te/h0ZDgxMnxvCZl55GOpFEIWvClStzuHztHHK5uOimDx7eDafPha98720km3a4/X406lVM9PVBA+pSy7h75za6g90Sl0mX8Z7eLonSu3bturze7p5eMVIMh6MwWcyy97gfldjFingosJjilJtTYtKzE/E0Rhknl08gHs8gkSzBbNEKK6tUrCOXrcid0u4z4IF9E5j66ApG3CoEPYDF2kTP8GFcuL6J5Ugcjz31JNbCGzh/7gKG+pzQVIrYPdoDI2p49507aOuow+H1oWtgN2Y3Kvj6D07D6NajxAaszumfGv6OLkxOTwvwyTVBc9kWzZTFmtwhRgV4Z+FGML6lCeWeYfPOe5b3Eif49LggLZ3sKhqL8n0iCyIcSaKzy4OJiW0IdATEd4MeBgTYU2kyG7w/nYS1AGyuMZ/HIxR9gmb8nnAohOtXryK6uSmMKRrG0uvF7w0gncwIHZ8gmdfjE+CKLLv1zVUx6ZudvQM7GX6ZPNQcEKwt48KZq6ikUtjRZ4bHrsFmvIg7s6TpAkGPCUf2H0SyUMYPT1/DSqEErZ3gux515rU3tUpMY60sIOvgQA9UTVKiy3D7fcI0Y6OfS+Zgt1rFpNSk0+KZJz+BHGOGocLeXXvR0c7m3CtUd0oqq40q/uiP/xh6sxHdA/3iLyPRrFDD6w0ImEnQg7TyWRqFNhvYvXO7pFaEw5tyhiVSGZlS8rNk46+ikSX9Ajj5LBaELcAifnRkWD4fAun8IgBDdtGlS9fR0e7H4UMHhLb+9ltv4ROPPSopLZOTtyVeli758XhM5B6sdTTNpkjvTFa7ROQxBnJ+aU3Ma9v8QWxuRqFpasR/aHl+SZJlSFWm4ST3hkRlalQymea6M5r06O7pFAlOIpbAzZt34PM5ZM1trIWRTueVFAN+SVSgJEsrf5QkPY3I88hG6O/twX/6T/9BAMxf+dVfwe0pSqgAN5lzqroADGxkto2NisHn3OyipAkQ2OV7Rw8SSqj27N4lbv8TExNyb/MsJyvu6pUr4ndAWdbOPXtw8oP3MXlnCkarCdvGJ0ROtSIRv2TGuZRkAr0BPV3dAiowTYPsMQJ0TJahOz/3FT0wCC5OT01heWkN/f098jlLQ0iKvj8g5w2brampaRkAmI1G7JsYh6+tDXPhTUzOTMlznOgdRC1fklhmGvx1eDwYd3vgjEXR57Og3syK3MdmcyNWqmIuFEU4WYXXz9SPHHINNQo1FXpcTng1gInyoGoVM+EEOof7sLIZRq5O5mwT2wI+mCr0JamIhK+er0j916wWoW5URBbApAo12awmJdqbg41sXYMbS3FUGGtnYQ1bgUrSf4zQk7GqhbAIMqzBm0zdAsz1GhzqJkZ6O5FKJsWYucFG32BCvFpBTqVCOFtBvlTHi88+gGPj/Tj9yjfgUqkRcLiRDydhN5mR5Bo0WdC5az+6dx3Em2cvYzORxOLqPKq1LP7VZz6FE0ePYurWDXzn6y9LcsyDDz2Mx556EXZPEDpKHBoQ4I/vI4vtJifc9AtSM8lCoeJLbLOYBSqxffx9y0CQ/QpBAQ56OGVvDUfZyLdkA7y3+f0iqyrzLmffoZg5tybwwuDiQGkrEv1/SiwQjzXI/U9/J563inkgPc+gpMgJA0z5mWIo29YmgAu/CAq0JNAEc1veaJSI0XtCYT4oRuwcCLBPankC8GxqGQi24hUlOl5YjXqkU3xOFqkx5P3bkkcIILHlN6Dbkj53j2z7F1Dgn9qo/3N+3+/9Hw83PZ42MfojWkSnUhrA3ZlZwan3ryMUzYNG+zaagXTZYTOoYdKpZYo4MED6tkVAAa4BIp/FUkGQaB7mdDrmouRUnCe+1eaQWCQWILzsWpMIHuZErHjB0MFXoTjSAVMvRZu4J2u1KOWzkj6QzafQ298vEgGa0pDaXCnnxeDQbGKsiBFGMfBjxFsWiwszUrT39Q3KFNHp8sqtw2kRNy83BRt/RRqg5D1zc3LDcmJFcz5FVkD6GafxSp7oT/U9jC2sVn9ajEn0hlB4qoIE8lLi9IRdHDcJf47ZohxAXl8AuRxlB5xSMRWBh42iueWB849RRIIXLZdRMffY2tytjFP+TL6XpPtK4kCzLs7AnDKyyLXQlJGPWyni+tUzePWVv5WIx1/8pc/ixD0n8OGH7+KrL7+C5TBBgX7kK0C5lJcYmkqhCK/TgU6PC7/wqY/DXIli5uKHyCbCuLm+gZ0nDuGZlz6LSDKPv/j853D60k2UwUmTHjpVDdpSCT1tNtx//BBWFxdECtLb3Smou45U13oVFtLcyhUBNEp0+1ebMLkWxZ21KDZzFTgDQaxt0O3dqsgSVECwrQ27d+zC/ffcCw/TCkplLC4t4fyVi7h19w5UOkbA6FHN5XH8yBF0Dg0gVy3L9NfjcGFzg47vq1hbX0XQ68ZIMIgOqxk2ulYXMrhzd0oauj0TQ+gPdoozFbX2VVVTLqHVjQ3RlFPfT6do/iadS8PhcuPm1Vui2Q0EfLBzKqluCnBFfwtS8hXEmY7eWYmIYpwhHfXXQhF4vO1YWllHpV7DxuoyRge7MD42iGatCG2jCS25Dcy21RkEgCJDIkPaYVOhnxeyBcSiOYlE3L9rCN1tbcxlwmaKWloTjI4A6gYrFiJRrKci2IhFxA2ZRTJNgyhzIUgQ8Ptlks/1zUkfJ02kxjPmqqujG10dPTDqTMhmUiKVSSSi+OJffx6RaFR0qtTz0+DSoKdeFLBaNLSFQKNWgZNNiMWK8EYYExPDeOzxj0Ot1+IHb7yNW3fnAbXy2jhZ8njMGB8dgM/pEClRtdEQ7Sud++n2zItvZXlFGhqjwYJQKCYO+Ll8WWKqqqTAidatJgDN/Owy7j22C3t37ERkbQPahgpGrQ7lrZjRZDIJl8eNnv5+FMplvPHme5i+cwdPfOIx8ZDIplNIJxNo9/vgcNqwuDCHweEh8arg/ufr4EV59vxFAQnoQxGOkIFBXb9XABYyXFYWl1AtV/HJTz4vLvg8myi30uqYqEK9oMIW4pnAi5Z6fgEJG3WhtBMc+Z1/+2/l9R4+sg/FiuI9QB3p/OKKeIqwoPiLP/tLZFIZ/OWf/4UUp2y2SL1NUwazuinnIOWB1Qo1kjQO08Gg1Qgb5IH77seh/fslP5tAiM1KlpMGlUoBeoOy3r//47dwZ3oZN24vUp+EgNOKbq8FbosKfpcJNqtVIiIDnWNw+gagN1mFNizpLPUK3vn+K1hdnEexoYXJZkBvbxeee+oYFu/egkHvw+5994pu9d1T7+Ktn1zGp54/DpPLhs998y0sJes4dOwgwhsreOT4UWyuL0JnVgktWlVXw2wgEFyHRqtGKpPC9NQi+ge65H0hOEl/GZfbhkg0oVDvqRHV6oQNo0y/m6gUckJ3ttrsQsPX6knTtyKbrSAWZ5wvfXl4XxCEbGD/ziH0uyxYu3YDOzs0sOvJSmsi0NsngGui0IDL3wmPP4AzZ85gc20JOlKCrVoc3DOIq5cuYWGZ2noHXG3tsLSP4ZV3b+LW8gLaOryIbiQFuCk2dLgzNyfnDteJ2aik+nCN8E6VKa7EWykxu1wvLNp+Sl/VM1LTLNMd3jV02vd43EJVZ4PD5iWRisPhtIv3Qk9vN2wOq7BU2Bw2VRrJ0+b30Xy0paklmMXzzWq2iFcFGyiLyYSpu1N4562TIgnyuxh/GMDxY8ewtrqOjvYuRCNxeNxe9PX2C92cxfjtyevI5zNIpqLCxkqnHVnBrAAAIABJREFU+Ps07C475ucWsTA9DVU+hqDTBKeNzAZS8xsYH+4RdtV6OIozN2/j5noWoSzga3PCaveIFIPsH07r6TZP53m9hqC5WqHmp+OYXZgX9k+dhug0bKs2YDYAAz092Ld7t5wFBAX6evpEFsjpcKA9gG9/65s4+f4pzK4ubgF9dKM3iESFwxHSxJlaQWov7wLuD+q0eQZzYqwzmLBtYruY9rEZIfU/tLku91alzPpIB4/HKZ8R0wY6OhgjWUZvd5+AwXcm72BzIyygwJFDh/CVL38JfX39OHr0iAARBAP6+/sQCofwiU98Qlg168uLuD05iY6uHlgcDsTTWZTrTUTjaUxNzyGdpC+BQVJpMsmsfOZsvHfs3iGvmbIbPh5rnWBHAN3dXcJimJ2dw9z0EtSaJvx+D4qFMpKJrAwvBA1geBKxbB09nhpoMjJGtMf0R4JIFWj0+Cd/8scSX/ud73wH//m//tnWv1HB2+aQZIS11TisTBrwd0ryDuVsfAzuBbIOKDVk/UQTRA6uWCOxjt2zZ7es06m7dxEKhzEyvg2T03dx5tx5uZ937Noh/i9Li/MIrUdgspJxSQM2+jSpZP+wASKTjhN01iesOXKFHMKxOEZHRsVjiiw2JgYwkpNf7cGgxJsSTKb0lAwGvqe8FwNOF8a3j2MlFsGlWzflbepsC6BarKLcbIpXgV2jwYTLjf5mHV0OTnOrAg4lUlznRWxmi2joTALUUqyZqtSQzFcx6HOjTa9BOZODxmDEYjyNQH+3+G2sRCLCch1gLRAJwe4wCBPOYbAizyQTVOFxWOkRK+cfhxkNdUNqBovVgUi2iuVkERnW+GjAqGOCFYdUWpj0Css4XSwhr9IiluN7CLg0dXgMTdh0lAtWqPBFDRqEElWU9RpUzVrkGlrZq596+mHcu30Y137yOp2YYW5qoKs2oKk3kC8WkKs1YOnoxcde+nlcXVzDrYUFXJ28jlw+ieefe0pMTa9dOId33ngTFpMB+w4cwUv/+pdgdviFnUgwntRoGg1KAoGA9DQg5PRc6UVEEkrPLq0S0cehh7CMt3zJ2EMQ/Ge9zvWvMAjIIlFiwls6fNYsHIBRwtIyIGxN/dkLsZbgY/HvWmAB/z2/uNYIvImngZZ3sSI35HMQMz8enOy6NBoZuPIu4BfXrAwut/wIWsbRwnaukjmgmL3zi/ciPasU6bTCXlb8C/7nXl6MFSl3LJckVYY/kz0HpXGt1yVMCPFBoPRZ6Z2CA/8SSfgziYr80e99sklEiNFhhVIBXr9HTEJuTM7jwuUZxGJMCgDcTh26O+wwaetQ1WsYHx8TyhkbUBb9pP3rdXqJMqvTCV9iOrRyiTicbuj1RkHmmFnML5EGiGmH4nrcSiFgY9xq1luLk5uPC4yN4+LiLEKxdTENNBisUIP6GNJJGftXlvzmel0Dp9MrhVq1wZztGUkSGBwcgdPplkkcUU7R1vCxmwo8rejQtkz51BqhfZM2pGwkaiRLEsHIBc1ikShdy9WzNbVXNORquXgYZ2ixmpUDZYvCw6aFBwanqEwfoN6ZNCzquHgBcWIt96SYPCnUnBZFqBXtoeh/eCgpdCCREShDLnEjpuGL5Ik2a6g3FbdRuXlp9KgziHzg9Hs/wdf/7vOIx0N49rlP4+GPPYQrVy7gK3/7XYQyKli9vUgXqH1OQN2syFQk4HRi10g/Hr93L6qxBcxdu4i1lXmEKiX07pzAx5/4BRRqwHdeexU/fPtDARV0NJpR1aAq1uCxaPDYw8dhaFbRKOZg4+TFoIeBekKauFQrMukgJb6hNaKkNuL2agSz4SQWoylU1TrJfCW9ldIBvQoYGRzA6OAwDh04hIC/Xabu80uLuHjtCjajYeRKBZnsZ6Ix7Bwfx8iuCSxvbkpT1ahyspcXt2XSxeslTuqGMMgmnhTtYh7haBhXb1xHwOPB4V07YZU4SS0S2bRQUbMFGntpBfAhKs6pjo4OxaSENVSKgZJGDa/HLZNM6og5gVN8NNjMVuT1VgQYs8ifE3xMrQm5fAkbkQjS8Rj27hjAQF8H1PxMmW1MMIwXkZ7U1awUM5xENzRa2N1eKay45m7e2cDRg33oDwbFmTxZKsPu7URdY0G2ocFaIol0tYBwIiYgHpthTuI5maDe3evxoN0fwOzsrBT3vMg4WaJBUps3IA2Xx+UV41EV6rI/v/LVv5FmWNkTpJmK0Ty8XhtMRl5wFYpcEGzzoVGqIp1IYHzbMJ574VlhGJw+fxkffHQROSZUMFHAqEV7wImergB2jo2I7p+gAAEgRW5RQSwWE/Mmfha8zEolUqKVAimfJ5VRB42etNWmOIiTWdTR5sfHH3oA83dnMNQ7gBOHjyl0vnpdCtkgI8gKOayFNmVzvXfqAywsLGNsdFQeh8U4mRX79m1HJBySwrGnuwcry8vwtQVgsbtkojM9Ny9mgleu3UAolMb2iSEcO3IA1RL3FfD8p14QKihZVIxv1ektIp9hHBw/B97BNPXjPc+CmwAmmSELCwv4/Bf/GlPTMzh29BD8wQBqzToy+axM7+KpJKZnZ7G0sIwdEzvREWjHhx+clkg3KbZVinM4zUYNJgOymSJMJo3IPWhORxaHTq3F5vqGxH26nVYcO7IP+/ftFD8Ck0hZyphfmEEkGYfV6cKHp8/jxuVbKKYKsOq0GO1z4NDeAYmE1Blc6OzZBYutV/bNjVtXcOnaTdy6NYlmIQ8Lj0KTFbFUHoF2Px67dxssqrKYdnnbO5DOl+APdOI//rvP4dlPPYREKY8v//0phPJqibSsV3LYMzKIZr2IK7cuwdvmE2NKnnm8U4rlIpaXlxGL5rFn75hEI87Pr6Cz049wJKX4NQz249r1W5JkwAaXE102QR67VWHS1VXiv7KyNo9UOg8LJS5qUjGLyGRKwhTgafvI/UfRCG9ClVzHzm4LrHpOkJgqooLR6YXH3wufvx+5fBMnT72LPXt3IrYZw/Vzl3HkQB+MuiquXFyGz2uA2abD8IEHcG6mgNdOvYtAlxf1Qhb5bA1mdxcWN0LQGpWEHDYopNIq8U80qcxsFaE8axTAymxRCs3WhIt3DJsiudMYReZ2yRm1srIsU3OC/AQE2jvaRbrFO40SN4muMpoQTySETcFzQaZIjJrdyqqmnwCd3Qk6UKr1xo/fQiFbRMBngVmnRX9vL0bHxhAJR+T8s1s5FdeInIb/hkyzS5fOi4fKzVvXMDS2DdWmWmjSLgE3mlhYXMLs3UWkwikc3dMGs7qJRCiHB+/bi7aAG5N3prEeTWIhkkcsVxdtckOjF/10ock89IKkKtRLjJhTANd7jx6QM28zQvYVxfKU69VRqzRgMfJMU0uTQ4Pchx54GMFAh4A0uw8eRLNSFu+Dv/zCX2FyfloKZvoHEUChPr5AbyU9Gwpl3RD8YyXOSFs22WSbsXweGhlW7nf+SRrBlOjRmWNvEznaGBaX5uU9oqcQ33O3yy3Gd5SO0bfDajVhZGhYJtWsDbjOkjS52wjBH/RheXkRzzzzDNo8TsxP3ZHva6o1CHR0QG+yoKnWIZHM4NrN2whHElIHMYKaz5Ux1lL/UEb1wH3YvWcXlleWYbVZxdNiZmZaztFUIivPkbWeQUcjy7IwPHmwqdggSP/SVIAZAnDlGlRNlYB29QqZoEqj/du/9Zu4557jYrb6yRc+I4kfvGfpcTI83Ce+GeurEZiMFmFFhjY35WeQRcO1VCmREr4lcaAnU70hjR8Zi4987CH09vTi5MmTYro8t7iIqdkZoUzzvt+7eyeCwYCAUzx3WbMSPPK4PcLCIVBN2QBZHEy3kclymckzOThdHtFpM4aWzLfNzZDIk8gE4GdJMIkRjnSbl0ZRq8PDJ06In89J+tnECXAXJemHn22CCTmpDFSFAoYsNuzxODDmd6JWiIlJXr5cwXI8jWS5gWSpBq2B7NsyajodkoUKfAYdeuwW6GpAIptDRsb1ZtjcHixuhuSu63e5YK1XYLHpkIhFEHS3w6LTIp0Iw2bUCbPGZLHLMCNfzgkjg8yPQl2H6Y00yjodato6DGQw8Uwg802nhQmK2WeK0a0lyhAaaLdq4DGo4THTk6SCUrWENOMxaypUTAakm00kSg3xG/qj/+934Dc08MbXvoxaPA2v2QIjl6A04Roks3mo7G7suu9hNH3t+Oj2bVy8eQ3ZXAr79+7AE49+DNH1Ffzge6/ItP3w0XvxzPM/B5OdEjAdzBYbyoW8klBErT0Hmkyu4Tdzn2kV3wDFIF3x7lL6GSWmnH/iZ01PsFZqgCJL/geZQYvKL8bmW1KbVhPfkhHIgJQRkZms9Bn/2GRQQAJp0skoVgaSiveg8lwkHpL7aAskKG8NVlsm5crZrAxS+Jw55BFGtoq1meLFwe8lk4b/VYaP9Cigx5kSqdjqlbhfxUzUYBBJDeOZFYkzh5OKKWMrTUEgga14Qo1OC39P389kT/zPOZT/mXwD/svvPdvM5/LIZ4vScBF9J13s7swKLlxZRC5XkQLV5zGgM2CBx2FEs1oWGheNybggaNQyPjqxpWOpy2SdEy4uWqL9bMRJjWdDTXSYaBO/WHAx05ibhpN4Ljg26dQ06USPyEm+giqRQptLxaXpyGwxBUxGO3Q6xr0QjSxKU+awu8S9Vs8iu1pCtU592bxQtnp7+6Xo1uooZ6CxnxKx0QK+iLhxo/N58fkQ+UJT0QNxE5ACxQqQG6hlxsEF3zIhVJxAmVvL4ksp5lk4KaADvQ+KCrqoYRxICXYH3cex1Qgo0gpeptLQb1GUSAXk71tRJcomVRxAJVGA1J1iUTYyNYgEeIjE8yIjfS+dTQiDgx4K/JzUTRVqZApcOYNvvvxFrCzP42OPPoannn4Kc3PT+NtvvoqZlQxU9BTQ2ZBORQQdthmMsOk0OL5nOx48OIblW2ewOs3YtgxijSLsnV34N7/8u8hXm/jbb30Lr715CoWqCg0mH6AObbUuLJM9O4Yx3NUOY70kMVCUARi0apQKeQEFBLTQ6FBXGxAv1TG1HsVqKo+Z9QihaZhtzJKto5zPI+B1o6ejA4f3H8D+vfvldXP95EtlnLt8CUs03qtVxBU5thmC3+PBzgN7UarX5LJmLBZp5JwwU+Kh16kl//zE3l0w1qow1mpSiJ2/chn1QhHH9u5C0OOGy2FHNJVETdWUC5iXPI2RSMHkxMZsM4kfBY0Aa2z+mw2ZAglqvFWsEzUlYEaWAKU12UxOJjwsiCsivTEhHE1ibnkBdrMWh3dPSEwikyDMKh2XJZL5Atw+r1B9KWMgbTySysBkscFAKQVNo3J5jI90Y7i7B+V6DUkaehkdqGstqOisWAxHUGiUEU0pml9OKjhFonknqeMOm02KpdnZGZlmsXEgg4D6y/7eIeg1BjEb7e/rRanIpIS7+MrffAmTd2aEjcMmikkIKlUdHo9VQAGthsaeJjjNNmTiCaRjaXR2ePCvfu5FmGw2XL99Fz/6ySmkcmVZ09Q/BwJOdHe2Yay/T5IDGOuWLeQRS5DerEQiUeZApgOdsvk+MpqQjvClch3pLAEE7kc9UqmEYGj93d144tGHsDq/KPKB7WMTctmy4Dt3/rxMhE1Ws0z92fxcu3odFy5fl2SDzh7GsgVx6dINjI31oqerHUvzyxjq70ewLYDNzTAq9SZWN8LCGOCaDEUSAiwyyvGpJx7B6tISXnruBewYn4DX3aaYFlH6Y6CsiWdkQ6EnNnjJ1gQgpEQrlUnj9ddfxyt//+pWw2HG4cNHYDAZhYJbrlaQSCekoaO54cVzVwUEMFCe1ICcazq9WjxIdAaNaOLJWBJHdCE5Q8Agyp0G+voxPzOHmzenJNLR67Fh397t2LlzHMMD/ULnzqYTWI8sQKUmM0qFpfklbCzHMD+1KQDkzm1+9PUGsG1iF7LZBqKxIorlOmYX5yS+kbRFfTNHmgK0OotMUskq0dZz6GlzY3xiH3RWF8psNGZn8Nbr7+PFlx7HtelZfOftK0g3TSKn2bdzBHtHBhDaXEY0G8XQKN3cY4hH4/B6fdK8LC0vwef1yRmaSmURDiXgcJpECkC9MQuxxWWmb1CSpZF1yr/zOhQwmH4fBBRV6joisTRUKgLfetF8p1J5lMps8FTo8Lkx7LbDqcrioUODKGajMjkkuKG3WETq0tHeD43agXc/PIWPP/kgJm+v4cypCxjs0eG+o7vw0btXkM1U4fLpMHHkGBIqH15+7SfQW3VwWNj0pAG9E3WNHvFMXO4oyuzIVOBdRoCe+5n3FYtW3qt8D8Qcqkz5HCVsRmHEMUqO/557XJhVlTJS6ZR4BPHuGRwexPCoQlXnfUIyvBjbNptb6T/KHcWzgWw0glmcGpEhQO8QguF3J+/iwvmLGBkaEDNZs47gvRM9vT0SURcIBEVrzr0zMjIGF+Ub3Dv5LCYnbymNDcF6UHqkhUlVg07dQDSexHtnrmB5JYUOlxr7RgKwoAIvH7uvR8AduUPRwFoojNmFCJY2yijQ00SjBZXtOiNdwUuoFWrQN4GAh/d/FeUakClWhfWk0XFK1hA5nc/jQo0+QtDi4P4DCLQFEPQHceLe+7B37x6sLizgr7/2ZcyvL0ncKFkmlHrFYgkUsnloDFoxBUwm49Ks8sypV6gtVmQ1AgywnlArzbHEIW8BLZKiodXi448+LBGiPPsYfaxkobM+qUoNxhhLggfUy3NSy0bAYjGJWWgux8STNsQTjPd0YM+uCWibFQFnpmcX4A/45cxj01dnkk08iZmZBZD6y+aejETeEWJuxnUFCJBHeY7VbhXtP5NaCHJTBsCfS9oym5xSkeZ+SvOi0emE5cJ6iY0lPVKkDmrSHNmEcqEs74/ZpMMTjz+Gp59+UmSA+w6egFanEvYP1y1x+e6uPmQzGWSzZKmQuUltv8JCoAEzIQcaoLLmpOEjz0mexwSW9u3dhQfvf0BMdufm5uHyenD5yjVJluAMxu20iR8JmTIdHUH5Pp7HvPtYP7MmoX6ewyfWEaz7yJqlCSf9JhSHebJlWYvVZd0zAYJnMEEBshv5PfxlMRjx3JOPy95968xZxGioW62ir6db6u5MsYS1tQ3U8yVYihXs8jmwPeCAuZaF3WJAIp1DpFBBotJEutyQetRgVEsMYKbckFSBgEEHbY0srwLi9RqaNM9uC2BhY0NkQT0OB9oMOphMKolY1dbUaJLd2+Tz00jNRoleuVpDvpwVc1Kad28mCpjfTCGnBsrqGsz0KSko+1bTaMBC/6RyGam6BrlqXe4Un0GFbrcNjcKWETZqyJXryFeBvIbAgBGRXBnJbAl//Af/NwZ8Fnz3838FJHPwGgxQV2qgip9DQ65XrdUJjbcd4w88hI+mp3Hqwjlh25w4cgDHjuxHMZuSSEL2DYeO3IPHn30JDk8Hag0Oc7gcOdDUyFCTM/VqgwBqVYYJ/Ax5nip1vQK8sibn+craU5EV6KUhZ03eovGTKSCDUq53KNR/+loIM2IrUYyP16r92SNQYkxQl4+nSJvpKaD4GdQJvPJ7tqKm+ViczvNniC8Zn+8Ws1jxNOCtTjNPJQmAZ0FLtqCwD1Til0GZosJOZl9D8JOABqUISm/EL4WdoHiatVLZNHq9MMNaBoPCqBBvDbK/KZNQzi95HEo8yTjq7PyZ7In/lwcF/v1vPtIkqprPFYX+ZTAbYHG6MDm9jEtXVpAvEKkGRoba0B10QK+qCt27t7dbFjWTC+hU3d/HDF8dGqRVUW8gWZhqoSuyAadbMM3uhN7O7biVucn/R+0sCxYx75PIQkVqxguSFBpx3KSpRS6NRDIqcVA0+9KoGUFD3b5JHMULRGUdbok/JLIvGplGSYwGufoGBoZkik5pgdHM56Kg1SyglF/K5J2HNF8Lnz9zzQlw8DIj9YU6IgUIYNSOYtjR2ihkBHCjkMpD2pocLFsUIsWJsy7vhULjVKaCFh5gGr3ESIlkgAgbm2iaK2apD7MJMtkyHRMEb2vT8r8sGFqggKgWyToQPZAKeoMWuQIPFSX2kaCAqqlGpZjF5I2L+PrffQFrqws4dvwevPTSC1hdXcJ/++8v4+5SGkZ3D2p8f0tZlPMpeG1W9LR58Yl7DqPfo8PUpZMoZ9JIZNJYycdhavPjlz/7/6Ku0uMb3/0uvvm9N1GEBjrqIOsVsc226AGXzY6D2wfRx6kxp2Y0AlSrkKZ0xcTUCDIcNCg11EiVG1iKpRDOlbGWSCFZrMDicov7d7VYQJvHBa/Dib07d+GBe+8XoCUWT8Jit+PMxQu4OzcjkYQ0fFxfXobH5cDR48dhtttEaz07O49GtYHQ2oagnALIqGrYs20EXS4nzGVOoMO4evs2MtEo7j2wByPd3fK55spFFGguBAh9loaHLKRZuHb3daFaKaFaLApllgdxyy2WBza1vYy60RI0y5dk7VMCQ3MmTvoKqqZQNVUaPW5N30G7z4mju7dBraK7eB4eowPapg7hTBpt7e2iQ00kUhInFY6nYbRYYdLrZSIUS5ewZ0cPhql1bTaRbzSRr2lQggFahw93lldQUTURTyVEd0afAxogkjEwMjKMNo8XLqdTphytXF42E319A+jtGoBBZ5ILqq+3Bwa9Cqtri/jyV76EmdkFoe43G5xg8SIkEEBfAhZmGtisJtjNVtQKJdSLZeSzSXziiUdw8MgRzC2t4ruv/VgmxpRI+PxuaDU1BP1u9NAUj1FcBBWLRSmgqann82WEaDKehMvlEZovz4FMroBstiQXfipD80E19IYGCrkydm0fxKMPP4xUNI74ZgRelxd7d+0Rmu3KyirC0YgUtrfvTqKzuxu9fQMS/fjaD97CjclbiommuikUQKfDKROGGtlWTg8MeodM92NJThqFpCOfi+LAXobX5ZbP9c//6x9LHJbT5pILmFRFggm8kFmIMN6KbzzPJ4IDM9PTeOV738ePfvxD0aIeOHxAaPI7d+2Wxmp9c11kCulcCoVKAYVCBcVcQdYsSUjyZFS86FnEu7FtYkTOYpvNg+tXrysAGjWqvb1SiLLB5JBkampWWFMsrnU6FRwOG3q7OtDd3oU9OybQ2WlFMrmMeHRVJmhkHeQyFVy6PI9oKIGuTi9279qGI4cOyns7OTmHKGNjbWY4fU6o61kYVXVoqsRhaVqVQymflmSS0ZEjcAeH8da5Uzj53mkM+Gz45LOP4p0zF/D9D28hXTdIrNs9B3fhwYP78PLLf4OBiQF09HTj8uVbWF1Zw9BQv7yXlLUwTlOiF7M5hdKrU7Le0+msNAz5Qgnz85twewg6K3dQV7tbmkuVWicFDc3NaBhXr+uEGkygIJ0mK4lMCw1sRj3u37MT5kYCT39sLxpVUpbLsNj8MJtsqBbiMOvNuHTxDubX5vDoJ+/Hu6fu4OLZOxjs1uDZT9yDc6euYfJWCME+HYLDQ/D178Arb15AKBFGewdjwIooV43QmWzYjIWkgCWtlGkeTKWw2e1SVNKEULmvFKdrhUUm6LyAAqSod3d1SPQopVDUS4dCGwI2UrLBSVVHVwcmdk4oAEOD9xjjd7Mid+L90ko2ILuIwKE4+xPgYgNJfwu9Ee+89bbok7m2yLzwOOzCoqJkg2wfOr8vLa2IlGB823aJjSRwS7BmYX5OcuLj6RxSxSq8Pgc09TyapSJSiTSWY3FMzq5hbTmG8V479gx5kY2n0Nfdj96udug1dTRrBczPzyKZymItmkesqEK01ECsyAweZWsM9XTA77bh0IF9WF+P4uR7HyGRyaNM/bSadrQNWG1akVmUClzjSqzj4QMHJVaSa/f/+Z3fRSISxWY0hPfOf4jzly5KKgqlJ2RMLi7OSRPfP9Are4pf1NjHo/Qe0speJw2YAxW+z/VqHZysyeSOJx6ngpywdgTkebBpk5hdFvd072czzLpGo8TgERSgTp1rlBNLgjZuj1OiN9k8kGnW39eB8ZFebK6viX8KvZV4T2WyRQQ7usVbgTIoTr3ZzPL3rIlq1GAocehKXcSzhcMJlVpMeHlX8Pznz+U6kAa6RsCjKWeimCPTWI5MAur/KYGs1MSvgOuVDAnKBwiQjI0O4LGPfwyPPPII/u2//wNcunxBQAQuNL43rHsoq2DM3ZakWaFKq4Gx0SG4HFa4nDbYnA7xoSFYu7a+iYWFRQGthgf6sHPHTly/flOm/wRU5+aXZGDB589pMSWw/QPdYiba0dEp7DrqqLPpjDRUZG+T1eDzeuTf8Mwg0MI6WCSnnABrdPL4HHwxlvHu1LTUhoxI5Lm0d9cOPHTiCN55912cn5wVkLRZrWLH+AiGBnuxtLaK+cU1NKoqNDN59Fl1GHfpMeY1we+yYy0cQ7zSxFoij3iuDAf9DUoZJMt1lJpq9LqtcKuaaBar4kGU4tlgsyFTLCJOyY5WB59OiwGfRyRPlMoZmzrYTCZkWSfVy+IJxIEcEzU0en78DbS3dyCRq2ExnMd6Ng21RSOMHt4fsWwdXpcJqkIedY0WsVIDOQI1qjqCFg26nDaoKg1hAbJ0L1TqKNS1yKqaSDE+UtKqNPj5Tz+J+/aN4fWvfhGIZ2Cuq+FmHUETSA2Qy5TBBrXh9KL/2AkslUv48YcfCGh84vBB3HfvMYTXl/H6FiiwbXwXnv/M/wZPoBcNlUFqfyYlUYbBvcc6XQygOVwSpp4yFOTnJ5P+LRYxGViKtED5u59O7bfaXg6EWs10y6BPpubcOlug2j8wlZXmmQtXGCnS3PPs4d5nI07zZqVhV2j+ZZG0EkQiACTpAzUaLytmsor8UC9rjCAGf2qLfdyKT2Tjz+dP0Jf/lsM53hn8+TKk1bFHUYaQwkCQxyQDZSuZTeRqytCCiF9rkMrXwaQD5WerZcjb+lm+7q5/AQX+ORGIf+rP+t3PPtDkBJyZugQFzDYzHB4frtyYxqUrS8jkOK0HggErhvr9sJs0MBu0YphCmliZjZrZJiZFOtHesEjmKcFzpKdUAAAgAElEQVQGlQ24UYokRszRBJDAAFkDbM7lciMNXkd6jkaojSzKeFhyksHFo2hZmK/bRKlAHVsK0XgIwc4uqFT8OTxkSd/m5cTphAWVMi8YkxTslWpBPAVo6jMxsQNakQ4opn7U64j+Vw4ATjNJK1bQdm4GIr6cCLWaIU6AiMIrG0yZ3LEA4kYhBYevRwoiaex5UdXk0pICjJcbDwA63hLl0yqyCgIDTRXN2BQ0j7olItd87aWiAga0DEoUdE6ROfwDOKBofBSDEU45OYklwEDEUoNKjdEwzD+ldpHkeo1Q0NeWZ/DlL/4pbt+6isNHDuPFF5+XQvzPPv81XLkTgt0/BLXRjnwmJhMEh1GP7QO9ePKBY6jH5zF//QOoag0kcgXMxELw9nfhky/+CrR6C773g+/jez8+hXQFqAsdu6ZMhvRaVIsV9PtdODDSiYDHCaNOg1q5KLnvGr5DKnorWJDKl5Gvq7CWzGJ6bROhVBbFpgpNpiioNYLK+1xO+JwuTIyO4sSxE7BZaTqklansLTo4XzqPEF2zHTbxo+DE/sEHH4LFYQdlizR8SkQTKGcLyCQT2AhvQEfUut2HsY4OOGts4Au4cvsG0pEwdg0OYnygXyQPjAzM01TGTP16GKV8XvSMGxur6OrpQJvPLaaJrPk4vabEheAOL1yawLFw09LRtVAUGjOnIlzHnKwlqgUkojnxzFiPhxFw27B3tA8GA9kmWdi1FpSzFRQaTbR3dyISCWFldR3xVFYcs73UvCfT4qORKZQl6mzX2IgYGWYbTYSSeejtbShqjFgMRdCk/r1cUuiatZpQ4ZmSwek/nw8XG5sjNrSkUvMi6enqQX/fMNKpHBceerrJGirj0qVzePudnyCRzCEUiovRIOM9CbhYLBqYTXwsauKMcDuc0PASrdekoR4dG8RzL76Au3NLeOOd97EeTkijo9Y1Ybcb4Pc6MNjVjWw6DU9bG2LJpOi/6WqtZCIbMD87JxNHUkkpEaKGN5UuQKVhnnpVWAUabV2K5OHBPtx//DgKmRwi6yEc3ncIx4+egEuYTVpcvXYNP/jRD2V/PfXU0+jvH5T9yMzx0+fO4cKVq1hYmZPPMByleZBOAJJykftTidjS6lWo1Jqw2GywOm3CFsok0lLUexwOfPaXfhG/8HM/L2ZsLJZZHwhsSmkTp2ZVJqGYJNrq7NkzePW1H+DS5WvixD48OiTaagKN9F6Znp6VBpAO4tTQ680sYLj3yRCitt4kTR99FbjXTRYNRsb6lQSMugGTk1OiJ19aWsKBAwdk0sWpLdc3P2dJa+HEkXRT+mJw8qFRoycYwI6RXjzy4FGsLd2FTltDIkNAKot8WYXZ+TjmZ0NwWLR4+L4jePoTD2P69m28/vobAvQVGkZo9Q2o64ChVIdVV0ShUMPYtnbs27cHhWwD3kA/vv/eKVy+MoWn7t+Bj33sQXzx5e/i/euryKv0Im04tGMUu4d6cfHCR+gY7pLo0TtTy5JOMzExJPRHap6DgXY5U7NMAIlE5fX7/X6kaO625e1x5cptdHV3IJFISnPGPUSKPM0/O7sYibko60unsypSILUKhSIja+swmU3YPjYKq0oFn6kKpzaNnoBH8uSvXF3BttFedPpdmL0ziyuXF7B9fx+C/T68+upZFLJ1OGxVPHB8HKVkHe+dug1vpx4WjwP7ThzHyY/u4uqdGTj8LtTJxKmoBTyMZ9NiTNeaUhFcVRhiVdEfS4OlUkvhyPXsdLnEF4B7nuvMYTOJM3pnR4c0NysrK/J6aRzMBjLY2QmX2yX3eSaXkbuMIBXjtsRoLpOVx2IWPcFsDgdIhScrxm61YXZ6FgtzC2I8SAPCNqdTkli66Svjb8PK6rIYger1JizML2JoaEwkifx8Am1+JONxofSS6ZEt5tDV14VMISNRsYamFgmCO0Yj/v7HbyMWz6EvaMZIsB1Hd4xA38yiVk4KW5D+HdHwJuoqHQoNPTbSDcyHS9hMFmF1GPEbv/6L6Aj64Ha34W+/8Spef+NDWfdkLLFZ5VlmcRDUtAhdWk9qus6EA7v3oau9A7l0Fp98+hmROx65/x784I0f4Jv/49sCdOQLTIRwQKNtoFii0WAW1aoWPp9VZBukvtPIkuwqu8sqYBMbXCmyeY+ymd7S+0q8GQEDiftinjrrNJWk7fC+oVmxUO+lqaF0kA2YQismu4NTQbvDJtKcRCoBu1WPQ/u3iwRzdXVdXmsmw2aY9UcTxVIVWoNRCn+VVisRnpR25ZMZhYFSbUKjJ+CqNA/8LAkUkapMdgQBODb61E+L0lFc0rl2FU8B1kga3dbzExCAMjvWhZQWApVSFW6XBQf27cEzzzyNZLoiprY3b92G0cSpqlbkEW3+ANZWN5HJ5uUxWI8OjfRj/74dSMZCMu2lJEyRnxXg8tCoNY2ZqQVh302MD8trpys+13Q8nhKQTeQNWqBcAaw2hYXGms/lskntlsnk4LCZoVZRVkP3dabsGARQpwkhz1DePXzvbVa77D96C7jcHkzPzAsAw8kqG8enn3gMumYFb548iYLGCqvVCV21hg6fAx63GdNzc9iMplBvmqGp1eEzNLDLY0CftgynUY+aWot0XYPrMyvCFOjs7kQyGUEkX0JNq0W7WQ+PGrBqjYjEM7B2BkVGE0tnkCyWRGbHSMJ2qwm1Bkc7TehqGqhqNVgNOhTzKfz/7L13kJz3eSb4dM45TffkHDCIA5AACCaQAiUxWBYpWaaSJTlc2avb893tXe3Zu+u1fbVbZbm89sq2LFmWgwIlUSQVCSaQIAmCRCDyDAaTQ/fMdM7h63T1vN+0vHV/7V8u/eGpYkkAerq/7v5+v9/7Pu8TPE6b1CeMUWQ0ZKOl6t9LNS1WtguIlQoATYU1qlN+Iq/AaTNAR+kftEjVmsgrqryA19/ncaJVomGmVjwKqo02spUmMq028mihqjMJK/Nzn/plHN83jJe//Q3Ud5JwtY0ION2oFPLiSZXaycraLJvs6L3nHiSMerx68SIyiSSefupJ8dHJpHbw/He/I8yVvQcO4+NPf0GMBnUGsoubINbPO5FAOhlCHOBwPfPsk/jWKmslVWsvkl9O08XYT2U1q420miggDF6hzLN5VxvoTpqY1PNEsnYHfZ06X2UvM6JdjZT9ecKAPNdurc8UNBpNK4qAAmRq8DW5Xwt7ATTXdEo9wPWp9ghakUJz4EmwQH09ymHZtxHUI0OZcmRVMsD302G4dIa2/DNrrQ7wQbCD74Mm1qxTxMSWbIVdNoEqh5Aq7ufDYDLveC2hgb5/BQX+Zxv1f8nH/f4XH26zYChXFDBKzxfwSczQtZsLeOm160hlSU0Hgj4DRgeDCAdcQgfv7+8V5JsTaE66mC/MzZ80bFKlBRSg4zinCHangA6cxtDor9VUKTeyuMxmodPzJuSmYubUn9CxKo6Rm5JLlJS3TCqBre0NiUiamJgSTT5N+rhA6RrMLHiCAjxISZenIVK7XcfiwhwqpSImp/ai3eYBogITRN+p6essGMnu3F2QvOlpskdQQEw+uFD0BpEWmHYpdDx86ezMg0+lEqk0OC4UGuyxiSL7QdXgNAQMECMdFp52l7iaMy6NKkZqmVhwMCe0xcg5ef2aHB4ENDrmHqrRIRttddLTQS2J+FMuwefm56GaOJqQSO2oMVVN0h6tAgo0lSqSO6v4m7/+Em7duIQD+w/gE5/4hBQUf/m1b+LdayuweAagtExAq4pyLgGLpoUPHD+Ck0f2orQ5h8zGnJjrLUWjWE6n4eoL45Of+19hsbtx+tVX8M3v/wi5mkZ07/zwyC4hbmPSt6VY3j8cwZF94/A4raiSniYDTPVzNlktqCgtbGXySFebWN5JY3krjqpGB19Pn6D7ZhNBAQ9CXh8Gevtw/733o7urF263T/LkSfl/49xZ7KR3YLVbhY3AxuvE8RPwBfyIZ7KSb69paSRqcG15GblSHhpdGxaDBicPH0HYbEFscw2La3ewtnAHR/bswUA4JOkBSqMOpa1Of0nlY8yQ1+OSCexOYgsOhxV9kYgkJIiekQkB6TQsNrsUU1vxBJxujzh301yT0W8SMVOtI5rdgUFHN3Qd1rc2xJV3OOxDs1FCs6nAaXSgkCnB391NEi+SiTjSubxMCEhRdXk8KOZLkndcrJYwOdKPwe4uOHkvaXS4vbYN2LxIVuqSFay3mCWejVMKTpYY2ccpYE9PN/xerxTmqj6MsU5Oua8i4QjGxqbEvNJmsqJSKsBi0YtZ5fl338ZmdBuFIiepapYvpSxaLfcAslU4qdahO+SGwkmjpiUGk4P9PfjMr30Omztx/OTlM1ja2IaZkoVqCW63RbwtxvsGBHQkuGK2WeXzI1NAldjUpfgV40etAclkBolkRho5ejTQrZ0gY6VawPQeGiVGYNIaYTPacO+xezE5OiFmkVyz75w/j7feOi9T5SOHZ8S5OpVI4vLly9LYT+/fh2gshovvv4/B0RG88eY5zN5ZwMraBso11aiIzAlOAvk9G0nT3tWMknbcrFVFshUJBPDBUw9hYmwc42MTCHWFZQ9kygb3DDoGv/baq3j99bNY39hiSY+JqXEcPjIjhfkLP/yh5IvTuIsgIvdqSgKYSsAkGVJX1aoDMGj08tl5PE7k8hloNAocLqvoVNuKHtlsUaLKYrEoenu6RYO/vROH3eHG9nZcnYSQMrjrvcICwum2QNNqIBMt4GOPPYw9Y33IZteRKW5hJ5eC0e5BKtvE2koK0bUd2E0mPH7qGD722CmsLc7j2R+/grV4GZupApRKE3/8u78Bs7aGV157BRarDo8/8ag0FH39o/jzv/lH3Li+il//1CkEu4L46394DgvxOganp9BSqshux7B3qBsWsw72kBOJVBLzCyvCLAp1BdFQGlhYXEMwyD21ilKxDruD+7dOaMD83sm+4P66sRlFLl8UIIEsFIdNlQmQCeByu/D+lTl4PCZoNWoEIEFlNn38j0UPDRob1Rom+vzw6MtoFZLI7BRRJPg1EUEulUdiq4b9e0Zx5PghnL98Eeff5Z7KWN4W7p4ZQMjVhZdeOo8atAj3uXDyQw/inasrePXcdbStFuRKCnxuF0wWqxjCsXjtUOU7hlZkNRCo5vsoFFWJEs/c8fFRbMZUmQRTQ+jxQYkePQN4li0tL8p+QCCAVHKv3ys0c9LaKSmQpJtWU9IJaIJHqivvVbrvcx8r5ovSEFHSo2tr8eLPXkRPpAe5TFaYPvSQIQU5GPSrNGzS8Zst9PcPYmlxGZFwr+yJG2sb4nFCXxMyGdbXFjkbg9XtQI3TirYGhqYO+lpDXu+Hr7+C81eW5Jbf0+PDx08eQMSjQSa1IfUFe1BNgwwjLVZiGWykGri2VEK6VMGHnziJRx55EIGuIN48dwF//lfPoMZmx2KTBi+eSInjfbXagM/LGGVqcnXw+/wwG60YHRzBPXcfF8BvanwUew8dwNlzb+HFl1/C9Ws3sRnbhsHEeGYjQkE3ioWsRFyWqw0BR7rDYczN3kE8noZGT+mKGTlGq6ozBXWQwtXcVE3t+HkVSwQ8Of0n8MrCX20IVMYdBzM0LOY+RP/Pf/Ye4u843S7Z1whOtFpVDA93IxT0SxpHuViRZpcSG6YkkUVD6R4j2hg7SoYITea4Nhvkee+iFQRPOBnm+xQvJubN19REDnmIJNKo+mz6OLD2o/eTNA673gLyOGnM1FaCTRrfM99bTySAhx46ib377hLW6IWL74rskQMRnqtOh0d8X5hAwFkRTTW7u3m2Kijm0pIcwKhBl9cDpcXaCwIkVEpVrCyvIp/JQ1HUvZseqJRZMNIwFApIHcEmq6pUZIJM9gvrU7L71NhdK3w+F0zUoytVlAtFZFI5jAx1q9RxMfNsw7TLiCUjiUMwMqcY+cumjLKth0/ej63NJbz02hm0rX6Mjkyi1xeAtsEzPYWVtVVsxhIIRIYl1cGKGvb4zBgxtxC2MJbUhKWtONp2D64srIlxYL1WEro+afxBswEebRt6OtiXanBEIkhxOEFmJCNUvW74yXJVynA4zcLu0TW0sOh1cFhMqBYyMkn3eAMijXF71bqHMbpNjQnzaztYJpjaVqDlkNBoQq5ak0GOlYMzpYVCS4t0qQ6bWY+Qhb4CFlgoi6RBYVMRUCBTaSBDWY3VIlKIVL6C//wfvoihgA1vPvdttHaSMFcBl80uA0O9pgmPsA9baDh90I+MYVmp4ObmusQvfupjT8IfCmB9bRnPfvufJGZ75vAxfPRXPitMgSY4dKPspgqLRP6RcquyO9h4EyQQxouwodWUNDa9ZByT7Sz0fJEXVOW+YO+j1t4NAWM73gCsfegpwb9TadFclxppttmwq34AdbhcXmGQdnwGuLDUPgNq3KvCqT7XTlN8Yv7HeEJVPkA5AKXOpp8/DxmrHD7xedQho0aukWwhysY63gZ8L53Gnvcs30/HT4Cvz3/jsJE/4nEgGB9NvU1SQ4rcetd/QAUjOOBVH88hBj+nYP+/MgV+IVGRP/w/Pky4S2IIiR4R4WSTEt3O4Mzb17ARLYIM1nDAjJH+gGSM20n5dHkR8DO1wICpyWn4PD7JILZa1Qg+JgFwIXHyJLmUjLegPp7C3rYaVSgaqkZdEG+rzS6omKBjYuDXFldxInCUHHBKkM0msba6JE1yhJNcl0cMZaToMVD/ZBGDD0kPoKl1mzR8DZYWbsqE9cDBu2CxuaHVk65Yl82dmxCbCKPeLOgyjWB4HdksCwBSdhoqgttuo1yi8aAKDJAZQY8EbsCCHpaL4h1QrZVlcQq4QQ3bbowbDz0udH4WQlFyuOAPdiGTycvGw/fN4pSvyYOcxR0Xa4eGRDBARfy4ClXPAV4LtdMqfsKikBQlonh6MX+UY1WrEb0rGQuCvmuNsqGn4hv4b3/2B7h58wL2TE3jM5/9PKr1Nr79/efw7pVb0Bq7AI0T9XoFJm0dgxEPTh2fwXRvAIuXz8HaqqJazmM5uoFEvYFUvYknP/t5BCJ9uHZrHl/+678Xo0Lwu6CMo1lFu96CSWeAoa2Bmzm8+4fQ3+WCrqF6FlCDbzTqkMklVB2XxoSNVAWLOzncju3A1RUBdCZkcjxAW3DazRjq70eXP4jRgTEcPXwPHFYXmhpgdn4Oz59+AYq2Br1Ji2a5DqPGgPvuuQ/Bri7cnJ1FvUUQpo5kPC452qRNUy/opgu0zY59I6NYvn0d2XQUm6sLciju2zMh8YPU4RIUY+Y1G9Nbs3PwB/ywOezicE4Nm9vBeC/mwFpEGpFmZCA3cBbFWi1ibL7LNdjsTmE4kJrIYiOZ3pFJeHQrJmaXA+Eg+gN+yZIvlgrCzKkpDeTIMDBZkE9nBOSoEFUvFUXWwwg2ri82sBPDPejxu+ENBFDRGLGwk4fBF8ZGKoeaRgN/l0/1wIBWGAIswmkyRuM8TkO40aeTCfEcoGaY9ztjlvr7h8SdtpQtYrh/AEEfjYLKeOvtN/Cd730PuUJFmEYAo0PLMJrJFmAsI6c/evT2+WGzEYpXsL2Rgs9mxac/9VmUGzW8PzeHq/N3UG3RYKsAr8spBkfHZw7AZjULoMfmlIkCkrxQULPauf6HBoZQyJcEpORBxAOIZo6MVg0F+qEztLFvfx9GBoeQ2irgxN0P4djhe8Ss1O2x4pvf+Qcsr2zgC5//3+CyWlEtJHH16iV89etfwerGGvxBHx555EMY7B8SoC0U6hHTpbffew/PPPsD3Lg9Jw012SL87gkKsJnmxJbrmp4IPeGIOK+fefWMuNZzCmEw6aVhJXhFQJFFbqXCRpOylAbCkSAeeOAkevv7MX/nDl57/XVpxMgqYAwR9Zk0P1O14iYxpxJqNqUpBCTF5dwmxUkkEsL164vweNSUEqOGTU8OvQN9wt6hwWi+nJM1otPYUKuwSDFBqzcinS/Lfk4XdI2hDqfThuxWEQGnH3/+J3+AlaUrWF6+CqVRgcfrR3QrLUyNudkVLK/E0W4YcPLYMD791KPSZPz9d57HlYV1JOJtnH3+q7AYzbh0/QZee/XHsFnaOP7A/Wi0jPjSH31DwOlPffaj2Mqm8XfP/AyFhgkzRw8LxVXXbsBMENpmgoFu/waNABzVOrPW88LmGRocRK3RwNz8mkx/eV5JYW8yoburCyNDQ9jc2JCzp1KtwEADJa6tWkXAbeZyp1Pp3TOHqRp0+6/LBJj7QCxGuZIBVjt1y7TBBe6d2YvxkB2F2AI8XgO6eoIIdQ2hXQPcBjMuvHcJr735jjB5CELr203cd3QCVrMFz79wBVqjFn0DNhw6dgQ3N0r44ZkrMNhNCHYFhK3Ahi0QCghjhWcTi00101o1xCJFmYAZ/1717zGLWSIZNuIxoNOLpwCbfe4dTqdDAK/NrU24PW5x1Kf0gtRS+giJZ06rJcAhzyOuO74G5Qo8a0jlpocD7zlGjN2+NYt337mBE8f2YXV5FT6PGyUyG1oNkVeNjo1KvDEBfZ6n9Ibp6e6Rc3ljfUPWAr+3xcVFkfNRmpUtZKVhd7k8Qq+3GO0IBrrwxjvn8OqZi/C4TBgJO2FplWA3AEG3TeRC3UEnYsu3BNxIV1pYS2nwxsUtjE4P4tHHHsLRow9gcXkD/88f/CFS+QZ6+u3IZyllacDnI/OiAo/bJ1MvgkY0cRufnEA8nkJ8J4UvfO43MHdzFh//2C+jty8i9GqlUseX//tX8OaFy5JaY7G00BdywWO1YCeZxsZOFhWljZlDB2AzARfeu4FsQYE/YIZFa0UykZXot6o0AU0Y2kB/d0QAqHyxKlI2Dmp2lQjynZopQxYJJuAP2pDNVpEvNVFX63L13+hdo9Hg4IEJ3L4zB5uDjB3V+6kn3INUMiMAAesv1hRcE0wMMZpNYpRIMJbNSbVQhVJmzIxUIuqLUufP5oEDoBY7Rj2pJdJgGWhmCvW9CO1fmqI26LlssRpgozcKWZZsRujrUG2iVAHcHrP4pBDU+tP/8ifCBGWCA9NWGAG8uraBy5euYieWlrqnq8urxrlWy5ISEwoE4LI75fsKd3dLQhTP4MWlRZW9EgyKP8PVq9fEpLFSoUzKjNGRXhw/dlwa4NfOvC7DoXKliqA/KJIIpvN0BYPYNz2NQjEvvkI0JU0lE1hbXRYQhN4kXHcEaQkO0/OKyQR08KfRMSndTFOanpqQmNszb7yG2fk7yBVrwiZ48L77Rf4wO3sT8/PzwuKI9PSjqdTFiFhbK2NP2IejPWE4ahUsxtbRcDpwPZaAwWyHRatHvlCVz9JnbGMw5JL3UKKDvcmAQoPSQnpzNeAyGdDndcHUbsDpsGBhYRUOqxGRQEhSnIxEatpNYVpw3XcFI5JEsrK+Iua6K9EdLKfSyHCfqLeFjZLngI0my9CiRBZGvY0KZS0GLbosGoQsRrhsVtmjyRqmX1KaMhKTBdulBpL1Bmjh+m9/+/M4vncIZ5/9JxTmVxDSOWAieFbNwmUzoJTMw9KyoOXugn5sCqv1KjYyWyikovjUxz+KsYl9SKWT+Mp//xI0LRrUnsCvfPI34An2oqKQRWgQTwH2KTYCDDQXbVOma5RegWCbmgbAWlwdzglUx9te6PHq9J4DlE7tTvlZxwuM64h9CmPNXWRKarXCCGKD3WETsL7i81rMZAnQkJ19DIeZnTQDlW0gcgNGl+8mG7B/E78Pype1HKQyRpeR2WQLqukyfDzlPVx3AsSJEadqqigeA2aTPE4FPtToQtYLBPPIrBMfol1fBA4/eR3iGbDLGFABiKqAz/yRaHQBEFT5lQw1BQBpIzw89AvZE/9LDuV/IT+AL/2HJ9urG1GYdieAbU5AlQaKlSZeOfs+Yjs51MrA9IQXAbcRHrdVcknHRidgNjCO0AO30y1oeT6XV6Mo2qoxFm9y3phEtFmYUyOo46SafQIbZptNGiQWL2YrI/+o8dfKBJ3NLgtpUjOpk2fTq0ED87dnpSAjTZELipNLOsQSueOGS8dWFilEqcS5t8Up1RzqShkHD92NFoxosTE2shgmws2zTAuTkYVvQ+IVc4Ucaoz9sRrU/OmqauTH55TNQAw7uCjV/FVeR5XRfXw+NGSiVKnUpDCKbkbl3wk00EyODsuUDbCAM5mtkvMswEejJdpV0hGF5liv/zzSkYtMNTFUF5XojTghEQMSZsEylo2pB9QbKYI2amgPqDQFnaZLLw9z0uL0WiOUCnWYW/jmP30ZFy++IZTwP/jP/wUbsSS+/8ILuDZ7G9AGUKlR7mGC3dzCh08exdE9Q0gs3ER+fQnZ2Aa0mjpqaOHGegxthxunPvYk+sencPbcRXz/+y9jfTMBu9eJJnWGhrY0anajFTrKABpVjPR6cHCiT7wKCsk09Fo9LCZS0cpCZ6819cjXTdjMNxErK0iWKtIMqw0PXbW1Mikb6h/Ckf13Iezrxt6p/aKp3kpu4fTZ09hMrKNnIAJ9UweLzor77r1PNmO69VMzTtSdRQkLT8Zw6dqA3+nCYG8fmkyb0NRQzkYRXV1EIZ/B1PgIZg4eEAPBrdiWTKTZvKUyWYmSYoQdC+rY1ha8Hp9stpyM+71uAY2oi2VzzXvTbLEiGtuGyWKHRs9Ci5Q0JhZkwToqlU2gUSnh+MwheBnRSW05afyNhpgPEZgi0LE0u4CmToftQgFGs1EQ+VQmh2gsBbOhjcFIAD1BtxQXdYMd19bjsEYGcfXOEqqkxVl06O3tEao01zHvNWrXSd9kocQDhcg5ZQqcDNJlnLp70ul7Ir3YXN5AbzgCu9kAt8uGs2+9hmeffx6b20lUaiw+adDJdIYyzBYtXGzq6SFib8PjM8FlM2N5LoEupx2/+eu/BaffhYs3r+NnZ19HS08pEeUnBmibdTxy8l4o1RIGh4ZE210oFSVbe3llRaVo1psYGR5FNBpDOpUVoI1mqZzeEMCwWmjop2B03I17j5+Apm7HRx59Gl5HABaHGa+f+THefjQLYsoAACAASURBVPcMPvNrvwWj3g+nUY+Fmxfwtb/9Sxg4MeoO4dLly7h2bQWPP/YgHn7wEWxubmPmyDExaP3Sn/8Fzp5/F4PD/bJ2WHhzipBMp6Xg3t7aliky3d4JStDJOi7eBTG550nTbdTIESHpQQu7XQu704l7TtyLrq5u0aaeffMtLC4syrrXmlQKosVmFT1ro0bAUo0FIsDJ5pCTbtHD7+7H3E843Y1uxiRBgQ1twOfHtRuzsDrcCAe8yKW3UakXKURHqcD1ynvYjFyxhEK1JQaTlPMWa0VUKH2qa/Ff//APMD3ej+jaLBbnr2Du5lWMjgxJY3n+wiW4fCEsLe9gaSkFp0mPk8fG8eFTJ4Ru/5df/xZWVtP40n/692IWdfrMmwgHrYjHFpCsanD27VWYKwpOndyHDz31OF599zL+/nunUWtp4PGp2vMPPHwSVaWKd95+C/smh+F1WlDiBMlsw1YiA4fZLE1/PJPD1Ru3pAhkwgfPAJfdirGhQfT3dCOTTorJHpsfNmIbmxsIMg41ugWX2ycmgSyMOPEmWK2nNMpqRYHZ85WqsHd0BjNS2RJKmTKMei163AbY0MDHfuURHD42gzuL60hH47h57gLimyn5vpxuZrw00Kq1cPhAN5otBavrKSyvtNDXb8HR+w5jMaPDD167jCZq6BvoRq5IDakOgaBPmHc72ztyLYyoJEuO65pToI4nDSMteU90zGt5zvDMJHidiMclu54NGpuqxdVV9PRGcODgfmRzGfme2Jx3zK14H9FQjvdwMBiSPHdmvbOg5BnE6+Aecuv6DQFdh/oGZF8hKOb1OEQmFwmFpHC0253iiH/o4CEpyOXzcLhUDw56h7SaUmxmMnTA5+QtD5/fD5fHLaZxsa0kAqEwSqUy3j1/DrlkHCYt974u9AT9ODazD1olg9tXz6E34obVaUHLaMWrb69gabuKJ3/1CUxMTcBmCeBP/+zLOH/pFmxuEwJdViTjeTitDthtegQDPqwy0tNkkwhLo8UMt8+LYrmKY8fuxyd/9TN48aen8cTjH0Krxc0PyKWz+MH3XsDsahTLWzEU8wkMdFkwEPQgV6ji9noStXobXSEPHnvkfszduoF3r6yITns4TFO7OKp1oFpXzSL7uzyYHBnC5cvXJWKOCSJkJgU8FvT2sKYySZoJzzOtvoVsrohSGSgqWqRyNZmOy8SOJn1KC91hJ/wBD+LZDJptAsM1YUwR5CDdXx1ItMRrg4BR/3CfsHDSmZSsHbOWg6ASWqqGcdfZjw0Lp/w0a9OjySnnrp7Z7DBBqRakYRSmAN2W9W309PtEBuJ0mGDQ6CS9p68nLHJIUtpJ0yhW6jj/3hUcP7gHB2cOCl16Ox6X6TujKG/dnEcqnofNbhFwkAOqjz35y2Iuyj3s6V99WqamTrdb6i3WAefeOYc7d26LNCUcCeHatavY2S5gaioi0hhKE3t7+vG1v/06llbXcWjmMBKJlKw1h9WOwf5+HDl0SPwPGE/a29srgOLY+AjKxTwuXDiPVDIugzKe35lcHpHeflyfvQ2/v0vkGmRDMLuPfgI+rwfzS0uYvX1bWCqMPX3ooXuE8XTr1qysg3QqI8kdF959H36fU6J0Jwf6cYja/M1VOLxWJFp13ClWkcyXEXb4kIpnoW3q4DE14bVqJI1IQzO7WgVWfwiJYl2Mf3s9Djh0bTjN9NXiRFknZpFGSnyriqRr1JUKZ1kCBjTrOvl8PEE3tuJxrMV2cGMjCjh4XWriWL5CeRMj8fTIlqooNYFytQmv3YaIBfCbtMLAzGey8Ll9SBbySNaqKEOPQkuPZLOF7XQV//u/+QyOTPTixX/6KsyJPAZsARgcJsSyMYQCTsTXEoi4Imh7emHbdwiXo2uYW5tDNbuJDz98P06eelwiqL//rb+DUqlhauoIHnn04+gf2QMdZaHU69OQ2GgRqTDNe+ttNQGEPilqcgA/F5VyL2iApAgwoawptT8lwPz/lG8RpCVzTOo9M5PIVBoMex2JDRfzQTXmkL+jmp1rBIi2WRwy+OPAhnsB2cdCz9+VPPPxbOxVE3I1IYBMBjKWue+KYfru8FUFCFWpMfcQYSIzcUBY2Go9Kp4kZIDJlL/jndb+edKaDFz1TDxQTQrV1AP18XwO3pcdn7WO7xpfk7VH57U7IATPT2/PvzIFfiFBgf/4b0+1oTPA7HSpCI/CL9aE1Y0dvPrmNcRTJcZIS5Ey2O2G02kWNMnpcGNwYATZTB7hUFiiuBiXQyozm2hq1ggYE2Vi08SJIxtu0rQUxqToVcSMTSuRLjZmlBdwYk7WAIEEtbEnNZNunlUpmG7fnpUp7fj4uPw+XS1VV0y1SebNHI8nJT5NRcAqWFq4IY3A0MgUtHorjGY7T1EpuqiJJdqrhRE6LemhENQLmoYUzMyzJWVX9myJsNELHY5MB+qWVao+jUU4iauh3lC1NZRLUH9HlK5j2KW6f+pgsdFkhlnkpJ7yXCV6p9KROl4Enbiojs6ok0agph4Q0VWNeMSgkFq9poI634+B6D9jYEgLMsv7IXuBoIHVYodSaaBZV1BXCvirL/+/OHfuVdhsJvze7/0nVKrAi6++hgvXr0NpuqHT+4Sd0R/24IHDU7hv/wRSy7PIrC+hUcyI6V0in0O0UEVcaeLp/+U3EBkaxeztFXz9G9/FytoOaq029Ba9oONWiw4gNU9vlGvwWNo4PN2H/aMj6PJ6UcqXkE0nUKnl5DNiUV2BHbFCC2/fuI02I7BM1OGT5hwUDb/ZaEQkGMHxI8cx0D2Iof5h0aHT2fzcxXO4Pn8NJqsRXocHTqtTWBGdVAxu+KlMBtvxHSwvLWF7KwazXo8uXwCNSg0T9A/QKKikY1hfnpdpzMF905JlTRo2NWmc5NIck7FY24k4BoaGhYp/7cYNmfpz42RhQpomJQWkM7Kw4n1E0yV6Z1AuQwowv0v+mZs7Tao2NuKYmohgengIVg09GQyyjvKVEhKk4TpcsFvsWJ5fRLXZwnoiLckBVqtB/k0mGvkcTNoWegIeuTbm/d6MplCzejC/tolkPoc9eyeE/sxJKNdPNBrFwp0FaSjIwPH7/eSLybpmGgOjSPv6+mWy5/MERD4ApS70zEI+iTuLc7hw6TLi6RxJyVLwcm0ygaDdqsBIxLjVhM9vhttvgIkmeuU60htVPPXRRzF9cC9uLs3j9JtvYjudleaYxnw0bzuwZ0x0iBMTE0K5W91YF6YACy02BEyCMOiZp6uT/Uylq5JZQ0ICTZPq6O7248S9U/C6fXjs1K9gtH8aJgMnctv4xj9+FR/92OPo7hmCVuNAORvHD771VezENnDgwAEBghaXl6TZv3V7HuN7Jjmjw76ZQ1Lg/90/fFdiIul6rurvgUw2KxMp/rDIHh4aloQCumpzis8ikvICAgNkE1DLz4N9bGxc5AoEF9ngJ5JpzN2+g2SC7ADuGYzBasLmtKNaYcqLFTazTiLluPYpV4lG4zLtYfHQKWh4YIvrvEQ5ljA21ifN7drGFmwOD8aG+rCxegcaQwsavQErixl43DaEgzYp+upto0waJBqy2ZTvd+bgQZw4dhTFzBa6Q15Uy1mR5OzfN4liOYkr1y4Ks6be0CMZVzB/Mwq7sY377w7jgw8ewp49B5BOl2XfvnLthhSQ2kZBjMHSTT/+218+D3c7jQ8+fBgHH3gE//Uvv4ELN9eht1iF0s3Iy77eHmlc3798C/cdncLKwoqcDSOTA0hmi+gOBdFUFCyvb2I7mYbZ5pDpWblUgdNmxOTYiBTnyfiOuIT7ggE5CzhtITvA7nQJYEFTT2FhsckRgyX1s+R+nivQrNCNfCEvIDAb4Ey6IpRq8d/ltIxATqMBcsl0JQ0CNi36AgY4TQBI99S1MbWnS97U1WtbSKTbGByy4u57j2N2u47vvHgBvoBNmBwmqxcOj0fAMX6/bLBJc2UjTXCcex2dzjvyM4L2LBxZEHbioti8k1bKx5BZwmk/GUeMXDx+z2GhThPYoXmhMBCqNWEJ8Gy02azCQCADjuAEz7BO5Jbb6cHc7Cxmb95EROj/TlRLZZnKMpqO320oGBDwgAVwNptTo68MJpHS0KSQoABBCwJfq6srsqZq9epuLJwGA0NDUrins0nxi7izuAS+7uZqFKntHGxGDbpDFnzg3iMImjWo5hNoGxrYO7MXFy6/j9ffWoXZMYBPfeETGBoflqntF//Nf4TbY0TvUBALK2mRZfT1ukUyFd9OIrq5hWpFBeLoF8Kpb6OlwdTkXtx7zwPi3WNm8axrw2hjI9TGtSvX8cob72JlfVP8M1yWJvYOh1Ao1nB7hd+jAZGQD0cP70E6ncBbF+eQztewd7xbjBR3EmU0KH+qNzAzPQSfy4DZuQ3kilU43XbsmezB5EgYTpcbWqYraU2o12hMmxdPhDsLm1iPJcWINlukAalqVsaGxmLSYGp6QkwcY9EdGC08m5hZzjtUI1K0jsTS5XNDaSjymbNVIUNHU2+iXlWlf4KCSKhjAzoR9as4gdllRZvsIjERpMs8/1dVNnmCTrh8NqQz2/Kd62DGyECP+A8xZYGJGGQObm5tY2F5EzpGF4q/YQtGs0bWk4vpP4Ui0omyNKuM7yOVn6yyT3/6aXhcLkTC3XiVzKxSSeRBlL4ePnIY4xPjElXKCMrXzrws5x9rC5qTjgwP4yO/9ASuX7uOF196WbJZ+voH8OMfvySgKFlpjzz8MBw2u8S4er1euDwuuVcJBJBF5XTYsLm+iqWlO5KOwM/DYrcjnspicXlVNgX+fr1aFmCSrJlz774Lq8MuUYUE5vdM75WhAwE+MlZZB7L+IKuvv28Ac7NzCLvdeHC4D95qAR6HGQvbMVzcTiFb1aHP50ApzRZbh5DHBE1d9b5SKLsz6KGxO5Eo1tCq1dHjtiPksKJRysNsVk246ZXhpheCxQYNPa1a9MsiU4NNtEmV/trNMFrNyJVruLkZxVaxokaW08lep7riE/9JMwmISQ25GoIuG/odOnS7rSjns8ISK+RKaBp0KOu0SJZbyLe0yGt12MkW8H//7m/hnv2jOP2tr0FZicLfNqNNEopO9cAY6A5heyOP0btPIuMO4Hp0E+s7a6jlo/j8p9j8TyBfyOIH3/4GUok0jhy5D4//8qfgDvZRSK+mYGh1MBMUqCjQmQxiKEwwh3sk3wvr/45HC2sMMmsIyqmxgcSuGM+Y/blWn/IyNTmgJp8Tf1dNFFGno3wOMgU6jTNZWRJPvBtTLL4EEmnIyErKpVUaEIejPMv5XBwm8UeMD5nC0GzI+s2ksz9v+lWpMc0AVUm0RGnvRrHzz+JfRlmXSZ3uq6kE/ywL4DWp/Y/KKlAjF1WZAc8F7vsd5gD/vhOXztfjc3ZAkA6oEBz410jCX0hQ4Pe/+IF2uabAEwpLs82cVR7KiUwJL752AdvxApp14MiBHnSH7ILiUk/d092HsZEJmT5zUUyOTyKVTCGXzSCZiktDzQm03CQGIlzSV8BisgrdT7QrlAfodDJJIxWYCJbD5Rb5gsgHGJNhMssmrprOtLBwZ05uVjYlqmZHzaBm8ef1+kT/rE70dykrmjZWl+eg1TYxODgOvckBo0WlBVWqRSmG6UDPQ7TdIlCgUtkY2cWNT6Vg0limrhoO0eTOYFJjczR01uSUn4tQEU0/mQJej0fAClVD13EoVSlHPBTFA4FaJa3qo8AJMZtBceck6s8M3d04Dy4sNoIECfiaEmlIuYHQovl4VVbAA1KrJ4KnGjySuMrmiJMuUuyY9c6ms1yoCqKtaVfx9b/9U7z6yg8R6vLgc5/9AlyuMF5+/XW8e+0aClUbqopFnMYDDj0evWcGUxEP1q5fgL5WRDmXlOKl3GphfiuLTFuDX//dLyIyNIJbt5fx1a89g8XVLWgNehhtLJB2wRFKCnZN2OyGFiYH/RiOBLF/YhLVQgm5XAo2myrRaOvMyFa1mI9lcXlhA8HBfgFoaEpFDVVXKAS304Xh/iGMDY+ht6sX/T39IlNhoz+/NI/L169IogabMWoAqcUkU8DNxslkFMpvqVoWhD+6sYHtzSi6/AE4zRbYTEb4rAaUk1E0qwVk00mEAz6MDPVLM6Bqs1TUl27MN2fnECAFeXQUm1sxxFNpiRqSqaKwYtg8UKNoVs33aP4iUTBkCKimMvye6by7FY/JpObIgQmM9EZgbrVgldzuNvKVMjQmo7iPU89YzBawGt1GudGQySipknTL5mZMTwOLHgh7nSJXKWuMuL2TR0IB7mxEEYhEQO9tmjEGApQD6QTEun79hmz0nCCSmcGpKBsAuvEPDPRLgez3BeFzB2E1mlHMZXBn9oaYvNEE78Kl98X4sKUxQqM1ifaVnh/U2zJ0y+MwwuXRw+03orcrhER0B9V0HUdmDuODj38QazsxfOeFFxCNp2AwWUQ/1xMKYmbvBCLhkBRH8WQCG9Goip5DC6/fL7S8jfWo3Os8vEvFmrB2aGCk0Rhg0PFQbmJsvAuPffAJPHT/R+C2U1Otww9feA59/RH0DfTA4WQagA43338XP3vuWzg6s180o+srq0IRJZhk93jw8hvvYDmWwcBoH6qNpkQkkklBA0A2lozpImuEjCc28QQCjHojpsanJJqMe+Hddx0Vmjqfk/tgvdWAmSkwVhuuXruKxcVlJBJJYUSpMVtqtBin4hJZJhMEprAYpMBXfyi90kkkIw0YmZrCv5OpnOgF1YlFNleQArhcKklz39PXj+GBHqwtz6OilCSxwmYJykS3Vo5jPRpFlZGvlAVRo9rSolKuC3B06tSD0GvrmBgdwo1r13D6p2/g1AfuwQMPHsDFi2eRpr+H1YnkThnRzTyi61mEHQ0cnfZgbDgCirUIEovPSlMrPiBKUwNb9x5897lXsLfHigfuO465nQL+7vunsZ1vwOayCZBqsxgxONiPra0tOQMGIkHE1uPo63ViZHKPrA+Dpg2X3Ya16BbyjIR1+7GySq25URyn+0jJLhaEckx2l8PlBFXHSU5cAQRCEayub4DhZrz/hL21W5zxHvQHgmL2x7+laa/DRqmWDACRSDP4TvXSMbbaCNgMMNQBr1kHn0MHk7YphpvGdgM+GzA67EeGIHuWAGELwS4H7r73CBYSTXz39EVMTA+KX0y+0oLGaIY/FJJkBR2NWin3SasRhSzEVFdsmj815VxRp0tqtCAbDoJ9NBW0mM3S/JMlsR3PiEHbvv17BMikqSAjDgnaMOqUfgOM1OPvspDmOUbPnGhsSzUT5gS43sClCxeRTqXgsNnQrhMYZjQdNaYqkBOJhFU3fOqT40n5XUoyjhy+S66bzu2UdHGfoxRhcyuKRlNNUBBGY7EkFkRbOzFhSREU4PnCiM/ZG7MoZKqwm4H9Y0E42zUEXGYcvvduxJLb2Ihu4fL7MUxOHcUnfu0puEMevHz6RXzpT57B0bv8KFZa2IwX4evyIhByIRnPYmU5SU48vF6XyP60OhPMFjWxgmfB8buPI58twesMIlfMIdDtwtzcNXG3v3JzUZpyv8cEq7aMoweGsRNPYW6Jbv9WtBsKjt+9B3aHBT85cwGJbBV7J8Libp9IVVEqNwVcmhqJ4P579qNUoulyHHum94k3TybB+7omoF2VIGsiA52uKa79XeEBJNJFXLxyDaubUcS2MqiU1bhlo0ll20BjRLFCF31FvhOJdVUYAq+mHbA+sTkdcPo80gwSeKpWmAChQNNqCzAiFDc2gu06zAydYRpTow29VYtKVTVMZP3B87PN2FWdBi6vDUqjBJNFj5HhQXZ4Qu1ObqfEYJJ7P0EBjd4IG5tspx3NelVN/SDLr8o4OAJaJiR2cmAIMmVY3Pcmxkfx6U/+qtz73/3+c3jj7JtSb9JzgGkgLrcDx48fQ19fL1599TVsbqyKOSu9Bw4enMLIyBAOHTyA0y++iHfeu4iZw4dx7p33BP8gG+b43cewZ3JKpAM06nz3vfOyJtbW10SKQJq91WSAy2kT4+pSMY+t7R0xniUokEpnZV9nfcDoznAoKM/z1jvviAEn957unh5Vg16i8WRNmA7qlwLxuVHrQUY+GzFNM16rCQGzAdFkCuc2NlBqAz6bA0q+BupHgh4TLMamJGcwEpISworeiGSpJZGcewcDwmqq5LII+J3CKGFEZLVQRtDtkWQjAh4Wm0kGYE2F8tkqbG6bMGfaBhMWeV9vxMQHg+uZtwU9JFiZbsbTkBEf2TEuB7yoImg1wEhElvtUUyN1ZaJWQxlGZOptJOpNFOt1fOUvvoSAtYU3f/hNKKsx6LLU+mvR1HLoRW18BU5PH3xjB3EjU8ZmIY94eguoJvHBh09gYnqfSIK//Y2voF6lme0MfunJT6N7cAJtTvspHeDEXUMwihKwGgXEcuayNuqcn6zVeIbyz6zhWF+qSTUc6lDHrxpuStoa15hErKusmw6Fnr/biaFU9fjqOd6JOeR3zPOez6tO3gmq0ByQsmGNJMtwWMB1yOshSMDHMNFFJAD1OhhpriaiqXsmazp1+NixM1C9OiTRgOkC3Jt3U9j4miorrCz/LgkIEmeoMg7+OYFAjUfsgBpqIgOvlYbLat/T8Sro/B4f4+v9V6PBX1BQ4JSAAr5wt9BMqaehTo860J++ch7r0bzo08aHAtg/1S8NG5tgmgB1BakDtCLcFREaP+lU1FInEjvibEtaKpsgotcSw1dV4PP6VTM5mZSrlBf+O30CJKqCSLGecScmaZz5e8xxb9QVKLUSbt28Lpvg5OSkAAL8d4m92EW9WLAwLoQomQAGShWzNy8Jy2B8cr84jBrMVjHyKhbpGE5kWgODnsggKd0WiQtiE02qJc1yOouR+zCnwoz1I/uBIIc4/VMPIbp5uotyczLLe+TkksWASrPhglLLdU75eTjSIIy1OZtYZnd2EgW4kIgudnRAXEBclKqjKReqWdUxSUqCSiHiomPWMqmsNByjY7Dd6hCtMaUQIpcgRN2m41ATzXoR333mK/jJj78Nt8eCT3z8aQwPTuPsO+fx9qX3sZFoQmnbxAjGZwb+3eeeRnF9HqmVWRRTWygXsqLrLtTrWM+Wkdfq8chTH8XUwSO4Nb+Mr/7td3FncVPymE12AkmKTAhQ35VhcLOoVjAUtmH/aC9Ge/sk3qjdpKEJs5EZJ6nDTq6G25tprKQK0NodKJToti45BfI9+71+jA6NYHJ0HD6XRyYEnKzSVOvCpYu4vXBHDJJI52MRQdkJJ7PcnJQmm+iS0LbpxD0/Pyf6fGo2B3p6kIjFsG9sEA5NE4VMAptrywh4ndg3OSGUYBbg7SaH5EzA1uDW7dsy8e/u7QEJZ7F4ArGdHWmg4skUfD6PsGzoxltkHFoiIQ04DbR4nwVocmc2IV1uIBpdlyL04ftm0BcMoF0pwSZoqw6ZYgFaE4EWg0yxkvEUkpk84tksDFrAQYZLpQadwSjsnaDbAbtRC48vAMVgw9xWBmvZCvJKA229DsFdTwHqeLlueL+99+57MomgTphr2O10CmDFooQmo16PFz2RfgwNDNOeV4wGV5Zu49nvfwdH7jogvg9LK2tY24jD7aVWsyBUT1KGjdTV6jXwByzw+E3we9zQ1FrIbBdkovOhxz4I5gv99LU3sLSxCS0ZNYzz1LTRHw7g+NG7ZArKQ5FZ06RtMxaS3gyMiXr/ynXZVwgG8J4XwA3U6dfhcrjgcloQjjjwyMlHcerkk3DaPJibm8XK8jLuvusu2B2U+LhFE/rcM9/EzvoCjs/sQ4MSoVoZWVKYOTFoazG7vIGbi5tY3EygrFRhd5gxMTEkxUGTlZBWK5PmRktdvyws6FIe8oewHd0SkJTxa+FIjwBUTbRQrJZFn8ss7OvXboiWWgUYpb6QZp956Yz8IkXXZKafCr1N6JKsNnvcJ7hn8D8CiTVhZ9EAqy7rhpFjpDEsL6/D4bCIsRaLd7vDh5Dfg+3oKorlAmxOF+I7RVkPzXpGTAwLlbpMwFnE5ksKiuU6MqkCpveP4ejdM7IfXjj/Phbml2Ax6fDgAzPYNz2AleXrwmhoNwkL2bC4EEN6I4c+lxYHpp0YGXJC12L05ACKOaBQ1iBdrmMjV8Tqxiru2z+ORx/7CL763Gk8/+o7auSpiekY9EowwmpWmV7JeBqjAwHk05SP6GG0GsW4aqi/R0Dgd85fgdluhdPtFQNF7ul0xXfSbDObFn09gWg216LJJNDaBnr6BrEe3UI2T8M+NWKJGk1Oyi1WszDcuO5qTWqgOSVrYnJsANVSDfN31tUpUr2NIb8e+yNe6BQaANLJPQelwSZDg3q5jfEIMBC2o6k1YGGtgK1kUzwFpg8eQKysx49ev4qZu6axHl1HodpGslCCyx+U9UDwi+cN/z+NAfmjOk2zceekVnXA5r1IFh9ZBGxexESx1ZSikcUhowgn90whHOmSPUeKf4IWu8UtgWcBN5sN2dPItuAZxmaRzTqbyujGJuZv35ZBAadvjDdlQ1gq5OFmPJyTPkJWOc84ZGDqQE9Pn5ybk5NTIjfk1JYxh12hLqkv3rt0Af5gQD63jY01AeIF9Gg1EY5EcOnKFakfSJvN5zJYXdxEMl7AeL8HE112upvg+Ml78d7lK9jeoQdEGfsOHMZjTz2EUI8P//gP38QLz76LsRGPRJianU5M7B9DoZLFtSvLSMarIiPw+73inL+xSc29RkBqDg8owxnsHUatpMXeAwfg7XLj2R98R5zAF1a3sbWVgMuuQ8RnRF+IWfYKFlYzMOoZO1cTUMBiN+K5ly6g0lAw1BcSplmJ0YnJityHQa8NR2f2wGrTwOEwweWyY4fRencW0dKbkcg1kIznoJQJFAIelx73njiBkbEprKzHsLCyjBtzK9iJF9SBR7OJQMiDgcFB3Lw1K3smJY0Ertk0Mp2F2w/lT95QUFid9HDhEEnPAQTrHzKRWhoB8xhFaTU1MTLgh4EO94kMOigLmAAAIABJREFUspUC8iXWKRox99XxHuRzmnQSR+h0m4TxQBPHQqYs4CkZqlzQZD/aXTb4g14ZoPCeo7GvmFBzA9RAPl/WgPO3l4WVNtDXDaNBj4nxEfzSE4/hpz/7KX74k1fktfQ6GrCRGk5WjUG00jJEalLOwKfUoDsSwtTkOE6cuEf2Fybq8HMis/P9qxwytREKhvGxJ59E0B+QQdD1a1dx5vUziG3H0dPbJevF43TIvsR92ed2CptgcXFBAGNKDhmhrDeYBQCWNWmxClAX3YlJnS0GdQ6nMC2ZksIhHGtDMghIxODwSaWmU5LXgl/XwrGhfgzZHMIiuJFLYyOTFuZKq9yAoQW47UzsakLD+QzJSVodqjoj4sU6GmUFg367gJWMWmBKUH9/N7aiW9Dwvmi14bbbpXY2mvVy1liMDrn2TCGNMs3D7U4sxdOIFcoiY+XGly2V5R7L50ooNYAKa1mCNzYz/Nq6gAI6mlE3WqgWFSgGPeK1OrK1NmpGM5KNJnKVKv74P/177BsO4vQzX0d+cRXmUkMYlNyri6W87JkGVwT9h+/Hm/OryDbq2N5ehxklPPVLj+DA4cNIpXfw0+eeEabAzMwJPPpLTyPQPSh8YEkKY8+hNch/LS44ner4z5qRAAdBGe79wtiVFDKbgGaSOkZjzxa9gMqyL5H9zPqQdboa2ae6+3dkACr1XwUbOvIB1mASUS1AnBp9zn/nsLDzWF4L90lhee023SqQx4h1NcWMr0OD6w4Y8M+0f7UW4TrpTO877C4SDjrT/w440Gn2OwAG3wcZz7x2XitrQoIJPAt5nR0vtM5gltehggqqfwHfA38C/QO/kD3x7lTlX+R/fiE/gN/7nQ+0mW8+uf+AqsUXgwwNVtd38NLrFxDbKYhhzFCvG3cdGoPFpBWqOqnGPRFmtpsEFKBmi6ZmSq0qRh6k03PDUNEvLjY15oJTdolfE+p7p7njYcCJvKqvp9aehTw1ONJEM6KmTZS8jps3rgmSvXfvXilexNlSr8oG+PedCWwHkePv3Zm7imIhg5HRadicPthdHjkcyhU6bjIKj80d0TU2rCYpMFptNhJtmXaIpkdynXktjPpjAa4TfbtEhwh6p5oEkvZLAw7JFhZjDTWzlJMUXh//zIVKgzpOXsgWYBFDaiU3D0481TiSf4414TV19DsEIjoJBCr1R0XwudiImvOMlA2E2cDc1OTopZ5Pgs6YEShxUfVqHs8++zW8/NKz0Opq+MwnP4vJ0YM48/Y5vHf9FtbiCnIlxphpMN0XwB/99m/gwovPI3r7KppKHqVyXlDhSgsoaE1YiKdx/JEP4OgDJ3FnaR3f+s6PcP3mIhosGowaaDgWatHszyTJD2zIW9UaAnZg71AYg90RtJWGHJzNZk0gDxC9ztdxYXYZdbMLxRbz3umd0DEsUV3DXXYH9kxOCNjRE4lganJKJkgbmzGhW7Nh51Q1X8xhas+UmOVxw6MLMSmnyUxaJAmx6KZQLtu1GkI+H/LpNKaHB9Hvd2NrfRkbq4tw28wYGx6Al4chTVUqav4wG3BOqTL5PAJdITi9HsSZc7yyIkBXkvp2vQF9/b1yv1BWUsznJa6R2nPKKahN5FRkI1XEVmwDlbyCx04dh8Ooh5GGbyxo6ClANFrwbs1uJF8amUIJSVLFGItExbHSkIKT19ZWqpI+EOgKI16qI1pqYiNXRSyVluQBTqa6Il1wu+h7oJo7XXn/ioCEkxMTUshxWqg2FwrGx8ZkGj46OIFwKCKpEXptCz/43jN47rnnMDAYEMdyFtWkpNNTgI0Pp+BcU1aDHg6LFlZbG1abFl0BP9pKC5o6A6vb+PBjj8Dpc+ONd97B2Xcuwen1iR6VQMxQdxcO7p+WA4YaaurVOEXnlF316aALb0Mm4KTAVqt1+dw5naeBGWnIjBzrpnHmQ4/h4Qc+Ki7E5869BZ8vgMnxKTnoWPQt3LmJf/zbv8LkYA+6PE40a2W18PJ5kSVTIZPHejyFdKmKq7eXsLS2hmK1gb3Tw8J4alOOpNEiuhVV48J0WqFPs3EI+QISGWZkNKnTK5MgXqfC4lrTlCzqS+9dlKxsJhioBy4LCJXyazKp0gStTo3vYmPfapN6TTohi17uYeqEg8Alqz+bzSH7cKPJ/YjsrLYUlzRjPXxoGtlCGbGtNIb6+1AupJFIx9Fqa7CzXUIk6Ifb0YbP75Z7jdMZAQWKFaxHE5zxq3u2lRMRNTKVIGu7wTQP4JefOIm7ZkZw5tWfSFJMS2tAqdJGYjOP9GYRXYE2Hn14CE4U0O3vg9c7he2iDi+fv4C5xRX0dAEnjhzBqQ9/DL/7h3+Gd64vQ2+zwGKzoNWswmk1IBDwIBzpxvzcLYwN9qFCZ3SlgXK9Kl4JQb8b+VwaV68tYXxqRJgRyytrwtyiqWapUBBKcDAYkEk4UwZYnLHp3d5OiL43X6pIhBknMyxw+T1wSkQgiR4hmXxBkjHIRkvnCugJ+ZGjoWi2JEW1jyaXPWaMh5xIx5No6E0iO+HUNBQ0oU1GjEcnn5nJ4cH8ahrrOwr6+u2YufsuZJoWvPn+bTmfGB88vxJDTWOA1eURNgqjXUnt53SHOk82G3wvfA9cv9xfCM6TosqGnOk2qRS/P3WiQ/kFm5Hh4WExL+ycffSg4L3E5oMApnomKbDarAK2csJfqdALh2yEprz+rRs3EWOKQzYjMa4uh1MYA2Qj2i0mqTV4bvH+HB4ekclcgY2Ehl4aDhk0cA8is4ufNwvk23cWZM+jn0yplIHFzPuO+fBG9PQN4Cr9C/JZYc6RQbK6vI7N9TSsemA07IDXzn3Ehu2dJJptHdKFJg4fP4IPP3EC4Z4Q/v4b38bpn13G/n3D8h6DXX5YPRZcv30D83NxlIsNTIwPyj1yY3YOyVRBGiuPx4KB/ojs5yMD41i+E8Vv/tbv4Lsv/ADR2IawwTKlJra2k4BSwMyeHkT8Jkl9mluMo5SvIuhx4oF7DyFbTOG5l65Cb21JU8nvQ4xlc3WZrpq0NH4OwOXSwmhoChCZTWZRK9VRUtrYyamTe4eFEbd1YRFoYcDJh07C6nDh9sICzp67hp1kUeqtNmngYiaoFYkIgRmCRPFEUhq6VIKsE/oCGWCkyzoZj/W6GJxq2dy1GnJuClOA8xFo4XHqcOqBIxgfG8ZmNIqNnRhuL25jK5YWM1BeX4VNvV4Di9UkAwbWRZTjqZIv+fqElu12OUSSxcaDPgYSF707AeUDue+x1iSzIb6VlHu7t4dMNg8efuhB8fH5+t/9PbaTGXFJbyptuLwuuc/YrDApg9RwggFkYHKw0tsTwsMPncS9J+7Bpfcv4PU3zoj87satWWztpKRupLHl448+JgaGNMQ8/eJpMd+jMaxG3xSwn+/V7bSLXMZmMQiLj0ZwW1sxGV4oXCsVReoI1nz0CSKTgWbFHE4JJZ3RcI2G+PgQ1GWEcTaXE2CyRrMJ1jc1RWSN+loJB/u6MWl3IbsdR8asx0oqoSbGMJFLZ4DNxLq2BofNgnqzjXK9DY3dhbVkBvoW0O9zwKFty5lHX4quoAelYllABBoFuh1qrG2jrRqFBzxBqRvSeZpzG2F2uHB1OYosfbJqKos3VSihbyAsw4FSs418jQk8DXj0GnRbtegim5RAd1ODhtJClWbY9TqydSDb0CHVbMkA6vf+3RdxZLIfr/3gnxCfm4eT0ZBaRpK30da2UWhqMHH8YbT8vfjh2xepMkE+sw2XqY6H7j+Gk6c+gHQ6jtM/+h7WV9YxvfcufOSpzyLYPSxGrxxckCnAgRrvQ0pB6SmgGnyrza06vWdDTZo/Pc8okVAbYp69NGQlW0SVR5Par7r1d2j7akoB4wrViXsHpFXd/FVmsQrmq1R93s98bGeoKDxAme4zrYBMYZn7q7UeawOaayoVWSe8ZtXgT40X7MjIZNjKc0rYp5B/417PYUbn73gedACJzvUKo4AMqd0ehaCaGB4SONn1SuD75nWoQwn2SwSjyZxWn099L210j479QvbE/yJowM/5nP+Sr/Y/+Vq/9zuPtLkYIv2DQiHUsPnQG7Gyto0fv/SeSgGuA5OjNOuZEFdnbgTcvIL+ECwmm2xunMCRms3pGimKjGTh9IRFBA8Jybg2mEQTziKgsyB4g5EyyoUi5nxidKRO4tnEdhI7WKzVlSKuX7sij52YmNzV1lCGoFIm+fudBplIMAsiTjlXl2aRSScwPDIFk9UFh8sLA9FbnmAc9RJha5PywgJaL+hzuZyXjZ8UWSLjpODzmll40TiFhzQLbDV2gzc/teFtobCR1cBilM68HdRNdeFU6UbcbMoVxjpphZnAopKHmjB6tSz2VUkAN5KO4YdoLUmtJbWP+tT/X46o+Be0NWJmw+thXCNfR80vpnEUo4naMND0jfRRpYgf/egf8eMffRPFYhaf/+wncXDvcbxx7jx+euYNpGtmKC0rPHYjHj0+g4/etR+vP/stZDYWUVfy0Jo0oovLVhTESnWspLI49dRHMXPiPswvrOKZ7/1EYi3b/DwNGuhNGtQqNRhgkEaJzEGGr+hqCvoDFoz2hWHW6THY1ys5stxc9UYLUkUFd6IpGL1hZJUWGpqWULPFP8JoEVopHdV7Il0SjcY4nUMHDkoRSdfm9fWouNA3tS2UKkV0hbtks6ZBDqfMpMoWyiUBB3Z2tmTykc+k4XM5heIYctjR7XUhvb2J1cV5+F02HJieRMBFczPmcXNDJLBjFCr77J07cg93D/QjX6lgfTMqxRVJ89s7OZl29PVF5BApFOiIXkAo4Bc9YdDvE532TqmJhdsLGOkN4ejMAdSLebitJmFaCOBEF+h2W3wESDGuSJJGU0wLuwJeBH3UGJdFg97T04vVhTvoDvjQMzCEdI1UPJ34QMwurUBr1Iu5EiPbGCfGNUod75tn35RpY3ckoqLwxYJMXnhvkd44MT6BidE98Di9MgnJpOL42t98GdHNTXT3+DFEGii0WFhaxcLSBnL5ihiLiv7MoINF34TbTQCwJX4BO9E4Qt6wgAaPP/EhkTPMLS7gZ6+8CZPdIXo/+orsGR4QUIDNAtePOhUtSEFFbwECIYrSFFCABSazlMWgk8keNAet1zE2OgCHw4gnPvxxPHDiMWGR3Lh5Db09A+gO98FF2mCtgJdffh5nTv8Qp+49JiaPLICdpA3W62JkWKBngdEkU5Bio4GtZAqXrtwUVowvGEJDY+BYX3LAbQ6bAIZMuhgbHpHn0dJws8m3RoBUj41oDFWFUZctLDNRIVuQw5YHMNF/ThLYXBFo93gZaZQXmRap/6yg6XPBH0UhO6IKt5vRjFopKghK+rw+tagsliWPma71pKRWK038+heeQr5Yxqtn3kF3qAvNagnZYgaFYhXpZBUDvV3YOxmB3qhBKpsXqifpzqlsDrmignKlLU7ZdMqnQR+bTPo3KKWWFJKcbv7+//UFbK7dwNLidZhos24wI5uuYnM9h42NHMZ6jXj8iA+WlhHDo/ehagvjr779HKJrd3DsgA8fePjDyCtm/PFf/AN2ig2Y7DaRTOk1dXidZvT3hnHw8AzePvsmhvu7JfbO53ZjfSsu7DCv24bZ2evYjMYR7u5DsUTn8iyCoaCwL6gVN5sN4v/B+5xFUyQcloJmbnFV/AQqVVWOQj0y174UWwR79WR+mVGmbIzgstOJYkGRbG+dUgXFG1ZtG5NBK8KWBpxGDXIFBW2zR5zrRwes6I+YoG1VYdQahGpdrAOzS0UUFKZ9OHDfg/cj1zLj2RfPQVFy0iTVNHo0dCZUeIwRSKZWYddKjmcKm+6OfpTpKpR5EDBlMcs9VpJK0im5fiGG6jTCDtq7dxo+v09NExAGATWw6lSSVGcCq9yLeCbli3kxVaXRJydIXI9kQl268L6qb+XjuHfUFfT39sFKX4JyEblMWpgKHo9XGB1DgyMi/yGVnlNRuV9rZAIVZb8n0MA9NhSOSOOGdlVo4ttbUWlqjUaL6M6ZmEEdMI2x2IQkExlsbcZh1FRxaLIb1WQBVoNJZDpriTI8kRAeeewo7r3vHnz7W8/hO8+cFVCA94GLDXcpg8X1LSR2igJCT++ZEuf9K9dvCSWa0o5w2IdQwIOGUhNmyOjgFDLZEpY3o8IgyeSK2MmUkYin4LFrcfKeveJvsB1PI7pTQSFbwv6pYTzygXvx/vVLOHtxFk1tG35fAMlkFnojJSs1kaJQlE6wzWxiRCy9mfSS7FMpKaA7ktPvhlIpwmFRPWUiIStKBUWue+bwXZhfXsa5965iaTWNRlsraT1sMFljMa7U6/ML4Mq6h/sD2TJiSOYm8FRHk1M/FvZsGpgCUy2hUaurRoMN7voa+N1mfOYTT2BooB83b81hJbom5npXrs2juyuEnVgUKxtbyJXIluF3y6ZBJ6AtaxWhKWvJBlTrRfV6+B0zapGNE2nRNFJW729pNjQ6pBIZAUbDXSFM75nEvn3TWFtdwYunz6BYrkhaDX8kQm7XJI1sPXZW0vfxuXRaHNw/iXuOHxVZwc9OvyjpBgcOHcIrr51BPJVHwO/G6MgYgoEgfB6vmGwzOpafC6MLWVtwD6EsiQwknssEBrhvhoKqWSnXJ997MpXe9R9qwmIluGjB9s6W1K4EbVgzc82SSUgqA+9r1kCUHdDgk/UN9yUOewztOia6gtjr8iG+vIKW3YK1bAoKQXVKzZQ2nCYmQihC/6d5Za2qggIbmRwsej3GugJoFTJwmQ2o1yryXZDBp1AiYLQImMeUKKVJDy0FNpNN1cfr1ChMjcGM+a2kRB6zL20oTVTbTTgZI0pwq9aAotFKFLTPoEWPVYeAlQ12RUByGu0Wmm0kFAVljR4VnRnJJhlRRfzR7/+fmOoP4K2ffA+xW7fgbmlhUhrCXmgQpNYa8aHP/TbmkiX84NWz8j00qjkZPu2ZGMRHnvo4Eskt/PT5Z7Awdwdj4wfw8ad/E/8fe+8ZZPd9XQmel3NO/TrnhAYamQBBAqCYSUmURFOUaNka2ZLTzFaNy7Pr9czsrj276/HYrrKsGlleS+Mdy8qZEkkRBHMAiBw75/hyznnr3H8/yfPNX9alDwILRbDRfKl/4d5zT+geGBd2p1DohRxA02sz1DqNyAeELbx33hMoZg1OhoAY7Qn4oSS9EFir1ugdoLjws+7nQm6zfNteLkoaAb/OyE4l2vTnPgMKpZgAHc88fl1SBvZYBnzONvvYYqJ5oTIIZKPPNUdAlMMDASMaZATQFFHpJ/hn9hJt4/L25F5YN9wAMvjk3yuJIwoYoHgHtGNuFVmaImHgY/E52efxF/1mCIAKTEFJ0R4TQjC+PSZDG5joHh37JSjwz+zT/0W/7b/80TMtrdEEE2mi0ZhQ+3i4JjMlvHDuijQd3KQjg24c2T8kZnGlCrPXDWLowziSnp5eoXETbSW1tljMC51L0CwWFAajuAtzM7FZa2d4KotNLYee0LkMNDE0KVR70b82f0arLxWzUKvrmLl7U5gBPJD5WFx0vKiU3M+CuPuTcsX/bk/XVpZmkc+msf/AUQEFqINV69QiEWg2ayIfYJdKiq004ZwiV3JyQRAUUBYxt1pDihQWKGazEhfCS1GBtenSSaqXRZBg0qDai78tb1AOCUVbxEKTUxbFPEQprvjeWyo2mDTtIM2IJlaKY6mSiapsQkov2uYenM4oCCVN+BTDKx5QNptTDjHSgQhY8LUrhawKBjIyVDW89+6L4itA1+fPfeaTmBo/itmlVfzo/HmEUk20NA54LDr8L5/9FOzZGK698hNkQhvQ6ZooNSuwOu1o6U3YSpcwuxvBfY8/ipMPPIjtcAJf/cfv4dbdFXHXamgaMJhYRDShben4StCgeUqzDk25Ar9Vg+GugDj0d3i9qJYKMnnQMEZFa8LSbgILO0mMHTyGpY110W0zFmp0eFTo95zW0XG9I+ARrTXpv329A2g21NjZCmFjcxsmqwnJdELkAjSMY6TlxtamfD40gQvHwlhcXEC5WJA4pM6AH363G/V8Hh12O2rFLLbWlqBulHHq2GH4XQ5UCgVJTODhq6ORTK2GqzdvShTc+D7SQK3Y2g1hbn4ZsUQWuSLdXTXwB9zo7e4SAM3tsqNVq8JqNojJIfWqm6kSdjc2cezAJIZ7u6Gul6Hh1Bd0gC5IvnSJ9Hg68sYTIgEIRxMIhaLo6wqgK+BDsVyRyELuuxinEk47egZGkG/pcGcjgqVIEnG6kpsM2H9gn9CEWaCTLWA2mnH+/HmJPuru6hKaMV2/qbfmZdcZ7MDB6UMY6h9Db1cvdnY2EI+G8Pm/+nOYjFphPjCKkY0Wna85fabWWqVRvEU01HabNejudglLhU0VzbRsRiecdhsOTk9iYIga2ARef/siMqUqcmXS4i0IuO3YNzaqgEZaGvpkZHJOlhNTJ3ZDERRLNTHy5JnCc4TnhVzyRrNMOcgUYJzl4488jemp+7CxtQGoG+jvHYFObYTdQv3wFv7yL/4jzLoG7j1ySGIUxfgsX5ACkv4pdoddWFBGZtsz67dSweLaOv7xm9+HwWaGzuqE3mxBIpUQ8ymTUY9cJiO6bE6XkvG4MBh4lrDwnpmdFfCkIvGldTETVDR8StwR87KNel7UZAaY5byhJIUgJE3fyA5gSU75SCaTF4CF9GKLxahMZHU6iXvl50LwhMArG6719Qx+67MfEtOz86++hw6vB7VyAS11A9V6Ey5bEKV8BocO9CLY5cXm1g6MOjWy6YQwJoqVFmpNA6pNFTLFLFoyNWGKRhO1ggpNcuPrZTz70VN4+IFDeOWn34XLZ0eOkhhHALFUCW+9t4xKqoYzIyYxkhoZO47g5EF84b9/A7GNW7j30BAOHXsIr1+axbdffAOFhhaezg5kUnGJcTPpWmJqSMPJZCKOsaEB8RDo7epCNJFBtlhGd7cP25truHHzrkyV+Vkz1q2rp0cmnzRmVEyeKojHsugIuPf8YSpY2IqiLhPSOqr5MrR05iZIXOSZrhW/EK53FsGceBPYYREUC0WAcl1ApU6XBdNdDlibeRSyWah0eoRTNB0o4/iETkABIvDpbAvFqgGFugo3ZrPQmgyYnu7GiZMnsZur4cevXYDbbZPYUE7cbF4/8pWGSB7YK/OeKBTK6OnpFKB/eHhY4oLJqGnfy0oChU+aKTIFrHYrkqm0TBQn902IySglZwT8ueej0YjsNxZ/BLvbYAPjxiKxiADOmbQCDjBzfXFhEfNzi3DYrPB5XBILxwQB0qyDgQAa1Yp8BgSrgsFOzNydlTqCrEDG9fb29AlgQaCce5wTSN6b9DThPcfGzWY2IuB3Y3dnE6l0AuFoGB6vH1uhCLp6BhCJxNHd0yNTu/W1Ddy8eQc+mwan93VDW6cxWQUz61EkqsDZx47hwUfuw8ryNj7/+W/AxubMQMO8GjK5utwfU1OT4p1kt3nwrW9/B6vrG3C6zZiaHmTyrkT98t6i4/5jDz4mrIVkLoeNrTASqZKSFIAm+oJmnD1xUM7lW3cWkMg0YdAZ8egDx3Bweh9+9JMfY2FjC+z/h0fGMD+3LGa0NMWkWSpZyoxPpR8yCXjc73xeJhi5fQ54Aw45p/xuO5rVjOTK69RqBAJBnDlzBrFUClduzuD2zDZSuTqaGuqlVXDZaSJJ2ZMaHq8LxXJV4mBZc7AmM9vo3/Fz6jMd73k2sYGQKaZE1XH4r4bPbsRHnngQAU8HfvD8y9iORsW40+u346kPP4ZUYlfkdldvLCAeK6FRp57ZLPHPUFfEpJEPqTcQTGoKqGq1mBEORcQ/oFFTajIysPhbtNI1xhdWZWAyONCL0dFhTE1OiPfR9773goCZ/MX6ThobGuyp1ahXmUJF6jWbXzNJ5Dhz+l4cmt4v9+3Lr5yH0WxDoLMTb7/7rgC3Pq9XkjI21zdl3VI2u762Jn5blCNaHXY5HxhFzJq4w+9FV9AvXghDA73Y3twQUI21KutJMkSZXML1H+gMYoesxVpVAJD+vj6JD5WGW8yN2XiZJEKbjSlBXlLJhYJeKyNgMWGf2we3WiveRpFiDol6FZqmSppwl14j+09j0aLO501XALNdNPwWvQ5BqwnacgFuixHpRApDQ31iNOgQM8SK3H9M5dKZlHPPoNELe6hcKwljwWCxYykcRyhbFNNJyoNShYz4sxhNNoRSOTQZcZovw29QY8RjQT1ThM9nEm+CcrGBOiMv63UU1Xqk6yrE6y0k8kV86a//M/xmFd554btILC8hYDSjkciIrMHs8SKlNuATf/DvcWFxAy++8a74mxlVVagrCZw4Po3nPv2buHb9soD90d0I+vom8Cuf/E10D3JgaJa1RKkTKSUS661RSXoWBweMnpTGt1Ld6z0UbT4lHZIAtCen4vCCZ6YYv+4llknqJlmz4h1ATzL2EUxM4/6iQSyN2RXwoM0MJhDIu53rWTExVJgFbW8g8VRjOhMb8T3jQmEJc38QHCBYQNmlVokBZC2hgAKMlG0JYNGWKBN8oESM/ZrIoQlK7HnB8a5ovybZP3sxhPwz+xJKJThoU6QDNHkm80BJoFG8bBR5M3+1Xz///UumwF7r+C/a8f8znuzzf/ypltlmh85ixdLSssTVkcoYiqZx/q1bSKTyUmgcmOjGwX39MkErVxVQwOtm9msHJsYn0d3ZLYuCZkB0cacZDIskLigeXNRFsXHl9JG0RaJJNBNs03A4IaBRICnA/H7RtAkyp9Dry6U81Koq3n//Xfj9HfK9LPIFiZODXi8xHkLD1dBjQKH2kFsb2d1EsZDDyOh+GM1OOp6gUq8K9ZYXAB3sxQlXUqWV9AGa71Azx2kei0TS6Wi21GYicBoppmyk70uMByf5jDnkZtAKYsZJEv9OELs9PwGig205AZFvauP4eShIHU0XHUI75nunk20ikZQNJ3EjeykL7cOFFyE3MzecfJbiNcD7jWkPdqF8cZIhOicCGuUw8w9xAAAgAElEQVQamnW1aMUNuhY21m/hS3/zZ1hbmcFjDz+KJx99GtfuzOC7L76A9VARHm8fxnoC+O1nPoj1915HbP4OcrFtMQRKl3Ny8VWgRqhQxUI4gcNn78fZx55ANJnFD35wDu9cuA6Gpze1TRhNGmmKUNOgQm8D+kFUijC3anAbtQg4LAh43Qot0mwRQx7KBOhLeHNxDXfXo/B0DSNbqcrEbmJsHAGfX0CsbDYlbIep/RM4fvwItre34XJ5MDY8gXAojrXVdVQbNUGq2eh++CNPyeFIMCCRTko0YSgaxsrqMiolHv56AQb2jY2hyRiWZhMWvQYby/OoFVOYHh/B5NAAqsUijDxY5ZBvSCY1jdhW1tcwMj4mF7jV4cDK6oYYmrGttzlcgurzEqEzstvlEHYO3ZoJCpiNBqxFM9heW8ODp07AolNJ1B+bMNLCSAEmk4XJBkWhmquEkRCKprC1sYvpfQNwWFgw5BFPZhSqMLOh1UDP4ChKahMu3F1FXqVFOBGHzqjDwcPTcLkVQIB+CwS03n//fdy+fVumgvwaDTe5l3jhBTuCmNq3H2PD+2AxWgR5TybCeP21V7C8uISAz4H0Hs2T0x5GCmp09OqoIVeoSiFLejSZAtS8sskg/ZeFHtXmbpcVZ8+cEonJndllNDQGbMfi6B/ox+LdW5iaGMPExDjqtYpQk3kpsunhz52Fkt3hkQKZX88yEkhrgM1iR2gnIRPr40cPwmLW46kPfRKjw0eFJaIxqBAM9MGst4vmdX3lLr7yd3+Gg5Mj6At2oiKAng5rayuiwR4fGkGWE3MNm3ob7C43mloNtmNR/LevfRWLG7uw+/wi8eBsyuf3ioaVgB29VliIsoloX9rReBzzC2solmXUJuau1GySzk1aK6dAQEMmrlwzpVJeHoeAGM9bngE0z2JxxtcpUwG6uaGOgf5eiZIkBZw0VNFEarRCQ+3s7sHS4jIOHZhAb/8Q3nnvGqI7EahaVfQPdYuZZV/XKJbnZ3B4ug9d3X7MzM/BpOeEvCime4yvrdQ0KFTriGVTsNjs4m6ez7VQyNRRpuZeW8ezT5/BqXsmcPPa21BrahKTyma2qbUhV9HhxqWb0KaBh08O4Td+47dR06jx/Ms/QTG5iWMHD6Nn8BT+4m++jjeu34At4FUml6Wc6MQb5Swefugs3nj7HSnI9o+PwW4xwed2YTeSwOZuGE6nCX09nQJUsTiNxtJYWFpBT2+/gBu8c6ilp1khZWg9XV1S8GV4p+WrcHo8UqDxniPoVSkWpLEl02d8fETurlVO58QJuiFePF6PRxrNTDIHn02HfqsKHWa1AIHZLBAIWhFw6OAy5mE1q1Co1LCw0kSppkKhqoLaoJHYxfHxPjz8yGO4NLuC8xeuStICoxLrzKP20FhUhVg8hoY4T1O/Sk8dMssqCpBsMCieQfSe0emk4eafA4EAVldX0NkdxPLKOgxGKx586JT4ERjNRvk+/n9c9wMDA7K+eP8o3iPqPSYBfYic2Nzcht1il1jC2zdvyxqnGSHlQTtbm+ju7hIzSTZQBq1OGEl8jQKiVOvo6+sXhoHX68e+fVMypGBd0C6WqbUmcEOjWbfTJRO9gM8Ds1mPV197CZV6BR3BTlQbauTyNbhcfgF/HS6rULG/+4PnsTa3gCMDRvS6nWhUWtiKprGaqGHowAAef+oBdHUN4I/+8P9EtaSGVt2CP0C2hQFDgyOYnJxAoKMTOo0Fqyub+Iev/SNqzQJ6B/xQqRtIJXPIJvNwO0z49ec+gVB4B/lKGYvLOyjV9FhY3YRK08Dx6T6gkkUpX8HqRhT5shqDfUE8dOYeKcxfPHceBdKGTRZJyNjaDKFYYOJDVeoNsuwIPkm6UlFxBCeTqN6qiucHKdhkuY0NBXFkegCri3PY3UjhwP5enD17FrFkEq++eQGzSwlkCk001RBZkKZBGnsVVrtJnieVKQujiGUHG1ICP0IT5nnE17HHZ95LWYPGBDTKogjAQJcbTz/5CGwmF778999GKp9EqQaYrQYcPjyMqX39UkfMzq/gnbcXsX/iOG7cXECxWoRay2a4BqNVR+KkeMGQqs+z3qBnrVNFPq0YILZ/SRLLHl2aQ4/e3m709HThNz7zaUTCO/ivX/wbbG1HxWuJMgiyHVjTMWKTzffO9qZ8zWRU49S9x8WL6vTpU5idncXN2zPoHx6Thvf23TvirTAyPCLpQYyWndo3hfn5OSwuLkoqA1FbrZ6+WFoxB2biAIEbyglYjjHlpJjLCBjH8zyRoByBQwVqLzTQiwSuIl4SBD6411jrlSoVAS8J9G9ubcPj9UndSwOaXabu6HRSCzEXYsDmwmRnF1bn5hClMS6asBr18HPKz8ZdCyRrDdicJujrBhRbGmykU6LP73HY4DXpoCbbV6+TQYlEFdca0Kk4PCtJAgjTrsiKsOgU+RUTQCxWm0R+L4aiWI+nhdki3l/aFnLFkiS47CYzwhRQV2sYcDlgq5fh0iveTPx81GoDCs0Gko0GymojMg01wgSrdFr829/7LI6O9+PG6z/FwpX34YAajhZgN1mwmy3AO3EAJ37lV/HypZu4u7yGUiELVS0LlGMYH+7B4x9+Rl77xTfPYX52AZ2dw3jmk7+JvpEpMRpk7e+mx1mOhutGAQUoH2AvQ98A9jMc8ikGf2XFo0VY/2S3cIjJIQSp+pTClOB0upX4QjH3pU8YU8YUxlX7V9vJn/cy+x3eX0o8ICUBe4tcpuxK78DegGc8UzkEBNMqoIH0Qdyne6+D38dpvdIP/TwpoG3+15728/8XTwFKU8vFnzELuM/5m8wUhRGtAAxtA8E2ENH2JeDz/9Pmv514JB4le8/ffky+z87hkV8yBf4ZPfq/+Lf83Z//VmtpdQ3+7h5Bj0jp462zHUripVevIpMtiE59uM+Lw/sHoVbXZFPRF4A0265gj/gJjAyNygKKhsOCHBlNRLDKQkVkoy4Zl3oFaeNBR9oXda2K+QQpvpyA0ZFf0b6wkOFUi99DNLVQyMh0OxGPyCE6Nj6hGPRRfiDanro0AtwILGjkgpCYQo0UtJHwLoZH9sPj6xQqKQ29eJETmSYdmEaDpCASkCAKqjcok20a3oijp44AR/FnGc98PqPh56kJbT1eNBqSQsfCqT/Na2SjcIKkoGWUVXBTKckJOpliiE6pQrmFBVa7VyZvLLKol+ah0o6WIoNDNEMGonHcrEpRxQOBwAnp0pymsjBUk3Gg0Qn4ks4kUaoUYLU4oWoRXaQLexMba7fx9a9/CVcuvo6T99yLj3zkOaxsbeEfvv1txNINdPgH8OipY3jo8Dje+943EFuahVFVg91lh8qoRSafRanZwkYqj91CGQdP34fHP/o0IrE0fvj8K3jznUuoEp0062A0a8Xkq1VTo8BGgLrCWg3mVh0OXQsemxE9HT54HE6UsgWZNhPxZOO7uBPF3GYC95x5DNCbZBo8NNAvzW4+SyfsJKxWIxwuu8QkDQwOyaTs8PRRFPIlXLt6HQUanKlbwhLgBUsjQzoA8/uX11YEFLhz9444sTO2LBmL4cEzZxDa3CQfG16HFYszt1DLp3Dy8H64LEb4nE60CAZpDeJbQMNOmgfduH0bPf298AcCWFxaEYbGxvYudsNpMSEcHRuRmLpYLCqRSzRX5FSK7vZupxOza1uwabWYGh2C12aG2UiQiZmzNNZsyPpnM1bXaBFLZ5CtVCTpIJtOozvgQX93pxQJjMra3t4VhNtps6F3eAwb8TwWwynMb4dRbTYQ6AzIVIgXydjomDT8XKc3b9zYi8PzSvoFmyCactIkkY0EJ3lGHQ12eB9WEY3t4Mt/9/9ATRYAtco2K6wWoziDb+/uQK01YDfMosCCFqVB9RK6upwIBBzScFvMDmmEd7Y30Ol34vFHH5Ip5bnX3kIsU8TkkaPyc1qevYsBaibHx4RV0dHhl4nMe+++J/uMtEoayFFKwUl4qaKYfNJfIx5JwmO3YnxkCAMD3fiVj34KAf8wktSPu+wwm9ww6mwMJ8XMrQv4ypf/FA+fOY2AMyB7Kl9mnFdS6Klco0aVEV67H35vEGqNDtlKHi29CktbK/j7b34DSxtx2JwOGBnH6nRIochpLv0YWIByz/NM4Tl3/eYNcU/P5kk/V2h/1C97/Q6MjozIGbS1uSGTA0pkCLynknFhAXV2dkhkHumkJoNJpsFOh1301vxN4ICFiMibjCahq/Ls5HlDX4FbN2/INHdkZB/mlzYlgYMJBA63TSjBdpMfu1vrGB10o8SIM57g9QrHBGjBIDGvkXgKsXQKNTSQL/I8sqJeMyIZz6I76MWf/O+/jxee/+8Y7PPh9L33YHHuthTr1Zoa4XgW+VpFPEAW71TxxIP78blPfxo3Lr2JzdXbMFt1ePLDzyGX68If/qe/xmJ8CXqnRQotnbqBZqWM6YkBTO0bxXd/8CJO3HNYQJ/djXVMjo+i1lLj6o1b6O3tQGenH7dvzeDM6YeEKRCOJcRjJhSJSKSox+fFlatXUSk1YNCw+aEkqwlLwC3gH7XulGmsLi/DZbegM+CTqTXPf9KBZ2fnxT/EbdOjy6PH2OQIrtxdx/JyEmYNMGAHDvY6kd5Oo8Otw70nR1DK0Lg1g1JTh91kAz2DY5icOoTzr7+Lt95bx8CQFU88/gAGh8fx5e+8gKsLKzh9/2lcu3YF/cODEmc5u7AspqMsahl5yoKU+5iFH88L3sE0peK9w3uZdyrvDjYc9AupN2nIFdo7n0YRDAYlVtHj9QqwQFO/qakpJYtaXKrpTK9EU5FlwDVLADIZS2JlaRXhUAiFXB59vb1w2CyIRhg3p5Fpr7BlnE4xGiM1nAwcTrEJAnzoQx+WJpyxa5QjEJTgeT0/Py+vmV4Hu7s7e7nzNRlYWC0G3Lx9TfwlaERntVMaRp+0usQgk/XAO/1b3/8O3nrtKnz6Jvb1mjHSHUS5VsROOo67m3Xcc/YEPvb0UygVKnjzlTcRjoWgM9K3xoZDB/bj+LHDUme8884VdHT0Ym5hBV/9xjfh9prg8VrR192PdCKDgNeLQi6O02fuRSKdwpXr81heT6Ch4f7PYKTHDJ+Dk0QN7sxuIVPQ4MBEB5564gHxq7hw+Rq2wxExtmQ0dIFmnpmyyIY4XHD5zdAZdCJPyWXLaNboGQSojYoRabMi/QT8HhN+77d+Fa+/8iJW5mN44PQ47r/vfrmf3r5wGbvRGrIloEJj3f5O1PIZtJpa+PxWrG9GUSClXzyKlAmf2cIhRElkBqTCcxBRrbXETFhLyrC6gVJWMUMcG/Tgkx/9AB64/2F88b/+N7z06hWU6A0lWfUq+P0mnDm7H2qtBq/89CYyKTZKOqFra0x1NNUVNMmGKLfkrKLEkkaABIxTyayYEHLgItVke+KiBKrIfeVxuySO+jOf+TSefOJR/Omf/ilee/1dAe/FFE1o0SqMjY3i6Y99TBhX8/Mz5KfKvTU1OYa7d2/j/GuvivRvavoIrt+8JexCrkmybDKpNKb378fYyIgw62bnljF1YELSjPhSGM9t3st7ZxNEM1hKAIf6e7FvYgw3rl5SdP2sdwWk4Po1IBZPoKszKPUBazvFA0lJPBEghnIyoaVrEIlE4Q90YnllVYnorhIgLaPP64Wp3kDAYMLtxXmUzCZoSeGv19HJoZxWhd18FlpGDlZ00NG/JMKUEDsODfhRS8ZgUDWkFqL3EaWFXocb+XRGBgRaGkhbdPJ5F1I5eZ8EpMiWZLJLWWfCaoTeYqSuA6VWFSa7Fal0FsUmUGxogGIZAy4LBl0W2DRkmzRkkKXTmpGp1ZBstBDNl1FQ6STdKler4D//8X/ARLcfl8+9gNvvvQmfQQ+/0QQ1mb5GC/Y/+DiyNh/Ov38DsVQWjXoRqKXRyIdwaP+4gAKNVkPSBxiP7nR24lc+8ZsY239UkR2RjdFUTLoJDFfqNRmckLfCYV86lRa5Ext43qWMweSwbm8lyh3L/obJazx32U+wnxIz6gYd/pVksTYzQPEGUEz4pPnWs6dRyzCP3m1K+pleQAeek0LJJ+grQ9WGJO0wNUrY1wS1c1k5A2x2SjWqCpC3J7MU3zHpPRRZM3ukdkyhAhQ05LPhrzYAwDuNfQi/l8CA9DAVyrQVwIBnM9clm35+L/+unXSg+BbspaPtSQfawAEfp2vkl/KBX0hU5A9+80zLE+gQKjIXHXNnM2k6xdbw/rV5bO6kxPBlfMgrObjU4jZazLpviMFgb3cfHDanuJFzwsiDiVNeNr9Ey4hmskkn4my12OXrdM1mYaGY2ygRHfyzOPuzgOeE1WqVBZXPFWTB0wyN2dcrK0ty8nOKzmKa1CRlEmISWhWRSi5iUnKVjafCysIMSsUcevpGYDA54PF1oFyriFkTEWEaq5GObjRYZFKRICXVomgoaULGzcTiW4kcVEw5SEkmU0HZWApKp+iICmg22SgqOh7Sc+miLGgeExRq1HLS/0DJi+b3UhMsjbxGC4vNB5PFLZc/n5cbmL+JSgr4QbMQoewp8gS3xy0NgUIFMkjxQ9qwchDxAtSgWi9LGkSxSGqjGTqaG6rqiEaW8Jd//r9hY20Wx44cx0OPPoVIKol/+Pa3EItV4DR78MzjD2Aq6MK7P/wW1IU0VPWKgAJGhxWZXAZ1lQaLkQRi1QZcfT349G//LkLhBH784mt45bX3kSs3YXVpYLNTN1iChod3Q4WGVg810U4V4DGpEfRY0d8VhNVggklnFLmH2+tCXaPGTiqLRFmDnpFpmbYwLk/FpIc62RgVca0NBAN47PEn0NnTi0gsKUaOkxNTQgPjephfXBCA5NDhQ1Iwk0rNnOmllWVkCjmkMmnRxm5vb0mTyUro4NQUNlfXUMnn0eVzIx3dRTEdwWhfEJ1uTlYa6PD55efPBouxSYl0Gtdu3ZLHPrB/SiYu1GqzSd3Y2pF4PaZOUCNJYyWyRNhUcH1xsutxuZAulOCzWnBgbFRytvn+WExyI3JSSUCOjQcd1beiMSQLBSwsrUnSxVCvD1ow6qYudP1UOif7lxNLd6Abnr4RzO3EsLAdxtbujuSS0/XZH/Chp7tXinWPxyOgwE9/+rJoKtmURsJhSR3ggc8YsY6OIGxml3gQzM7dwtraEl49fx4Wo14KBKaYDA30AKqaUI+L1LIXmPZAbV4LRj0Nv1rwuI3CsKlWmyiVGBupE2OsZ59+QozJ3n73MrLVFmI0MW3UUMwkBHRwMELR6xZzpRYpcyoVtra2JOLJZncgnSsgHI4Lws/ClYyOSrGK8eFRuO0WHNg/jun9x3H48Fkxh/T4aAClhaqpE7+I9ZWb+PY3voB7Dh2CQcUMdhXypQyanP2rmsikMuj2d4lHhkFLer4BLU7RjGqoDGr8+NzL+PbzLyESr6Cz2wWj2QxfoEPo+GLSJfFACn1vaXUZ+VIB5VpZPldShLfWooCKsgBO/3Xo6vLIZ08qNS96q5UGRg2JZ2RyC4sBeqjwTKI3RT6XkakaXaIDfq/EQfK84Lq3cwpsYswcvVIaePONi8hl1Ogb4OdWwejQEDq8LiSzcTjdHvjcPbhz4yr6uiiFiAjNnBOdoNcHi8WLepOg1xY8AR/WtjeQKVRQLNL5WCexVx988kGMjnbg6qXzGOjrxD1HjmKgO4gbly/izu27Sg52OQ+b24NL1xZh1DvR39mNWnwFY90WMcGdOvYYNrct+Nf/7k9QNOSgtemFccPoM22jhTMnD6Ez6BVGwGOPP44ffu/7yKZyOHPfNHYjcSyurqKruwMjwwN4791LGBudhE5vxU4oimgihXg6hdHJScwtLgg7q1VvosIs9xYnP4DaxHuvhSrHnZzggAwXHTp8TilkCdo89OBDuHnzFkLhGLq8dhzf1wO3z46NeAxXri0hHakgaGlhLOCAh67u8QQmh3Uw65rI5Rpo6B2A0Y7DJ09haHQM3d19+Ma3vgZfwCPmlJev3sE3z12GKdglRSYnicyX5x0XCkdRrFInrMjnyMhjM8HCtG3qy6KOdzGLUEadKV4heTmDeOd5PG4MjwxhdHRMQNTB4SFEIuGf3TVkpijTL6dyB2o04rrPfHcWyqlkBslECkvzi8ilsyIbzGUz6OkKilyGgD79XyhnIE2Yxp48z0ibTifTUmg/8sijAuxTGsgUHWHuVSrCKqCESWHQ+YR/k07GBCxlvcEilkwOJqzQ6JEACWsANk1upxtevx8urwP/xx//Ryzc3oDfosJEtwPdHVYkshFsJRsIpZs4+9BZHL/nBEYHRvCTn/4YM4u3MTLYh8ceegB9vZ1i2HjjxowwETR6C/7LX35ezliTGXDYaXrrxL3Hj6FcTknikdPjxuXr89jYySKcSKPZLOHeI/0Y6PRgdTWEuaVdkTNOjffj1NH9iCWSuDO/jI3tCNw+snK25b7XsuZxMTJSg+6BYaysh7CyHBWTQTKf7G43ZpeWEIvEUMjkUcrW0N/rxdMffQjnX3oe9VIDx49M4sjhg9jY3MSla7dxZy6JXKWJhlaN7i4fqjnWeqy9dNgJ86xTydnJWoRXIj2W6A+l07ZgMmpgMZORpMZWiJ+/CgabBj3dHdhe20SXT4PD+7rxsQ89g2pNgy995R9wZy4mNQnfENliff1OPPzIUWSSVbzw4iXk8xWRWVndFqTyKQF0acRHwIl0ecoSirm8SBQkzlD+wIdjQ6MAAqyz+DVKMwv5PJ544hH829//nzA3M4Pv/+B5XL16Q4AdpX5S9NNPPPE47j99HypVNqRqzM7ckbpwh0bFc4sYHBmA1x/EzTt35OfPJohT2v6+fpEnrK2sSEIMz2FGMKezGZisCvjNWoISDAIbrOdoTszkjcnRYeg1LWSSCSUStliQPV3iFN9oFCmu+EZpaKiZF+mNz++X52ZTSJaXw+kWxiB/PpSx0aeK75lJQaGtXfT5PTBS4mgyYzWZgqHVQK/VBA+by3oVRXUFKUpum2aYPX7M7O6K70CXzQRLsw6zqiUSHTIDdFo9OvwdKOeLAqBE4xFUmsrPS9+klCwloBHr91KtiZ1sAclKQ+4yMqiaBrKedMJwydVVyJRrMDZb6LGZMOy2wNioSC3MPoBrqaJWI05AoqVDlilUlBiWyvidz3wCj957HJfPv4TlG5fhpoHjHiBZt7vxyK99Djd30vjRuTeRK7DOa8CkrwKlGPaNDuCJp54Rf6RL776KrfUtuFxdeOrpX8fA2AHYXS5kshl0dQRRoDTDZBOD6kpDMWZVfLx4p1KmrNT+bdNAJlHxHGZdz4hgDvuU6EBKAJSkGoWqr7C4eF/zv8Xwmt5EtOnbkwbwbOW5Wm0ovhRKugATI+ibobSRXB8EytrML0pnRMJBRicBQjErpHlmO4ZQMS5k885eos1W5mNxuKiwyzgsU9ID+Bq4N9qeA3wePl5bqtCWLyuPx6hkRQ4h/gd7potKBCNf9899DBSgWmFkdw7/0mjwFxIU+PN///FWrlSGw+tTdEk1hUK2G0ni1XduIRLLw2HVIeizScyT22VBrpCVZnmwd0Bo2m6XVwqAYCAoF7fQjGsVocKxCJUILKMZ2WxeGmFOxLi4FXnA3kLSKIZgbKC56bi4REtTUyKUiJgZDXTC3t0zr9ApUxujWVBWi9n2M5qOklYAKRo5JVteuINyKYex8QMwmJwytaQbvlZHljgR6L2YmlJdybAtF+F02WSiQUdNFnwEBGjewc2gmH8YhSkgTrh6pcknesdCPZfL/IxmWSgWpcARxIz/NAki8LGoDyI1riDTZk7FSTu12PxQ6SwCOigmYQQnFK0Opyc8ONqxJGQvtA8FJfO0rpjNUCvHES0nMTQZURPRp0sqLyWHGBU1aiWUimF86Yt/hssXXsfg0DB+/bP/Givbm/jBT57H0sIO+gMD+N1PfBT12CbmL74Bm7Yl1EAG8FmomdOqsbEbRtPqwo3VDYwfO4KPfvI5QGvCD58/h29/9wWki2XYPWZ4fTbEolGoGwodtsmDp1iFsV5Hh12H0f5O+JxWcQy3m2zQazVweexQGXRYDcfQMHqhswXw2lvvCGBAHS4p8S67SfJ/k6m86Pp/7dO/AZXejPWNLXR29kh0JfVgoUhYLtWA34+7d2fQ29crMT/rW5soVSsiJwmFd6VIJt2P7JHTp05haW4ehUwGXX4PUM4jtL6AoMuKicE+yQXmp8xYIDailXpdKHLU8a2sreHUqXuVArreFOO7q9dvSrwmi0ia7lEnK7ExtYoSq2TntNokkUX3HTmC3oBPzKLyhTSqjbJEMbHxq1fqSCYzMgFlTM/a7i6SbAJI+3OYYdaRIszc+6wYxRGMCXZ0wNfVD7O/B9eXNrEeTcj75roemxgVTwGaWpEqTJru3Tt3cfnyZaGo91KXWyrL9JlafrfbJU2Ay0n6It3OU3jv4ju4fvWaaFeZR05gwmExYHJiCJVqAdxskXgW65ukOANOuxkmPWC3KeaZnOrpDBbRzFfyBTz15P2YHB3FjdsLeP7c2zB6XRLVZ6axHJ2R/T4MDfTBYjIivLOt0DDjijM14/2S6QwWKIeq0XRHi1q5CqfViWK2jH3jYzh2ZArHjt+H7q4JMYdj9J4aZpj1Nlj0Wrz84jexvnIJJw4fhLpJJlJNJBkOp11y2jmh9Hk9YuxGUIf0fDY3eppYer2YW1rEtbu3cfHqdZnGMzvC6w/A5fELy4Nn1srqusSaqXRqjE6MYju0jVAkJNnqn3jmafn8kwlGb/HSpaEPY05JF2SRTjaRTeQBdEKnpIFyBH4ObJg4gWJuM/cGpVdkenCtkfbI3zqa/GVy0vS/9urrCIXruP/MISyv7cDrduHYoSlcunYBJosVXcFh3L52Bd1BIzQanmJqMcbk1a7VmmC2OiU2klMVenPshuMolPhaWygU6jh0aAJHj05gfW1GpoTxSAoHJ8fx0OmjuHn1XZQLLCjNEvN4fQLb26kAACAASURBVGYBm6E8mk0jxrxaTAT1OHTyAzD7pvCjF6/jq9/9CUx+E1qUL1RrcJgMcFv0mJ4YxejIMBoqrRilvfn6ebTqZZw6eQwr65u4duu2RG/6fR5cvXwDJ0/cj/V1snficPn82I5GkC0UUSTdvqJMbpplRkhSRlaHx6sXdluFhm508S9zGsNEFWq8ySpTYWJyTCZFc/Nr2D8+iOc+9CiGh3sxuzyLmbs3cPfGAnbWcxjwuzAYsGNrYR09bg28Di0sFogEw2Tz4tQjD8Ll9+DyxUsyGaWZ3szMHO4ubuLWbgbbpRZsdr+yrzs9sMgEsim0cLrDMxaMExtOsQg8KXnSein2eGfyv8k+43skAMJmr16vwOlyKpnt/f3Q0UW7wSK9KtIcAga74ZDcy067Y89NuyasFAIPBDgZ1Xvn9gyWF1eFAVWrNOB0WORcIgOxv79H2FAEHW12Ggx6kc3k5N6n7ILMINKyKanp7e2Vf2+sr0sRTV31jRvXkM2SadMrCTXJxK6scRakbpcP6UwBO6EwDh87KnIoAhqRcBR+TxBeXwCDw334whc/jzffvQxUC3BptJjst6Cvw4pyrY7rM3FEC3V09gbxwANPIluI4ciJcfR2+yUxhdF0TGTI5opIpgtoqoz4y7/6W1y5elfORerMM8kU9u8bQa2Ww77JcV61uHh1FmvbKRrPoFzI4tShPhyeGsTqeggvv3IHFqsRD5w6gFNHpsRHZXU7hO1oArdm1pDI1GAyaIUxNtBngd1mwuoW5TAZSUa4/76TWF1Zwd35FZgdPonJTUQSyGUL6Ao68dADx/DKT1/FSJ8X0/smMDjQh1A4hLtzi7h2O4x4pgqd1Qinwwx9iwbJLWEh7IbSqJOx1FJSU9iY9Pf34sCBcTTrZdgsjLtN4tbtecRTVajItGyQci1CYzgMLRyb7sBjDz2M6ekTePPiVVy5PodLlxckopDFsF4DPPiBKUxPj+K1197GymoKtYYKqWJdkpNbPGAkvkwFg1YPehg0q005eyVTngeiMDFF5v5zKcFeZro4pWuBI0cO4sknH8fAQD+uXr4m62VldQ2zs3OIxRIyDON7Zt03PDQgTBSeo23z1v6hYYSj8Z/FGvNxDx06JMy9zbU1pJNJAbuo/48n4sgVOTjhXWaUSTtBqnKV5s9MSFCjmM/A63ZgsKcTdjEQrkhNKMk/jYY0/Rb6zIjpJqWkNTFd5D5gjSmu7jIxbknDyTfZroN5fxM4EJ8FspfqNTidHlyfW4FFDfQziaJcFulK95BPwEBN04iSSo/1TA4mrR4TnW6oC1k0C3kxhUwnE/J6uO/tFpojahGKhsSI1uPzwG22o0IUWNMUP7J0roREpY5UrSlADyfWWqtBQEut0YB4voR8XQVNpYYhtw0desDJSNwaxag0/FYjV68j1WwiWweSVaCgNyCZL+B//f3fxdkj03jz+e/h1rtvwmvWwc0UqGoDnvEDOPzYR/GjN2/gtXevSDOq1RPaysLQyKHL58THnn0OjWYVr770Q2E1BQID+Mgzn8bw+EE01SoZNDIhiBJC9jVkw3ItsqZW/H2UKEDW9G0zcNbnBH+kqVcpvQrZWspUnfIexZRPSQ9is16TnyXPYA4/lThCavwJGihDRsph6HvW/kVQoC3ZYaMvEe70+TCbxUuDgASBI5EQiCE009LUInFpm5VLdOBew857QPFHUxIIeKeRDdFmMrSZAny9/5QdIKlre/+fYmCr+R8SCvhYXJ9t37ifxS/y5eyxC9om88GhX8oHfiFBgT/5/Q+1GnTHpCkEab3NOvL5IorlJs69eQM7oTS6OpwwG1oY7qUjMCfEaTisdowNj0tzQAYAD1YegmXxJKC2piULlhQbFmmc3HKTMu5PidJSizu+YpJHg0E6mCrUljZVRYnZaCcLFKBq1rC6siSoqNfnF7BBQUm54KilNUqSATei0GT0LIjUuHvrEgq5FA4cPAab3QsDD7E69XmkwTRlck4dXlWMulRisERNG6m6ElFY5xSf6BzjSJSJm5JRrURt8IAgyEHjL069CBBwg7Y3VNvYRiiXTGaoKCwK0lAZB8aIJjbYpCCbbH7ojUojqSCNaim42Ni0tTsKSFIRt2seVkQaf+bsidZeVjUReUWOQSqSYATQQt0yyuSY/LtqNYa/+9JfSGHudLnx9Kc+g2guhR/95HmsL+zi7LHT+OjZk1i68hbCi7ehrZfgcirNr0rAHD3ShQLSTQ128yX4hwfx4Y9/gr5aePGlN/Dy+beRK5dgdZnh8dnFWK1ZhYACDZ0BmkYLqmJZQIHTJw7BZtRidXEJTrNDDKpUmjrUJgOi+SLWoyUMTh7Bq6+/LrFiLgJVXgf8Hoc0ZbuhGHKFGrRGF5779d9AA1oBlzjppjaWiK+BVFmzFSsrK+KsrdJosL61hWKlhHQ+KxNtTpZDOzvioHx4+iDikQh2NzYQcNnhMGowc+MKhjo9GOoOwme3SuRQLpODgekPTNCoVVGpN3Dt+jWMT4wJo4WTDmabb2xsoVCuolgsK7FaRrMgulyznBKwgCcdKx7ewdl77oFRTRCmiVgiBJubGmCa2tRQL9dRq9IkroxYPo+tWEwo3Yxu6nDb4bQoSReRaELcpfO5orgUW1x+6JwBLEVSuHxnDqVaRRpLj88lel/uQ+5ZThPprn/xvQuCPB87ekQaYQIW4ikQDGJsbAydXX3SZGzurOHrX/8qFmaXRNJhMehh1mpgM2lgtzPis4TewSGkMiXML20hm6XLsFqKQkZ50Xgvk8tLw8Uiv1Ut4qH7j+LA5D5xtn/+3BvYSmdhoNmUQYNGpSRyCyZE7J+ckMZ8fW1VGANshPr6BxCOxETOwckb9w7XPKf6epUZ0/v24dChMUyMHYBG50CtqUawi8kLLph0JhhUTfzhH3wWHkcDjz30AWha1IXmZcLA5+C6d7q5R6n7gwBON29clyn+9IFpmSBR6pAuZhBNpnHl+owYTdaawMjYJGx2RqKq8eLLb8Bg0sAT8KCjuwOFalFkShoCjRodRkZGxM/hvXcv4uatWdhspOqROdVAucIoQkYE0nOATaJV2AD1KiUEOgz0d0OvU4Ghr7lsWpgSPEuMYkjK32bkcoxFJeV9ARtbWXz8uadQrqnw6rlzOHZkH+KpCFLZDIKBQSQiu9CrcrA7uM7VUJEK2WwokyKJW2XUYRPFahm7/OxLnEZXUCorzs33njoOj9cm07eb12cR9HrwqWceQXeHGRqU0WpUxUzr6vUbCOeA3ZQKhlIa90348eRTT6Oo8uD//quvYH4jDJvXDKvTIfso6HbCom5ienIMA/39yNLxmsV5NAx1q4rB/m6srG9IfBwnxYl4Uow0jx87hevX7mBpdQNVyuaKZLBpxPHdTK0mWWd6E8qFEkqFIvo69XB5POIkv76xiWyWBRUppWrx4mAxtLGVwMDQoDQPpJH/m8/9K4wM9SAWoyRjBZurK1heCiGyk0XQrkenTYXxbrM0O+VaC6Oj42LUd/D4EZTKBVy/dBlrK3Mwm5my0UIs28DlzQKiFLjobaIl9/sJ8pIBRllWBYUqjc4YY6UUZ+l0Ft3dnUIx3d3dlb1ABgGBbd5Pa2ub0OtVUuh1dgVx8uRxBIJBmYjWW00pXKnHZ1QXKdOSktNoChDA6RmNxkTOVG+JZ837F68gEUvDLCZ9tJRhMVuTKETSsgkM9HR3obtnQNYIawDmqVNO1d3VjfGxCfnezmCnFKpbm5tK3rvTIa/f5fYKOEeXfJq20bGc6DrZjTxPmdxDtgRlUJTvJeMJOOxO+ax4rv345R+jqq/h5o2bqCSK6LMBk50WmDUqJHlGZ6qIlVTYilTQP+TF7/z2s7jn2EFEQ2EBi8mkYAN5c2YWWoMDX/ybr+H23U0Eg6xHzIiGd2A2AgemFN+Ttc0dLK2HsRlOI5bMCkPq0LAfD9w7LQkxb1+4KqyaDz54GmN9QWztbmJlewe3FzZxZzEBlZ7AtxH7hzvgNJN5k8XaVgI1mPDsJz+GN19/DTMz22Ly2aJpqcUgvjgEiRwOA8ZGgghtb8KoUWF8qA9dwQCcTjvmFjfwzvtLYn5ocTqBVgVjg52IhMhQ0ojUrVonFZqSRQUY4CFKkKfVKGOwP4gjR6bw7rvXReqg0pjkbMikclAzKQk1TI24cOa+e3HixGlYPB7cXVjH1nYW3/nODxENR9CoVDG9P4D77p9ArV4Wf48GzLhweQtZMspoIkiqP71RxPS5DkYlsBlqSMSyomHmXceaiH+W2DOaqbEB1bL+of9CA6fuO4Fnn/mYDK0cThf8gQ6cO3ce3/3eD5HPMr2FzZRGnOSVgVBBWBg00uSgKJPLSm1AJiYldKzhaJi5tb4u7DY2gXxuTlrLNYoSa/C4vRJpzYhCMtdY45KBw4JAr26hN+gVvyCysqQOpLmyTFspl2AEJdk+DmH1+Bnb22pKs0UPHjHipvFplRHNWmHKkinAPS9RvYzFK+ZRi8eg11DGZ0MtncR4hwsa6tkb1JAT4KX+z4i6wYqFcEQSoGj+5zXooG9UlSFQpYZgsAM+t0/Se8hsVetUqLSUibaWsbN6PQqlnDTM0BgQL9ewk86hWmmKvEll1mInEofZbkaiyKl/DXadDl6tCkMcZLRohk1NPMHeFhKlEvJkSbQ0yNRVSKs02Ill8cd/9Hu4/9AUrrz+Mm5feAuWVh0uk1FAKcfYftzzwWfxF1/6FpZWQ5IeoDXSnDkMc6uATq8dn/jVT8Fg1ODNV17A3J05jE8cwqNPPoO+kf3QGgzCnKxXqiJHoM9RU9USUECAsT0fDUWDr1DjxRuAKULSIKtlfSjpX4pBOO8oDg/b7v8indb9XMMvE3ZOJwX/UpgIlOWIfxlxyD3DDpnUk/1Jpo54YhBsUGKK2ZcQXKCci+c01wWbd7JrMumM4tuyJwNQXjtjBZVUAZ5ZStR0TYmtLZdkWMnXwudumxP+j74HikG8MBb2otPbg8q2d0AbzGgnMLTTQdqPyb/vHh3/heyJfw4v/v//p1/ID+D/+p8/0uKUh0URtb2KTEuNXLEuOrBQJCPFu9+jR6fPAp/XJhSYnq5u+D0BKTa46P2+gJgP5ql7klhDGqNxuqJXHDj3IjyoU1SiZqi1UUABNvM0TOFCJLWFU3FSpHkliRMmATgCBK0Grl+7KoAAwQjFkJAUNpqZGOUw5bSOXxMDL8oHmG08cxWxyLakD3gD3dDoTTIlrtXpeluD2UBdF+OclKgaTtW1OpVQgIRyS5ORVkOMzYjKcSOLoaFayajm6+ZnQj0XNzwZBaKBk0N8z6SErqUCKCiIGUEBmejZrBKLSG0xted2dxd0BoeAAgptSNGFclKrUHOI3Klk8yuIW0tAAYIp3JAswIRi1FJABkbw8KAjCktaFvVa1CCqmixqK/i7v/1LvP3aC/AFAnjqE59C06DGN7/zLazPb+PxUw/j9PQ4Fi+/gezOCurFjBwuRKlb0EpBzOlestrEejoLV18vnv7Ur6Gh0uOV8+/gJy+9hjhdaz1WOFwm5LMZ1Dh9M1pQgQZ6AivMrFbXcGx6HNpWHTsbm9CrDQj6vLA5jKigjky1gdm1GAZGpxFPJREObcJh1sJp1cHntonZTzpdkEnb0moU+w/fgw888jgisZjkzHb3dMllnS8WUMwXJTKrb2AAZcZVbm1KJCEbZE5QuOjI9NCrtULD87ndWJqdhc9pg7ZRQXRrGQ69CmP9PbBQI2s0osyDnyi+xSaFeblaxfucsrvsmJyYFFBAidYqYFWAgQqMZqs48tM0kYc314awaEgpa1axf3hYzA05ca/USzBYjWLMRgBC3VShmC8hW6ggXSwhnEpDbzbC43LAZTWCnsLKZLuAEuN/qg34O4Jw+XtQUluwmcrj9vIKCqS46WnkqRJTJgIHnNiSjcB1+8q5c9I8DA8NKuwcNpUmg7AtCArYbC5plEKRLfztl76IKLPc9XrYTVbJ0m6Kf0YRLrcBLq9HzNCS6TLi8Zw08iyQ7VZqLVm08KwwiVO0zajG/rEBnDh6FCaLEz994wJuLK9BYzQg4LXDYtShlMuKkRz1mfQWoMMzNcwENK12u0zVaQyVL5LaDZmoWI1WGLVkAuhx6OA4Dh08BrPFD73ZDn9HLww6B7T8p1XBH/273xa6/H0nT0ALo0wPMukE8rm0NFmUH7GYXt/exQsvvSympT1dnQiIc39Jmjp3wCNnWDKVw9pWBFu7aVRItSzURUbACELW3Wa7HjaXDTa3A3Y7ExY8SEWj8rP4+MefwebmFr7//R9iY3NXGjGT0Yp8IY9isYruHr/E6DFak5RXv9cuLtdWs17oy4zASkRjcDmdIvmirwuPVIICXBdmiwNrG1u4eXcdR44fwMDwGC6+9w46fC5UmyVE4zHYrQGUsmn4PWwobcLIYUGvblZhtGiURPg6mV56JLMZ7EZoekWmSgmZDNc9i08mJlhEwsSznOaaI30B/O5vPQunVYvtjUXo1U1sLC9hdiuDS0spNHI13DMaxEeeegyJYh1f+PvvIF2pwtvhgJOReGR4aDUIOmwYG+rD5sYm6iqtMDI211fQ3emHzWIUaUA0mURndwfW1ndw6uRJ5DIlvP3WRcREhtNEtQn0DPRDY9BjNxSCTkNavwHZZFqopOM9WjlH6Q/Bu4Pa70qFBSHvDIs0WuFoCoVSVX5u9QYNKE0CdvhcZtiMLXQF3SL5WZjbQHYrjcfu9SJgATY24ugeGsEDZ08hFg6hUakgHYuSgoRENCRsBa633UwTt6NNFC1uJHIVuD2MAtahUsiKWz6ZDjnSR+mzo9OJbCqfL+HIkUNyZ7HBZ9FOTXQ7XoqNB8873i3Hjx/CyOiI7B+JbBPqcgFrm2twOV0iVaMXRjKVlHue4D1/lqT39/X2YWFuSYBEk57vuwWbxSp3BCUEwQ4/spm0eIDQV2B4ZBxqDXWxTWHAyQSqXMGRw0dEGzs4OCR6WbKmmHrCK40DB56z1C0TQKV2nIcr5QtM/SH7i6AAUzg8Hj9cDjfCu7sSoUb/DaPRhq3YDvKqHGKpOLaXdxCdm8Oxfi/6nVY5r2dC64hUGliPNzE5OYx/87lfFxDjpZfO4cb1W/jo0x+Dr8OFpdVVvPL6O7h8ZR6pNJ3sLXtJKFWMDAewf3JUzsjL125jcW0LlZYaqUxRaPPdTh1OH98ne+nm7btYXN7Gkcn9eOKB+xGObePq3Tu4dGcN0SzjBZjUYsSxfQOw63XY2eSEtoLpo8fhcDnx9a99H4V8C002xHqDmPdVWbdABY2W/jpe6FQ1FMgAc9nhEoafFovLUWzu5lHmBE+rg9NpxH33TGF7ax2pVB7ReAl5TuwJlDWUCGSaKLNWoUmdy6nDA6ePIRzexfziJtL5JkZGu5FO5JGK5qBrNDDQ7cDRg/tw8uRJ9I8NgTMXg8mNmzfu4NL772NxbhbD/Q709DL6rSYSPpuzExcvrePqrYgw4VoiByD1WSMxzzq1XnxsGhqaQdOnyCC1EQdKbFBlKsu432xemHVSb7F/Ubcw0NcrUXqcxPOuo759aXlFmEFiFkfgg0acbLYo3xRzNLIlGnC4HeKJwf9mYhCjJ8nK5ECCrBj67JBVRziAMXiJZFxqRMpkksksMrmSMLPy5ZKA62o00OlzoVEpwOd2CNuHAL0AGpQRFBXvKcZiEoBgkylZ9zKoMspEXuRTWgIErJPJHOCkXiXAQrbGOqSEHJlniRwc1gC0xQIGXFalpigVYDbQLqkKjcGGXEuD5WgcDpMZAb0K1hZjUxnjS8NNlYD//FAYJyoRd+oWcqWc1J5+pxsGNpsNepUUBPxO11rYJlOxUBH/A5VRIwOTBlQCClToUaHSoM9mhVddh1WtMLAkWpspNrU6IqUyKho98i0NdgoV5Co1fO7Tv4JnP/QwLrzyE9y5+DYcjFClxNdsx9jZx6D2D+ALX/kBkqmKsJk1hiZqjRQamV0cGB3Ak0/RswR46UffwdbGDnp7h/DBjzyHienj0FMSQANoGj2Wa4pXFD01VPQDUyL5uA+UBpnSXjKs6A1UEcBAqe1biikh02canP4rKUjcc/xNjzPW7srP1LJnXKh4q7CPkRp+bwJfa3IYycafBsMKo1IiBulDJY/fkDuJbON2HLEMJCValncAB5pMHVOABIUpoEz+20Daz00KCaZxhECgSaH9873xXuAvSTXQKCCIEqeoPA7/zc+FYBXZD+3v5b/bRqQKAMFNqAxT96a46B75JSjwCwkK/Ol/eLpFXVKl2hRqUjwRg0ZrQLWhwbnXrmJjOy6OwQGPHh6nBqND3eIiT4d2FzV0Tjd6uvvkErZaSBPMSBEgGjSZJJjloDWazHJws7HhBJ8TUR5sLARIo2YkD4sZIqQsSNr6VzbbRK9I56pXywjt7siiZ44x0VHq8Pn/cyKuZHJySkpaq04OfzbeS/M3UcwnMTaxHxa7B1q9SQ4ncWom3V6tFUBD8TZQ8jolcmUvBomXQq3GLFG1UNeoBxL3ZkHRFe0/dV+KA2lDLhEWhDwgidpy4/D9Kg6higSBm4ubiDpysgd4sPC1O9wdaMLwM8PFdpxhOzebhxIvO0V+oCQj/FNHTx4WInkQ8x1KEnhIacXLgZRhOqqK+Qi3f6uM//fvv4jXX/mReCg8968+TQchfPXr38TmagRPnH0Uzzx8FjffeBG5rXnUCynRKLXULI6dKJfzaKCBMvS4s7EF11A/nvvs7wgF9vxrb+OrX/uOgAIGsx4BH+Pb6mJc2VAbkCs3wOvMpKrDY1JhqDsAi9GIbCoDrVoHt8MGl8siuio6cm+HM4ilaxgan0Q4sotWvQC7WYuuoEem9cVCWUzPMrka5le28eGnn0WwbwDpXB6dvV2wWM0oFPOYn1uQw9jnD6ClUiGSiMtFnc5lJa+b5j4ELxw2Gwb7B6BhVnMyCbtJj2w8jGIyApO6icHOAJxmA+wWixj8kRFDtkWBAI3BJPpDshCOHT4Cv8stujxOkqPpNELJJJqM8TGYBBjj2uMlwQk0p1B+ixG9HR1wWs2ol8naKYiJVrXOw5cAEgt8RhxWQAeJVC4Pk0kvxQUnD3SeppfF9s6uOBozXcTf2QWV3gO1OYilUAg3l+fEBIvPR20+jZl8Ab+seTbpBKiuXr0qZmPT+w+I9IONJRFpXkAdHR0IBDphtVgRjYXwhb/+a5kg0NTQrDeIZpEFDEEqt8cg8gqeCeVqE8lUVvwDqEu3mAG/zyXPp9fys8ygUatgaKAT9548Bm8ggAuXb+HNC3fRFM8NjVBXm5Ui7BYj/B6XFC0yvYwnRZ5BXSY1kOl0RqHtiY6/gVymLDGTPZ1BHJgax9DgGHy+PlgdNFvshEFvlTgivbqOH33nH6BpFRD0edCqNVCiMRsphJyTk5bptCGRy+DW3BJ+8uJ53H/mKOycut+dk8auq9OPjqAHPcEOGEhjNFiRr6sxtxnBd3/8ugAFStYgYLBqoNJpFL0/P1+NHkatGj19nXj40Q9IpOD7Fy/hxz9+FaVCTRghPA+SyQLuP3MMkWgU6zJRbQktta8/CKtVg0aNuepmhLa24GBsIhlWbh9KxQrUTHvghIM50JUWbtxehpZxknY9Ctk8Bvr64etwYGt7E/lUC0atBh0BpkTQG4Z62brE51ltBjFtrddYUBOcYCFYFOpxudJCKl1GKEwgWCfxf6KVrNZlMsFEjV/9+GN49MxhLNy5inIuiWazipVQFlcXk9jdSqEv4MaBg2OYX13DncWIUIotLpN4SRhUWrTKVUwM9GN4qAcXLr6PA4cPIhyNCtvnyMED4hFSY6HncKBM2rPDCbc7gEg4gUsXr6JWZbxWSyaSgyMj6Orrx/UbN1GtlMQ5nH4iuWwJJyYd4mFiNOlgYQxfIiV3laqpTHAYF0mGGfdbpdJEONlAsiqtGTTVKvxuA06cmMLQxJjomy+cu40D/UaMdmmRTefR1TOI++89itjOBpI7W8gnkjDrIOCfVqdGRaPFRkaFm9t1mDu7sRmL4+T992FtaUYmRHqNSeIYOdlyOB1yj3Hvck0MDQ0qwBiniCVq+b0y3WdBz2KvWMqjf7BT3PUJthvNFtgcBKbrco6kGfuJlji6k5rM+49yFU7H+PooHaTE6O033kI0FIHFZIGq1ZKv8YkTsaiwEKh3VlJ6dHC7vYrRMNQyWDCZrFJwszge6B8Ug2KmicTjMSSTcaklWHSTHt3V2y1nJt8L5Vlzs7NitrlvagrXrl4T0Kurq1fMUFeWlmTfMvfdzHjELj9mVu8gEk9gZyOK6+9cRsCqw0DAiQNTk3jj0hVkqyUcPXkMBw9M4anHHxFJ2Bf+5st4660rePrpjwhl+v0rl3Dh0i00W2RxMIGGU/IszGYNzEY19k0OoaurC7OLK7I/u7o7kS2UhA3TKBZw+vhBDHTa5b6ZW9qEx92FDz7xQRRyu7h87QLeu7ONdKHJkB4M9bgw3tsDm0GH7Y0dmG0ePPjok3j+xRfw5jsz8rmwniGlviPgIhqLZIYgeQNmpxY9nTaY1A2wK6+VOZFuIENZWa0p+5Q4ks9jxn337INW3cT62iZCkSxi6QqqNLSl/l4SNZThjF7XgtdlwIlDk0jGoiJTS2byCPb4RMZXr2iQjObQHXBiqNeN0/cdR0enF729/bA7A8ik80gkY1hdmgWaeZTKcaxvLkGlbmF49ABWN9J4670F7EZLKDMtcM9gkYwFvd4iYGBHL2sng4B7HNY47Kwvq+gfGIDeYEGzqcHC4opM2Xlmc+pKBJbvgowAqZNIn1SrZP/KO9szT6Ch6P/H3ntHWX6eZYLPzTmnqls5h87qVktqqVuS1VawggMYMbYZdhYG5sDssMPu7OI1cYA1h2GWM8AuYxgwxsYwxsaWZVuSW6mlVujc1VXdlXPdujnn+NvzvL+6sv+cf4bjc4Y6p09Vt90j/gAAIABJREFUd9fNv+/73vd5n8DGXG1euDdoxCCXsjWrSYdTxw/LoIwgFZsm+rMwcYU1J4c9rK3qjapcq2zcObllRGwilUG+SKYAfak6CAU8aB4wu2gI2xP0yVCJgyrGe9IjiCaglPcI+5bGbiZGv0G+88wUfyQ6wndaMrBSG0oD0pUSdBaTsDOLmTx0TS3c0MDD/YGSBCbHKHW0lDbarJWtDsyvR+A2mjDhscClaQngms8XpQn1ebywWSxSizNFh80jgT+yZ1x2myTbgKzGZAL5UhmZahNVjR7JYhVtAjUGmezJQClVaqDcUuDWazHidkj6gJ3Yj8TmUVLoRpzpDPQhYpqt2YatfBnZWh0/+9PP46NPnsXitTdx+cIF+AxWeC12GK0uHHvqE3jp6l28eXVJzlvW/iarDtVyEp3sPu47OoMnn3tOoshffvHrWLqzAJ+vBx/56PM4eupBkcERWHHQb4cAut4oz7etpgAesAEIkqmJEJzUsyHnZ03wk9cfzS25H4ppOvd+vVGYdQKkSC2uslm6oCwbdTEOBweFavw563sjAQeyOQgAdGjMbkSlrE7xeb12jSf5vrP3INuA/1arV9WGn+tU0si6XgVq3KEwaQ4iClWfADLDiwKq8vmLTEHY10w5UJPUulICkUnoCS6oKUcEP/j7Aow0G2qv90PsAdUjQf3iz12WgOojp0Xf+MyPZE/8358f8INH+JF8Az77b59UiK5ySs4Pighno61Ab3bj3ffv4M7i7oFGVYe+Hj3GR3oRIHVPXFG9okMeH5+BzxeSi5DGgNl0WhBlZo5z8kk3VidjPioVofZx8bMY4ESSBXsXUWNDIheewSBIFy9sid+g5ICIbauOzY11ad5DPb0iSxBDPoklZIOsIr5kEIjBh6B4VayvzKPdrODQ0WNod3TQUmZgsqiPxUXQagurgYuGi4oLkBc//87CiBt9q92AzcrDon7gh6BGAXGDZ9PPxc0Gn5t6qaJqOdmW83BR6f2q9wD/kNpHPajdweJenZTwtdIYyWr3QNFQ56M6zXMBi97nIGP0h408CAjwNarGHd2dS3XfZVHYNf/oInZd2QMvSRblPGReeOFreOW7X0OzUcTP/+LPCTL/1a99CyvLO3jo3ofwzLkzyG/exf78e2gXU0JDrja00JlZNFZgMGnQ0hixEkui4bLh0//yF+H2DeDCa2/gb7/290jmylLg+d00oMyj1Gyg0tSi3uJEtgm3WcH0UFAycXsCPdje2JbX2t/XA8r62i1OFqmL7qDMuCOHFwaCV4l9NGpF+NwOWC1miVkkE4LTmP1EFj2Do3jkiadQqNURHhyUg50o6vb2jnwmzCZn+gCjyMgUiCbiwhyIRHblIGWhTT1kpZBHKhqFRa9Fs1xAMRVFLZ/B0akxGJSWNJn0H2CzTCo2J9XQ6bGfSOL6/ALsFiseOHZccoFppBMv5BDJZFADkfMOdAIt0R1f1YmT0XHP+Cj8Hrc4+IsREddJp4VytSrSBEWnRb5UQSKZFjYIATHqO/t6fJIlzGuBxSfphCWa2Oh1MNodCPYdgd42iKWdDdxcmUMkQdqnBkODfUKF9Pi8EvUpxjcajUSU0vX71KlT2NnexsjwCPrCYbnSKDcIEVhpK9KA/fmf/ZkU/WwYWdQQEDAbtajV2rBatLDZaHBnFcSYoAC1/iaTFlaLTiIMOYnXaaxoVCkBqMIf8OKZ585KPvi163dw4cJNASpNTi36+v2oF7OSw+22WwSoIxrPyQ8pmu0OHeMbQsvmmuQkqVyhE4Yefq8Dg+FeDA8O4MTx0wgFh+B098Dr6ZXGxE4fFDTxlb/6Atx2E4bDIdSKOaFNcj3JmoUCp8eFWDqBd69dwaX3LmNyegI727vY2Y4gkaxjfMiNh86cQK/biUF/EBqjBU2jHa9dW8BXX7iAUkUFJDV6undrYLSoe4lRo0er2oBOYxSDwhMnD6FHqMkWzN28g9s3lxGLZuRQJpupr68XyUxKdJx83SwMrFaDsDNCQRv8PhvKTOeQ6X5L5DMWs031WyH4qjMgnizi+q0dYfT4Q/SIqGKwfwyn7zuKzfU1XH1nGT0B5tWXYTVrYGYSS6UsOlq7k9TavJhnsmjnNUkWBOMnGftHYGBzJwZGgWdyFY4lZc+TQr/dwcnZfvzOZ38Budg2rrx3ETB0UIMJ2YoJ711eQSZTgd1lFhlSudqG1elCoM+HfCYFY1tBs1yWyDs2mvuxOM4+fAYrS4to1msY6B8QE1bmfjc6HWzvR2B3ubEfTQkdv5ApCMXdwomSHmi0NZg6fARLq2uo5HPw+V3o1GrIZ6s4NW6F06iBzaaF3W1DJJES+ZjVYJEGuNEowxvwSmNuNTmxl23gTrwpr9uhA/xuKyw2Pc4+clYo8TfevolOsYbRkB5hn1bu5/jhGfhdZjTyKWSie+KvwmmQ3Ul5lgbreZq6NuEZGMB6LIEzDz+I9aV5MVM1mtzSALHoFKfrTgt2h13OUgJ39NnhGcW1zdg+AqAEBoQmqmnhyLEJBII+8QiiBpqNDgEeFr+8j3g8LqBBJp2UtV0uF4WayrqBLEEOFL7591+XfTjo88s66gmFZNJfq6qxuaTvs3BkMemwO4R9QLdtUmxHR8bFKJgNPaeSrAXIBikU89jf35WmiPGGkUhEprxdYJ377n4kIuft6Ogorly+glQyLWaJw4PD2FjfkDPZG/AhmU8h0OvHjbnruHjxMvQ6E3Z2YrLXj470I9wTxO5OBK16Cc89fRbPPHUeo0NDiKTS+A9//EW8+eZluF1eAS4KpZTahIeDyGQr0JLnr+jFk6nVIDiqiMlgoaIa4o4NhsXHaHN3H/WqAiO0uG82AJNewXY0Dp05iCPHH4DT0sDm1h28enkJqXwTPpcBh8f7hSLd3+PH7vYWNForZo/ei2+8+CLimQpKlbaArYxDs5lM8LltKNRrchbSwT8UNKLPbxWPDKVuknQGxdBBMhtFNFpGvcgJsA7HD/djamwQsUgEmXwNy1tpZMp1mZbSVJ21FbXqnIb29Thw9tQsSumsXFfLa9voHXYjk6+io5gRjeRhMegx3G/H9HgQp04cEgM3rZaNZRPJVEKaUi0aiMf3EI/vC2uNbDuLzYOllT3cXUkimmyIHLFJs0M2rwQy2wruOzuKUr6BzbVd+H1eADVMTIzi0cc+BJ3egmy2irm5RXHyX99cRT6XU5t8SvBJBScocDDBlBZKelaCy21JUpAoNw5seEF22rDSoM9jR6uSw+z4kIDRZKHWGk0YCWiZyMZsCSjOvYdMOK4RAu0EhdjQkf1J9l6+UEE+X4bT7ZRmivUj0xx6Qn6YjTpolDZisZgY/DKxiU0bZTqtJo28bTAZbbLu1Nx6SgqrsFjpPdUQI0ahn3NQRalqu4McwfJmG0q+iKDRiD6XG82qmuhlc9ulJitpDLi7k0DIasGk0win0kKLAy09mzmNSAfoSxSljMxqFiZvNV8W/yB/wCMyQ0rq4vGonEdkguZbwH6hBpOTcYUZuJx2qWXrMKDcAEzNOvw6IGwzwKxpw8D7rNYELCw0aqhogVSlgTKMiDUVZGp1fOr5T+BnfuqjuPzGN3DtwpvwG9zo94XQMzCCw+c/il//47/Ene0kDFarnINafQeaVhnt1C7umRnHc5/8CRiMOnz/u9/EjWvvS8ToMx/7Cdx/9sMM/IXBYCU5R0Aw9gAEzkVULPUZ4xj5eRmEuUGAU1GaqFSYclAT1gwHKk67U6QHOp0RJosNNUo+DiL9ftBgqxN31uRkR6isZBU8YJ3BOp8yIP5dJCMmeknQO4BMAkrylA/6A16z7JfUZAFKmlWzQd6G0lHuuRKLTv8bAY0oU1BBYjIgmq26PG81VaCbcEZGIX2M2gcebuoAtNuXqJN/tffh8+P64XPl/fP583Zd74Auo0D6qQOTZf7uwOShH8me+H94UODzv/5JJZPOIeALyYdZqVeQzRel8Xv73Xls7aRFs2qzAF63ViQEpJbSgMTldMHvC6E3PACd3iwFBWmXpPtVSiWZKPIC5eS/1WmrUXB06bfYBIVj887fpw6YunmyDQgc8IuFiJERbJ2OoJO8QJ12C+bnb8viYWFDhgAXlIGxL4z9a/PCpHmbRlgIvOipt1lfnYfCCLSBIeiMVlgdLpmQcXFw8UsGuNKRRc5JFt1SCWZw+svHVo0TVaNBsgVEJ0MteYGusGrMlxr3wYXelsaOLAWVHaCai5DG000SENolaVmC2BE5JFO0IawHk4VaejVxoNvw83PpandUh08ag1QOUhD0B26h6kZBxFAyyg1qpr14IohEg++LKkfoonm8/xvX38f/90f/N5ROBZ/+qZ9EoDeMb3/vAm7OrWK4fwzHx0dx//Qwrnzv79DIxuC22tBoalBv06eAG7kOqXwFdYMJcbTxxMd/EqfvfwzvvP8+vvjXXxIXZert7WaacTVRaTdRbeulwde0m/DZgKDTgIDDhhNHjmNjbUPeK+qhnXYzTEa9TGA7TS1K1Tp0Vot8foKGduiETBd2iN6U7zflI6VqDXfXtvHIhx/DzLET6B0YRL3RxMKdO0IvrVG7p9djfHJSJvu1NmN0Skgk42JOleI0p9nA6XtOwmLUIxOLoVktQ99poV0pYG99GYcnRkEMmBF3pM7xM6ZJJg3zFK0W8XQGN+7clSL5yOSkuPryc2swAjESwX4qh2yxImY2TKpo1SmbISrcwrkTM6LN5wtr8pDk5IIHfLMpFDwa9pQqNayubcgakqgxPRDyMXJSkXVJNDeWiCNbLMLssCNTrmD22KMw2Ibw5pV3ML++gDwRYo8LvUEyBbwiBaDJIEETAlrMG9/e3sbE+LjQiAcHBuW6Z4M6NqICBCwU5+fm8NWv/A1yuaKg52QRWSx6cQwnq4hmeP19QQEqPF6H5MTXG21x0LdZGVNmgNNqF+opOgZUSjWYrTqcffQURkaHxHX98nurSGdrcPbY0VGqsJv1mBzuh8NCBJ2SJTrpK6I5jkaTQj3miWOX6UYd+/EiXB411352agImgwGnTz6AE8cfwODQFJyuAIxGq7AsLEYFn/+d34BB28KhiVH0eFzyOTBOUA6zoUFkizlJG3jj7Tdx+doV9Pb34/btJUxPz2Dx7ioCHjv6e904PjWGPq9fPmtOjr/04lu4sbwhbCY+Z61RJJiic6SPhZk0Q01DNKR7uwm0O1YYxSMgjBPHj0o6zObGBjY3t4Wab7HqpJgizbdUqcq1rU702MAaMDPVi56gE8VcChzWmPQmiVsiAMYmwmQ1IVds4d3LW7DYTDh+chh7e1F43T146KGTuH17DondCmoVUjtrGOzzSZGs1XTEaJEMFhrRkXLIiSL3Xk6XCDZQM641WBCJppArVMXfotWmwaxqaMRIRs4WPvtLn8YDxydw8eIrKDbywi5SDC4s3Elg/k5UCg7S+7UEay029AyEkc0kJXmA4oVzD53FxsYW7t5ZEopwPLKLof4QpibHBOSenp3F1Ru3JJUklaGZYBVKk2wyqG7bIY8UWrv7BTz61ON4/+oNFEsFGHUauG0WYa/cO+pA0M786KKwo8oipyGwyVgmk0zzGfHZ0ZCxpke80MZ6piXGkL09ASiNJlLxNE6cGEe4x4t0IoW711fQ79ZjNGSDUqsKtfvhh+7D6eOHUSnE8MI/fBWdBifrBAUMWElr0LE4obWZxWeFHil+px3RSAwms0NkEBqDHvkCwTGz0FRr1bpMrLuZ0aQ2k+3F84lFIOUEA8NhjIz0wsmpndMp0y2JPJPpVUvOYq5/GqvxfaLUjRNjScOpq0lETB14/cK7OH1yRiaK+WxWnNaTBB6ZNiSSgFEBrMk0oNcKp48E8wgKcDrI6T6lMUtLyxgeHpboTv5uOpMQ8zfehkABz12nw4VAMCC+HmurTCRS9a1Li4uS4EGQgo9H6Q2TU6ZmplFsVBFNRfHSyy/BaLTAbvOiVK5he3dX9uZjRw9hemICi7ev45GHjuHJx85hZHAI88ur+IM/+TNcubIkunqv1wGtXsHAUB/sLgfK1TpyuQocNpqVUoXfQTGfwnZkH8WaDn6nCTPDQwK63rqzjEyhiXq5gul+G84/fAq35q6hCSuC4Ul43XasbSzj+uIWEtk6PBYD7js+Al2zirHhAXF5L1Xq8Ab7MHd3BfNLKQyP9WCbEbPk53eYVqNDo6MVkz42jCaDBtOjLowPDqNe16DEmGWDArOdEbAJbC6mhLI9NuHBmdMn0KpUsLG5JZ4CUYk6baDEEBvePcE8SoHsOpw6Mg6bToNCIYPdSAJThwlQ5lGt67C/W5TYQLJLD00Hcc+xKYRDIRn7MxKV09VGvSI0epqm8YyLRPZw8tQpeT9pRriyvgcO1o1WL/aTeWxsZSRVgtPLYw9MYPnuNtrUdus0mJoexac/9Txef/MNLC5uoFRsCo3+yLHDsFiNuHz5PWSSedQqHKS0oaFYnv5RBlXHbWRNxWhcm03YrnqTavSsUvbr8Ie8cDusSEZjODQexsTYsNSk5B6w3qAsq1ZvCahOpizN+TY2djE2MQh/wC/DJ5p68jEJ3hLIv3LtlrAW+BgOu0VkX2TD8vyk98HgQL8MoQhsU2bKmpbXrU7LdUhmg+QxolItwum0Q6NRU3jYaJJdSQPxFrTweXzY39pGZHUNQzzjHXZUshkBbRiTKCzJehPRah1DXh9GmTiQjMGItrA8CZ4Y2eAamVTkkaQc1ukOk1kaaMoUgj1BYaUmkzHQVrfQaCJRbmIvX4fe4ZY0HO5jlE5kyg1JpXJoFUwFvfBo2zBrOsJQ4rUh8hCjDkkyOBtt2fPWc2XkGk088dgj+I1f+QVce/MFvPPdl+DW2UW+cPLBh+E/dBqf/YMvYCNRhsXhgZlRzvUCGuUkzI0sTh0axyOPPwG3x4Vr776Bdy9dFKYzQYHTD56HweySCFqr0SwDDnqFkfmlpbSZUtkOGcNtGQay3mMjzVSzdpvRwiVsbq5JvT02Mi6DTg4oaNQpwJGJdaralHcHfKzRWLNKvXUwwef9dv+fg4iuOaCwQQ4a7e79sH5n7acykJl+pppQslf5IC6wUBbJr/oYmg/qf7KkOYUQJgLYrFNezAQCmwqOHaSb0Xibz6k7aCS1sQsEdBkA0lMIWKiaoHfjcLt/7zKZ+dy6IAMfd2T22D+BAv+YCMR/62P9+89+TGk1OiIBIAq8urYizZfR4sG3v3sJW9sJKWA9LsDv1cHnNMFuNmJyfBQjQ6PQ600YGByB1cY8YSv0Wr3EIVVLbBB4oXCSr0exXFJNAy0W2Owu2B1OKTSJPJGGKZEnPb0SISTSAlLuLRYBExgTInSaRg2bG2vCEKCDNhMNOMmnBpIHITdKNb6P03yiqFox31pevIVOs4rDR48Lqltv0hCGTZpKASIiR3ducfCEIoU1Fyyfu5j7yQIizZTxL21p/qjPpMZNdZRVjZpUV1GzLCgCIWwiuKhodCQUIT6fNo1GSPUhTYxAgeoOzaKNt+MGxMaVjS7BB/5f17yjOx0hys1FTSSzG/EhIPiBfkhNIqD8wfBBUkFXp8T/43Sle+C9+86b+ML/+/toNwt47mNP49CxY3jr3at49fXLaDW0GAqF8FMffQrIbOHWWxfQFNMy6uedaHU49a/BZHdjK5VF1qDFUz/2z9A/OIvbjAB64VtY34oI2OFzWVGvl2Fxu5DK16TBoz7cY9Ogms7DYweee/JJzF27JaASD8lQyCvTSEmB7ejkmjGYtaL73dvnAWtGu2PA5NQh0fWyCF5cXsTy2jI2drbR2z+AM+fOYfrwETg9fqFs06RqZXVNzG96++gvYRCHWYPZhPWNdTEbNJuNohlk3rLP7UJkaxMWvQ5ehxXtahFXL13Bh88eR7tawlBvL2rVshSDpMjzD2PeWBCWOx3cuXMHQ+Ewhvr71PgkvQF31tYQS+fF8JLXoc1ihcIceW7EnTY++ZGz4mo+f/s2xkZGYbVYkUqnxUCMWbpNpYPF5ZUDF1gjwr298LAoUJrSiHMazDVI2jSnHjuxKCweL0anHsBuooVX3noNmUoGVpcTuSKdkJ2SJ95P9oTNJswbAnUEWggKkKnA64eu4XQg7gkFhRpMds346CheeeUV/OWffxnBoFskEixiyKqhtwhBMhYDGoUHmFkQd1L5SbtNp8sIBiwYHfaJgV+rRkqiDvlsWSIYHzx3FPefOYXb88v43ncuo1RVoHcZ4XLboTQr8DrMEl8YCvhkesl1o9UaxFFagMZKTZr/dKaIhkKnBY08jw+de0i0kuOjUzh86CR6wyPo7xsVejuLLK/Lin/xP30a6ysr+OfPP4vj05PQKaRy0xBUj95wL8qMQqtV8Ppbb+DWwhxOnT6Nd96dx/TUqDit33vyOHTtMlrlgjg6a002vLewim9dvIlEsS5u9XQJVjRN6I1aAUEsRpMkNljMdIy2wWRwIxYrYXFxDyYDixATpqeGcOLEYbnmVtc3sHBnCfki6a1m2B28TlI4qBFk6srbDQ87MDk2AL2mLcZRBGooVyE1m7RY6B24cnUHHa0ezzx3GvF4GrH9DMYm+iVKbnF+FymaB1aiGB4KwaQnGKeTJtHHglevlyl1lyKZiCdVbXerA4fLj82dfWxsx6AQ9DTbJU5TtKoKEHKa8DOfeQ7PPH4OX//6l2HzmiWvLF8ia6eIt95aQjTB4laDtnRcWgR6+lBvViT1gg05p3GpaBqtlgZGjQ5Wow5Ku4zRkT7xEdAZjFhcWkUslkYuX5VzrlGjXE6HvpBFEj4IgkXiRTz8xJOYW1zB6uqGeGhQwkNn6QlXFX4L91OiEwoMNqs0s5zMUdvM0Uul1Ua5xomtDSRFrMVL4mhNXxOl3oa22YDLpsGPfeJpZHJJvP7yO9DVdDg67IBJaSDoD+DZZ55AwGXBrWtvIrp7V6RRsWgdVZ0Jt/caqBMI99qRKJUFePEzG7rCKV1AUhasTu7LPKs6Is2TaD+yA3p6xAuA1FQ1W7okBSf/3ea0YHx8ADpJLeF0y3LgAeSAy+0WME8t9ioiV+MEVNVFU2tMo1cj/vRPvgSLuYOx4SEBZtLJpABYBDqYUMAJPx9rYKAfhQLlCKwjtRKhyRQCRgIzcadcqiERT2BsfFzYMGSAZLIpmYKSKsuinMkr/f0Dch+UEdBPQ+LAahWsrCxLpjoZDmT4keGwuLgIt9eLdKmM3f097O1v4/DhY0LZZ6pDtV6VdRPu7cGZ06exuHAdP/2p5/DEhx5CuVDEpfeu4a//7gVE9vfFUNDD9BWfW6QVzU4LqUxWmouJ8Ukx+ayVi2jVq5hfXMReIo+gy41elw/hgX5cvnkLe/GsTLt95g6OzgzA6zYLeO7y9mF4eAx7+zFcX1xBPJmDWaPDsZleGJQqpsdHkUoUUa4U4O8NoliFSBj4mVMOVKm1UCpTVlSE3qSCyoyGDXnNqOQasJr1qLJ/0DPjD7C79OgPh9HIa8XrRjHq8ejZI5joH0AivoeVtSVpXn2eoMgWeI4zIng3mpMmmIBGfG9boiGL5SIePHcC8wt30WoZsB+pokCvBS0wOsxzIiSeJwTABTi20FxNlSKx+aEpH0HSmelp7EX2wNQm+u6Uay1U6mw89ZibX8PVG5vCYtO69KhX2wj1BKX2+6V/8wu49O5FfPc7r0OrbcPn94spKD9/7otVmu41aPxGxt5BdUz2AR3eFQ6hKE9tiZxLo9eh02zDaGXNRhCzIQa4M5PjKGRT2FyP49FzR+B02IRtmc3nZSpMUSYjcQkyETDggIBN1onjhzA8NIhELCoNE4dITpcHN27dEv8SJhHx+uW+HA4FhWnHP5xR81rmXh2P0VtEJ4xcm9Up647yuJGRERlmKGz/tYp4BfAsZdoBBweM3+bwbPnuItKxGKw6LY5NTcKkKLBpdVi+vSDSsobJgO1yASG7E4NGK4y1snhIkX5foMFuSyPDBqbNcK/jcyJIYjwwciRoaHc6xPizzeEPTT7rHewXmmjqTHC5HUglY2JSnKAUoNSAqdXAlN+NsYAbhWRUBoYmIyWVOiRLeWRbbRSaHZgDIcztJdDQ63DfPcfxO5/7X3Hz4ndw6Tvfgctolb3g/HM/jsvrUfz1ixcRybTR1pjR1xfGQJ8X68tXUc9sYrTPh5/8qc/A63bixvuX8PbFN+By+/DMx38S9z30GDpgPLINuXQaoWBALhLKa8gC4TUrviY1mriSldGS/oZDnGqV0kItkqm4rDnuuTYLvdckG1BlGhyANd04Pu5P9LZSp+kqjb97frLJ5+BFpM0HpoRqg01TcZVRoMpf1J6afQCBNXpY0Oy8CzyI5xp9z0RWciAn7ijyOqTXUTrSC1BarPrKqKACpSnin3AQHajG1toOHp8yZA4eVRPCLojBWkb6F606NO32Ld3epStH+OEkg/Ej9/wTKPDf2qj/Y/7er/zS4wpzfN0un8gHItGImC9p9Ha8cuF9rG3QjZZ1mgaTY1YxhSIoMDM1KS7OTqcHA0Nj4qjN6JM688QZuUdKLyf87YY07lqeDgBcHp9sUg5Oe9sdWWRE/QkMcLMkisscb1IN1Yzxpkx1idK1GhVsrK+hWmuokUUdSP43wQOimAQDuGBV3T7pNVTzKNhaX0Qhl8Lk1Cy8gRCaHY003zwcVJqzSaUZ07uAMXN6gxQx1FDzNTB5gMUQATHJGC0TPdOLqQ2nJZx2cJzFApVMg0KRdC+7NIc//CULW0ttkUr94uvlolEXkYo+smsiMqtGk6hTv+7CUw0Km/KeccGyuOuicSpgoOaWsvHvTk64mNkgciHzi4glnwBBCtLLb89dxR//P7+DRj2HBx86jUc+9CHcWljGd1+5hHhcNbV74qH7cP7eGSxcehWWVgVKtSrjgqbSFGOrJoxY3o+i6rDjf/7FX8LA0Kw4Ev/VV76EG3N3xc2YDRyLpxYPEY1jF2CwAAAgAElEQVQBisYsB9jUSA9cZiAbjeNDD94Hk1aPVJxTDxpiUXOqwEQqqYP6uwYGBnvFzK/SUJAr1HHz9hLWtxIYHB6RfOmT996L2wtz+OYL30a51sbJ01MYmRjHQw9/GBvbUQFl5m7P4/jJeyV9wOZ0oMpNsVzC+voa9qMRoesRTOKEzc2ihRFklRJYZ+laNexvrYkJz+zYMBSaUmp5rVOr65PPnO7em7sRxHJZcb9nvOJAf7/IZTQaPSq1Bta291BptBHq65epdjGbhdfuhMdux3NP3ica/gJ1hRYbytSS6bSiiWXBksnlcHNuTp1w6A3oDQbRoRM+WSo1pgP0SIFNbXWt3cEup3VmO8YOncFesoGF9WXsJnfEEJHTpN4en7ABGAnG60rkN1qtAF+X378iz2V2ZlqAAxqKsbjnZIcTQFUqpODf//rvQW+k5lF3IKMho4WFG+M7jdBpFWF98PCyO9zyHlA/7nKY0Bf2oVEtw2Z2ilMy47RS6RimZwcxMTmCdLaIC69cg9URwGYyCo/XBa3ShMNqgJsO0TaT7Ee7u3tSKDGZgTGRzJrPZ9RIJK3VhEpTLVJ/+lOfwuToGMI9/UinCgiHR9HXR921XijXnDB87nP/Dl/567/E/cdm8LOf/kn0+gNIxBLSCPF9oMwoW2AU4yVEkzGcvPeU5FG/8sr3MT09i7MPnEYusSW+GbVqE8UG8O2L87i2uo26TL1ZgLBApocJqfY6mRA5LCYEAowkbcPh8KLd1iGZLGHuJg2x1FzuMw8cx5kHT2B4dBB/+cUvIpOvYHMrDYdDh1DIo7rKbzOekZIHyCSc/g1jo33wegzQaeqoVouifaR0tgMrbtzcQiSex/F7RjA6Esbbb9/E4aN8jwJ47+15zEzNYGtrHsNDPVDadMAmAKMRgFSMWAUA6gh9lswBoSqKZteIvVgKkVgatbYGTq8fmxt74nL90Kmj+MwnP4ZHHrwXq0u38YU//2M8/vSjqDUrmLt1C9WyBgsLeWzvZNCkKNimk6SM/bVdtRiyci9RCy82+Z06p4hGYSCFwz4cPToLm9OKG7fmhP2gkOFU41yE8Z86uJ0mhLxW2K1qROTdlTyO3HcCb79/A0aLQ4Q9HodTtLpjtjTMnQYCPhcq9TIqjaakvxB5qVQVdHQ6lCgV6+hgs4cQSeSxmyzA3xeAy+PF5tI62pUmHGbguafPYXK2H699/3UsXk9iMmxHwGHAx599BjPjo3jjxb9FPb+HVq0oGvBgjxWRkg4X75ZQ1Zuhd5lR0esRSdCUk341NlgsHtWMlkyBXOEDgFpAd6GfmuDxuFEhw6zVFL8bFvI8H5796NMwmtl4qXnZvI2sI06ihMqvgstDQ4PY2dmRz5pNgdHAtTuEy5ev4eXvvoZQ0Im+UEhAQ7qR5zMZieVjoUp9Na8TPmY3JpH7Oqm4fn9IkgumpmakMOU0l3swzzQ26vQUuHr1isTp9fT2oVbrwO8Pyv4kXjHlsurjY1OBADYnCwvzAoKwCRsZHcadxSXML64hkcnKGTI7ewT5PPeGptBn6VNDltj5c4/g2vsX8X/+bz8Hh0knPjffe+V1vHbxfWFRjI+PCdNxa2sPN25tSqwx/SZdLgvCYQ8ePXcGk+PD2NpcRzKdwsLSIlKJMhwWHw4dHcPC8h0540v5IpqFKgZ6PTj38H0HoC9laKTP2/H6e1dlOJNLlDAcNiHoMWKGcY3NDuLJqLBC/MFxJFIlXJ9bUBt2hfp/BfV2TabIPjfgsmow1ONBs0pWWi92IlXcXopBb6XPSRuPP/Yg0tGEmI3GshWEfHbcMzOJibE+2ByqqSkNG806M27cvIGF1SVsR0vI5ms4fXIS+XQS5WJejFYfuP8evPHmO9DrLDAZrNjayouMiHvW6Cj9IjqMAkC7qUG414qZmQkZtrD2y6ay+MiTTyMW3RePC5ruBUMB8UrpkG5eUZDLNfA3X31TpAQFoXNrJCb00Q89inQ6iavXbwqw4A+aZV+KxRJq4lWzg5GRMTx09iwi0X3cvXtXhk+SEV+pC9hOsFrYNfRbManTWtWgTS/pAl6nDVNTk0jEo1hZXsGDD5yGw25FvVaRhpEN3u7ePtL5okQEVuusxQxiGOiym3Hf6XvEFJeGlzTFJZjKNcaa6M7dFZGsusk6NPO7A16mbUR2ZMjEpozfQ8Fe+HwBOU9432RnyRliYJS3XRgDZHBl0ymYDBYBnnOFskgM2bRt72yjWipgdLAf5k4HdkWPHpsT5UQGOaWJutOM1G4UYZ0ZQYsJmkYJzXYJvX0hRHYj0ChGjI0dkj2BnhCVYkZqcvphDQ4OoVKrSMIIQYqOwYhYoYpYpY1ym8bYVfSFyUauI1WsI5mrYMDrRJBsrWoBxyYnsL2/J6+LMok6OoiWKmiTAq/RYzNfRq7VxkP3ncQf/Ob/hYVLF/DGC18XcOPQiZM49aEn8erNZfzJX38LBks/rI6geKfUqyloWgmkI0s4MjuA8x8+D4/Ljr2NFbz79ttwubw4/+THcfKBR6E12pHLluF1ucQMlWe8xW4XcIX7H8Fhifo7mKRzf+LvNZs0aFdNIFnfEAiibw9rMHqpsXYj4/mHa3nux7xmuo04mbzdYR5/ZlMu15aOfYJa53fZBNx7eb6yFyFjo5sgwN9RjQHVdDIOPdkXcVDDXkONB+TsiSxmMohbcnsObXkdsf9Rm32VxajKDtTGX42lpbRU7T3Yv/BcUZkONFVX10uXYdB9rvwu8b4HDIkf/v3hQ//EFPiRREU+/2s/rtgsjLNQo7bW1lfR0RrgCfTjW99+E4tLOyIoIwVtsM+MgNcm+urZySk5wHx+JhD0SNRWtVxHLBoT5JeSAxfjazptZPNZWRR0yrTaHHA43HKRCtJP45QWF1RbDnBJKhBKvhkWmxrZJrmsdFOtlrC7syXNfKinRybHbMJIbyQqrGquVEPDblQI5QObq3fRalYwNDyOAIsK6qugFWBCjProJVCtfpDHy6KiXKrAajahVMrLhiZpARTWHRTCzCrmguOhKYY1B4tWZUYYUSiU5JARSntFdVdW2QzqoiOdp4u+qdp/uncLIUcmWWp2qbqRdKMIu06fquGHSnuT6BETJ3+k/7QE1PggY5QTvGTyA62PbGwH6J+KWKva/N/6tV9GuRjH6GgfnnrmGaxu7uH7b17FfqwEi8mO/oAPn/tffgbXX3sRy5fflAPDQqNDUt+ogYIBC1s7qLusePb5n8I9px7B6uYm/stf/RWu3VoQGnfQ65AJ/H5KLfDrDY3Q/oy6Fh44MYvs/g4evf8Boi+I70eEllWrV2Cz8przw2KyIMhInBYzkfWoUp5hd2E3lsTiyhYKpTriiSxGRidw6MgRQfzfef8SHG47jp44hrGpozCYndjc3lGTLgxGaMk+URQEgsyO7yCRSogxWYG6//1doaD2BoLQUgtVKcFhNqBTK2F57jqCLhsOT46hVizAzhibJuUvXtURmNcsaYWNJu4sLwtVe3xsDD4vTRHNSCYyKFTqWNnYQlPDBsWFcr6AgUAIgz296A3qxWdCUgC4Li02VTpQrwnlf3dvT64RGhx6PR5MT4yjVFT10QQGJCfX4Ua2UESB2c5GI3Q2N+yBUbx1+Q5ytRK0Fi1ypbIYho2ODMBuswjSzOuPFEiCcmxyr16+KiBAhZnFvb3w+3xy3d5zzwkx7KPHx0svvYQL378Ii0Un2eQGA1MUDLL2bTau76boCTndpsMtjd0UMCOTZj5tjAz2oCfkg8PixOKdFVhMNpn4nb7/MB48e1JkCS++8CYyhRaijI+SJrSJcMgJJ3OK3XYMD/bJ66YcaG9vHw0W1Gk1OlVvNGN1NwtFp8hh/W//9b+SpmUgPIhQMAy3K4je3hGhtpPF0NsXxG//9q/jT//0P2Eg4MLHH38M5x9+RIyqWo0mvG637Ac7u1soVYpYWFqQaTXpzd/81gUcmh3FzMQwtM0i1leWAK0JG7EcXru2hnhVkc+cpny8/p12yivqsFr1otUnaOFxc1/Ro39wULTvlFpQVrF4dwd723Exx7PZdRifGMbHPvEcCuUC3rr0LjY3d/Hs0w9LBvwbF9/FykpM5E7cX6lptVsMmJoMwOXUizyHNFxOnWp1rWh4U5kiZg770W5rcevWDs6euwedThXpBCMk6fKdxsT4IAq5jACk3G8IDlFWxe/UkXs9LqysrIhsim7OrY4WyWxRvEUyhRr0Zpt4Ijgtejxx9jROnziGepmTCAPGJkawvbeFVGof2UwCqWgGpYKCW3cS0rA0GfV2aABBTQsmnRbVtoJUriyZ7cRBVc0zTWK1qg9BpQ6rgzFLLdQqTcZow+MwC8OJU+rhAReM2gacNj20Bj3imRL6J47h3RuLqLdpbEeAgVTwAh6ZtcBj0CCXyUJH2ZSViTlknkDYB9RuZ2saKAYnFI0dGztRaAxmDE0NYi8SQymXh9NiQS3fwJnTk/jV3/hX+JP/9Ee4fX0DSg3o97nxY898BEGnGesL70HbzKJTL8NpM6FvoA+Xbm/j7btZVLRGGFwuNIwGpHIphIN0LnchFi/KGUjZHin3LMYE+K1UJNaSZlSNFtllaqwar1+C6CdOHJNEEY/fibGxEeQKBXUiVK2JFIfGgjTVZUTp8PAQIvsROVt9Hg9KTOTIV/Gtb35PTNPorcKGZnJ8DCYdDUGZJpIS5hcNAfcjexIFK3rYA+qry+lBIBCSBiYc7pdp7ezsIexsb0kMKgFOyhXWVlfkdXHvOHKUe0JezjUbjdjMqkM295ZoLCZTa06bWW+Ew71S7L70ygWsbccRDPXi1L0n5AzI5arCLiMrKV/IIrK3y9BeeBxG/P7vfhbVQgqteh1f+vI/IJHJC0Wdk+mbN+axshqTc5+6cDbxpUpBptGD/T346c98Gs0aIzZjWF67g7tL61A0FvEzqNTy0piRjt0otVCvNjA1MyIyKSaWENxlGo3RGcDV67ewtbKOkNeA/h4HvC4nQv4Q0pkYMrk8Qr2TyJeaIouam19CKlNGNJkXarzPTx8LHc6cukckf4rUSTasbSXx9vuMoyWjpYHDs0MYCAVx49YNaE127G/n0O+3oqfHBq/PgcnJGeQzJbitTqxtrKHcrGI3VkAqU8IjZ08jl0lha2sHNpsRp+89jEwqjv3dOIpFRrPpkM3XYTArInPiGudAKeTzwMkps57JOwQeLJIAMNg/iFw2jUo5jxPHj6BULiKRSsHjDWB3Nwmt1oqFhVVkcgW8PheVxc6EKV8gILGwHU1TwOzBIa+wApLxPFxOm7BgOb3l3rC9uyPnG89oNttkeyQSKfkcBMMkfZsNkUOdjJINkI4l0Rv0YPbQjDDndiN7AgQcOzIr3gL0ACAjIRKNIV2oyNnegg4Gneof1arVZd/8yOOPIJOKolIuCNvG4/NLQs6Nudty/dMkl/5ZQb8fRl1HzkzeL1kM9NEgq9TB80zP610rwzSepJlcWtg3uRzjd9UQhU6jA5fDA7vdLb4KBosZ+8koiqW81DPaWg1HRyYw4gkisrKBClqId6oSLzhgssPDZlTLeMMsKlU2lVYE/X0wG13yM9kAGm0T+UxS0pc4rSeoWKkQzGtCMZiwny9jr1BDVSHbVfWHoqEdmQK5cgMunRZH+3ugL+XgsphgtKopYIyIzNbKyDRaaOiNqOgMWE2X0NBrcfLYYfzuZ/8dirvr+M7ffgmtahHDh45h8vQ5fPm7r2F5Owu3bwyFEv3IOnCYW9C2E2hVyXLz4fxjjyIc8GFtcR6vvPSSJJI8/vSP4dHHPwaNzgZoDPC53dje2kBvuEfit5kWRXCIDAz68bBeZ+1NEFy8fWgeSEN0sjSkCdbJMIe+YYzrFR+OA9lut65Xb68O/CR2/CDqnICA2kCzJ+H03/5Bo93tA9RaX+1xVAYy2SyUmakSYWExHAwZCUqxpmOvw3/vggtiWNhSE9LEpJIRh5JYoKZfdCMHVQNE1cCyyxAQycGBWaIq11Yfk/3EB9IHSStQe7fugLILWnSf+z+BAqoT3I/c12/9H88pnK6QtkPzjJ3dbaGRGsxuvPr6Vdy4uYZmuw23Q4O+Xhv8HiuURg2HZ2aFLkfdTLhvAE6nV5AxOsOygSCtpkUdvhYSNUODLtIoiVoypYD6FvWC4vTdKgaFLBwkUlASBdTJ+QcmeaQdkzK7siyNLWMJOdEnbZwbueqLq5qDqKkBdPCkO20O68t0aK5iZGwCVodbXN/ZFEoEqNIRDaTICOp1dYovrpxtaUB1WpoNNlR6jdmgHkSkwOlMAm60mqqWmc9JskIPtJqMpeL0WAUoVE0/QQE+JBv5aoUgRNfZk8aCBAVUh1YW20QkWcB10cUuUCII4oFjaVeLxNuSbcD3jM0t37cu2sj75P9x8xADOZkEHTwWEcVqEb/325/F+uot9PUF8NTTTyKVq+Dbr1zC5m4O5aoCv9uDn33+OUz3OHDpha/CXMvDRQdfDZCr1uEJ9eH25jYyeuC+Rx/HuUeexs5+FH/zX/8W12/fFSDERwpfrQTFaECVE7sGda0dNGs1nJgZgF3fwaGhIQz3BCVXuV4rI1fIinM0m2OLwYy+UB/MJhvyRM6dFpgdVtm0k5kcqvUOovEsllY2USrXMT41LSwATnOnDx9Cb/8I2tDD6fZibXMLo+MTEtMX5TSdUZyMVzFokS/ksB+LYG19RZWv1GpSVFUKOVj0GjhMemwuLkDbrGJqdAAumhyScghFjLVIexQAyGhCvlxDLJ1GhM7XNqtkkFsNZjRqZM8o2EvEEU+npaEs5wrw2Rw4NDYBh1NFo/kGk4LIJo+6tGqjLt4HbOQJdpUKRRi0GowODcq1xqkJLxnqCus1Rhl2UGk1kSxX4ekdgt7Rgyu3V5GrULMNuLxe8egYGOgVR3uCfMEgG3QyDQyigXzvvfdkInfPiRMiqSAIQSbEsaNHJe4tur+Hr//912VKT0kPaeTiuSHeFtTf0QiJ3xVMTY1Kc5LNFUVrx0k2Ka3DQ37xHOBnHNtPIL5PM7MqesJuPPDgKdGgX3zjKrLFNqpaM7b2YrDZ9OKU7XRwmmtB0O8RYIMeDlxb0b0YNB0NvG6PqHxTpQq2IkmJmRoZGJT3bHZ6FtOTsxjoH0UoOACj0SFeIzaHFX/391/B5371f4e2UcPTjzyE5z/+UZFG2QxmmYYTkGFTuLG1ht3IttxmfHICG+vrmJ2ZkZi4+M4qtrY2UVcMuLWWwOXFXeSadFjQqPp4rQZGfQd6bQsuh1FiBEn393rom3BArVUgk0/RwSo67G4lsLeTQzZXkWa/p8+DM+dOwe0z4u6deZj0pMIbcXNuS2JGaW7F4peHez5TAMX00xO9cNLPwWISBpfVYkOp1ITRrENTKUsKw+3b6/D5bXDQ1buhl8+l06ng6JFpiQijjwPXJqVVnGLRrM3lsEtxRB05zwKr3SlTVAIC25EEssUO6mLeCoz2B/H8M+cRDvVIoz00MiCFPaNOaTK6cucWlhduw2qy4frcDlb3MqgaAVoaPDxsh4sMq6Ye0URRTNbaGgWNjoJKW0FDa0Cq1EGh2oHeRNNarRjj+uwmkVBwnVMCQUDAaqSJllWAt51EDhbfILbiBeTLdAwvi7SHYNN9owZoSjk4LYyhakIrJpk0l2uKMW+x3kalY0K6qEEkVhUGQyAcgN5oQCKRFAMzJiaUs3WM9XvxlS/9B3zpr/4c33vlMgq5Dqw6DR4+eQL/4vnn0GykoUEFhVQcfpcVhVwa33nzCuZ3Gig19TA57Rg9NIPd3Q30+W3wuvy4NbeBmkLTV0gWOos6MsT8fkrt3ChXy1LYlSucThG0zgvgNDo2hGDIh5lDUwKkcoLKCRRB+75wn9CheT/8O2+vpg4oYvpHicj3vvcqVlc2YNBpxEMg4PWgv7cHfuoNO23RV6seIxbxd6CbOiUJbHZ4P4wepASA14tWPvsBBPwBYSdRV00aLdl6TCKgfIZGrtS6k83QPzCI6elpGTgQBLDZ7djb38P2zo7ow8kQ2ItEsEq5ViwJmyOAnvCAMAXYhDVbnOC1sLK+iHK5IJGJyWgaTivwF3/2BxgKB5BLZ/Cbv/n7wrgKD3jgcFjw6qu35LwZHHCLFwmldHx/C4Us8pkczp15GNPjh6HTNHHn7lXsxmKIZcooNyroCXlRK+Uk3q2Qbonjfq2pSiMGB4Lo7wuo9ZGWJp1tvH7hZblO7zk6CqtJC6fdhkIxjd29CLRaxtTq4O/pEUCP/k+5YhkmC4ckwNHDU3jysWdx8/ocIntRkTxQUvbOezexG8nCaATOf+gUvE4rNtZXUa7QN0eHWr4kEb4aKXcM4iVgUDg116HebiOVp3cJcP6R+zE1MYavfeNFGE06fPyjj8BsULCyuIj9SEpSTcjKjKcKICJnt2rQ1xPAqWPHUCkWhC5Po9Lt7S2Mj40LqMThj9Nuhd/vxcbGOkbHxuS8SKULwkphhColev/6Vz+PWKwu3kYEfWutKhRdR9ilY5O92N2Jw2ywYWR0RIz/trcI4FI6pNK1HQ4+RlCYM5SbkbXKI5f1K4dR9WodFgdTsBRomlXMTozhnlP3Yj+ewMLiEmLRBKanhjE7OSZmxzQynJu/I8ATZUSK3gyFUYeKBjoNLW47+MRzT2Cgz4+tjRUBxDkFYkJEIp1FPJEWRiDNuntCAYRDPomHZMwmpT48W7kG6SlAVo1MoDVa3Jy7JZLBttISJmXXo6DT7ODeE/eiXlN9DxhpWqqXKYKV9z4fT8BtNOPe6cOoM5ZVaSNayUOp1jAbCiNstyC+vQaPx4p8Pg2fn2xEDgZHBZBgAxxLRCRCV6tohc1Zb9L/iNGtJqQKJUQLFUTJCihx4k1WGaOX68hXW6h3dHDqtOi3GBAy69CuVuD0ukWLzyFAud1EWaOg0ATqBgu2SlVo7U6MDw3gV3/53yC7vY6L3/0HYSvc9/izKBpc+KMv/R2CfZOolJm6pRozOoxNGJQ09LoCekIOPHTmNCaGB5DY28E3v/ENmEx2PHz+WTzy4Y9C0dkERKmRzWRSa2mFTbteL47/fI18j7uSX+5LrNElNl2+FNnnhUnQ7gh4QlYWjdVZk3cn6cJQqdFQUd1T1SZcZQLwO+tznjGMwKRkSxjEB1/8ueu7xia9e7uu/KArMVZ7ABUUZn/Heo7PS3zW5DFViQJ7G9Uj4AdygR82JO8+P1WKZjsYUqq+ZXw9XeNA3ndXKtBlDsiI80A20X1tXWCDtx+aPfoj2RP/YzbpP5JvwO/96o8rpFo1amrMXTqbgkKTqIYGF9+6JcWlhkYgRm4INimi9BoF0+PjksEe7huEy+UTnwDSj1PJlOq8WioIzZQ6YmZqM79VtJUKtUkekRCIE784YiqifWFDTkSXjRU36K5rpSwKGqqUCtiP7AqtsTfcJ00bN0e6vnJh8Tufg8gGqNOhdrndwurSgsScTc7MSOwIdAbVsIb0RaJ4QpdR6fds1OkFwOdBYINZ34zSo+6GWn42fNxkTSbqwNhcs6G3HOh8mBVLJ1Ct/OH9qQtDnejLBJ9uz6T4NQ7iRhS1wOEXF1M3xUM1/WD8zEFMyQES2DWMUjcOFRHkQmPhStRYBRV4W1J/fmBqQqqZapRCyhmnkwdmvI0K/uDzn8OdhStC1//UZ34CpVoH//DdNzG3uAdFZ4fFaMXEQAD//NnHEL9zGfvzV9BjU4EIjdEMqyeApcg+Is0aHn36ozj/xMcRS6bx1a/9HS5duYZCoYqQl86zFQgHX2tBJsfCgqALGwQ//FYDeqwWTA32Q9vh+9ZGKpMSOhab3KDHD6/bJ5RqAgGMKtQadeJ4WyyXUSiVJWppL5oUHeLufhJ6OqJr9RibmsHg8BhsThecNLdqk2rqgM3phNFkQSwelw2dOepkC+zH9uQ7J2uMJxwJD6CYTUPTqqOaSyMV2YG2WcHEcD+CHhfajaqwSthAsHmj3IUpG7WmgvXtHUSSSYnJ8/s8CAcYNegSt965Owsip2ADSBffwVAvBgM9MFkJMnETJ3BCZ2StTEeYjx5PJSRtQWI/FUWc10lx5efa5qhUYaNtEopmqdpEnu7pjRY8/WNoaG24sbiOvdg+PCEvhkZGceXqVTjsdKqng7sJw8MjcLu9co0S6b569apQx04cPSZo+fjYqEQ10vG5WMhgbXUJ3/jGN2UtnTlzBu+++54YnQkrhoVWh6aRRMMVoVuS6st/JigiTs86DfrCDvSGXDh2+AgWF5aEHlnIZ4RCf/r+4zIlee+dm9iN5dE0urATjcLrdcJi0klEHoE7SaEwGeTxaHxWypeEGjoyOAy73Ynl7W3sJ9Li2hzw+OX9vu/0aTx+/sMI9wzC7wvD4QxKdjqd8W/NX8fP/fxPo1kpw2sx4mc+80kcnTkEj52mg6r5E01UYzFVeytJAAN9QjGk7ChJ7fLGokSFRXJVvDO3hTsE2Yj3SKOqAz9hs5ExV2QHWPnPYm5HSqJcjy67uK97/V6RQxB0d1jcqFXaWFvdQyyZEXMrg0WPo8cncezIBIq5PG7NLWFjO40qUzGcFtkTz507g+tXb2B1cVOK72DAgfHRMHx+h8S95bJFoQCbLDoYTU5Eo2m0lboUz8V8XdgtBCNP3jMjrCumuvA9oPOyw2YV7w8yQnhfLFJ57Wr0jIdso9HRY2M3hmpLg939FOoNIOR24TPPP4VHz54DI3GTmThu3b6Ll1++KPKOQxPDyKd2UCvn8dKFt3BjcQfxcgd+O/AT99jh03ZQq5D5ATE0VPQalNstxCodlGBEoW1EJFUWDw/uicRzB0N2WAwHxX+tDrddB5NOET8Op8eHRL6Gpd0sWkbGFxoQiSWFLcSozWFHA15DCx67QRg5Lh8jVhtoMtpLo8Bod6MKJ5Y2M1hdz0Fr0CE81CPNLc88m10FTqr5GkJuM778F3+IN954Gd9++WHlDc4AACAASURBVC0UilWUsk149Ro8cHQCZ+4/hUo5DZOmjOGwH5feehObiQoWIy3UNHpYXDYMTo7LRK5VysBpc2FtYx9tvQlaC/ezhJw5LOJ49o6MjqoUfkaQGtQCkPR8su38fp9MxFxesu7UiRDPEwJ/BGM5baMZIYElAtIsZPmd65j/d+GVd6CRz6ICo96I0aE+8WEhS0Bhsax0REJEtgGZVIxJZL3B/Y/n1EA/Ac2GpAUk40mZaGmhFeYJ9wfqufk8yDK4u3gHx0+cECPgvf0ojh49hrGJCXl+N2/NiUyI7CbuvawHeH6QVbW/n8DExCS83l7YHR7o9GQwOdFoKKg2qognI8jnszKlTsbiqJVL+MoX/yMmhsJYmLuNL/zFX8Bot8Hh5iSzircurmNomD5Bbkk1IUW+0aqLDw7rn55ACM9/4lMYHOjFpUuvYGtvG5FYCvkifZVUczvuE0yvSCZTwobze33y3hgMGgwPj8LnDcha4lT58juXcd+pYWEVBf1ukaPFYlHJgCc7Ll+sodYwIBorweEywMHIUlTx9LPPAh0XvvBnX0axRFmFCaNjIeSyBUT3sgIKPXhmAj0hN0r5DBL7UZi1RlgNOrnPcr2BKhsWRRG5j1GvF9leXeF0uoXDMyN49iPncfvOIt6+dAVPP3kCZ04fxd7OOvb34xJPSJYQ74fgI/1lZicmMD44ggqZlDSqM+rEM+LkiWNYXFwQULQnGJQ6KRpNYHRsQmRwPDMYXUkWBa/R3/3DLyASLaPW0KBU7wggSP8Orjs/NerFAsJ9/UKr39nelNhPnsv0tyHIwWul01LEKJXSC3WCq4jPFWN6+btCnSZzy2bCcF8IDz38iOwJb156R6SXBLTHhvpxZGZS6si5hbu4u7KJclODSpPpBSa0SmV5TO4zlGY8ef5huJ0WbG2tyxnQaHeQyRURjSUldYe1pcftlFhLk5FNYQ1en08kNqwt+NwzmSwy2ezBIEyVUbDupHcH42CzuRyUtgZGLSNkDWLYSUZFuVaUwQwPwUalAqVWQzldwnh/WGjy0WwaxnYL4z4v3DoFtUxSIm7zuYwkNbXqbQR8QalzZH6lJ7DPWFbI2qcMh/p6DsWrTD2od7Aaywoo4HY70GrT3V5BttqS9yfscCBoADyaNpqlMsanx0TywSFArlZBgcbORiuyDQ12KnUUWx15r3/vN38Ne8t38Pp3viGmnmefex6XV6J4+Z2rUPTWA5mdgdg1fDYN9O00Go0kvB6T7K0njx5CdHcLr3zvJQAGPP6RH8PD558Tbx2y8twOhwDfrMuYWtNSmJRkglFnEJ+Wbs0tNP1aXSbk/BIdvkiAGYPMukSVDQjz96CJ7jK4uH/y+u/W4ep3FRTgF2st1kZd1hf35C44wMfpmpBLSkFdpfTzq/t73K9/4GPGhDe1d+l6i5EhzS+CogK8HgwafzhtgD/zObIPIzOL3lb86qYKqMNIenSwz1BZD13PgO7PXelAF0Tg31WWhILBmSM/kj3x//CgwH/8rX8meSySXU8nWU7ErQ6U68DLF97H7fkfyAdGBm1QmnWYdHocnhnDkSNHEQj0iq9AMBQWfSA/ZU4USX1hQ8WMbW7QzD1m08IFRQqUuhGrFEfmrXLzEhMkmcwwj11tXnlxyYUskYQNQZXZ7NIFlU7EnDhKU9wgXY20Woc0NHJ/TVV2sLO5Js+H02OPLyh5wdRF8UImhZbFC8EDLjY208VSWRYQ42Dq3ETpkFstq029wSAmOxaLg0sQZrNdjYDpqMkHdGDlgqP5FEGWLrWGi0tlPajrgFM+1bSE4IgqHeAB0DU3ZBPf1QqpGp7uZqFO+dmQix+Dk8WpSt+htIHGN139kizAg7/zO++c+lh+F1OTTgftVhVf/MIf4vUL34I34MATTz0Bq8ODb7z4Oq7ObUBr8cFqdUGpFfGJDz+IaZ8Jy29fgLVZFtqclRIOjQFb6TSi7QbuP/8knn72ecRSKXz1v/4t3r8+J0UvKZk8HHPliuh16w0FhVJV8up7vBYMBdyYCYcw4HNBrxA57SCVSQvyzw0tyPhLr1+m3xbRtOVkQ3M6OVGpSvHIw7DCjHqrE+WGgmiqiO1ICg5PEMdPnkTf4AB6+vuhNRgle5qxlL29YQEnWCTzcyuU8ohE97C0uqRm+DZacHHs0mpI2oBSKyOxt4VKJonJ4T4M9/VKI0ctL68hFjN8/z1eH9qKVsCRu6tr2NqlyU4Is5PjEhvFjXh1Yw17iX2ZnjtsNoz09mEg2IN6h25QpLIzbtLEoRLSuZzkhdN4k9O2bCaNgd4ekb6QCk+vCDEirJdE39Zu6tDs6MB7qmuNaBgcuLsdxW4ygwY6cHoo4/Fg7e4SBsb6RGNGqi4piZTlcHpHUOD9998XTVp/bxg+r0e8EQ7NzsrPSqeB9959GxcuvCbUYmrpX331NWQZVcYITslcbsFKfSITPBp1abJYuFAZQ3DDZATsNi18Xjsee/QR3LhyE6WCmviRzSXEAZ/TkuvX5rGzn4HOEcS1uXmZRvT2+MVxmTRUuljbLEYoNK1yu5GKp1AqVNDf2yc0zVgyIayMXKYMGqtazRacPfMAHnzgfthtLsxMHUMoNCpTdrPNiq29dfzSL/88LPomcrEUfE4HPvMTn8BI/zBMLIDIvjHqBRS4dv0ytNoOvD63JK64Kb1IxhHbXofJ6cZWtooX35rDdqqKBk3BTUTudQDNrPQKPA76QrhgNhFIrMFhowM8jTXNQmvmnkKDNep0hT6qVT1WWBhG40WZ+jVbesxMkgHRD7PVhLZGi0uXr2A/npHJ4aMPP4BsKofdrT10mopkqnu9OokdpElSJpUW8KZCIyOtEclkBXanAS63FWaTHXfml1EqtnDmzCy0GhrDit+UgDdWs1FAIjYxsWhU9kFJ4QANZhtoa4yIp0uotTRIZsuIxrJi3DjSH8S9954SY9f5xQUxaqrXdJgcGcVTjz6Mx84ex9bGTZHZvHdzEe/PR2GFgicmdZhlNVlriBFbtdxGTemgqtciVtdhM6sgWuogV1XlXgS9/B4zDKiiP2QRtle1VIPDQraAGrfm8fdAa3HjxdcXEB4fx9jMUXzvpe9LVrgwreopBExthDwmyROnfpbYqtKm+lUj1GuYQ7i9TMp4CkazUSaNpN/zOuf7yL1a12ljciiM5z/2MXz/1RdRbKaxF4kislWArtpB2GFGp97GcL8fn3n+PJbnr2FvZw+b8RqW401UCHC4rAgMDkCSBBiRq2iQyhagt9hhstklFpJnoMfrFcPEySnG/VVENlCulIRJ4/N7MMbo04BPNKWk2vNPd/rDM0nOZg09C8wyTeX5x7OZn2+5VMatudvYXIuIiVguk0Eo4EeA1HArqeE0ETSJx8nW5gb6+vpFUkQ2EvcvspooUeoyosgYINU6lUrL9e1mdOT+vjTr05PTSKeSwi44ds8xtDot7EX2EQiGVH1+qSI+Q5QErqyuy3NcWVuX/cvj8xwYHA5DaXPCxaYc8AcC0hQTFMgV+BnsyPRT01Fw8+o1/Nqv/Es8df5hLC7cwR/96X+GzeuE023G3u4uqlUFIyMTuHWLrDTV4JRTUq4L1ibhUACf/PiP4+iRw7g9fw1LS3ekiSd4lcmUhXWgFRYgzSVd8P3/7L13kGX3fd15Xr4v59Q5d09PTsAgZyISJEEQTJYsy5Kt8tpaW7UueVdWydparmkrrEmZWm+ttaZoLilQEAiQRBikQZyce0Ln/Lpf6JfjfXHrfG8/Ev5v/3LxDzaLBcxgpvv163t/9xvO+Ry3W6xYq2tbmFuih16PkcEo7IoO/X0RnHr3NHojPgwNOMAwl4DHLwMF8paY5LKTrmFxKYFimTUDbRhBtAw13PfwZ7C5Vcdff/9VmKyEo6kyfFUMeiRjWVErBIImPPHUQ0gnt7C5sgxdvQmbWS9Kt7aOS6KC1D89AR8aahsVqnKMBqQLNTkPjh3ehyeeekLYRJXCNsaGQnA6eO7XZWixHksgV6zItcpByEBvP7wOL7wOv8Dy2Jwz2nhqagTXZy7JwGNqchqbG3G0W3oEQj1otTvCjqByMBTx48bNGXzve6/A7jKiUAE2400UyPWAES0YRB3U0dXhCbjl+cBIzHJRhcNhRa3GuDTWYZDhMb322jNbM1zLYshklHtV6jizEWGvE/2RAD7zxFM4f/kKPjl7XrhR/BFyGL1vahx7905jcXkV7314RoafVc7DOga5nqgUMHTqEmE8MhDCF597Rvzi12dm4PH5QfTUVjyF7URKhlmsDZx2k5zLrBNZS5AlQMUAFbXbiYS2AWbUJlODfAH5NetHfo5guAeJeFJ4Bnwy0vLn8bjFskGWTLuhol6roF6rIpnIIehzINrTJ8pAu76DoFmHqM2E/PY2In4/quWKgDqr5TK8TqfAT2UDbDbJPWjSGVDMFcRSoKoVGSK0DEYUmjosxjMoC0OrI4BgDtJj6RLUth5hu4IRtx0hs0FSnbr2AW74Cw0VVT5fmkBVb8VSvoRis4N90+P4w9//lyjvbOPtn7wktc/hBz+Ldy8v4fpKDJlCSYZ6/BwOppw1S9CpaehRhNer4N577sQdRw4gtbWB1179KdodIx5+/Fk8+OjnoDjJVFLkc7JvYIoCn9W0DxB0zudEo6756LsNPHsOJqhpv9Z4XhKfLvT+jvQLWk9A+7FmC/6FAlrbrnc3+N3Gnn+O9QHBnCLvl+ZcWxx2a31tIag14d1hQddu3G1qtQZcsyxr1uUuYVNbQApcs0kguTYA48enBwzd5p+/x4WRABEl7lYbHHf/O63IVHp1l41dewVfF197Ny2hm3zW5Z4N7zv0q6HAf88JxP/fr/XNP3iuw0OSNFx68+ifp1LApHjx2snTOH9+TiTxTrsO0ZCiyakdduyfHsP09DT6+ocEdESCsJahSup4UyKJCFXhzWWxanwAbrLZ9HOqqEEBWXhQwtKC2+PdBW3QG6PBkXgxdSFJ4uexGEWOywvS5fHIYEE89YziaHGap8hggBcvG0nZVKKDpXktt3p0YlIO4boUBpp3h80yGxY2yN2bjgMGmQYaeBNr000euowl4fdC31Ot2oSH37NCSQ2lRmy6NYqokEH1fB2iE9iNDqTlQFMMaLwDSDHDG+fTsSKfvsG7zIBf+Hm0oQp/zYEAb7hPDwV4AHWHB90b89Pgwa66oAsBkel4s4qXfvh/48cvfR9OjwX3PXAfxian8cY7p/HOh5fRNLrRJi6tWceRiX78o+eewOaV08gs3US7VtYUHWY7Mo2GDAUO3HUfPvv5r2ArkcBf/+D7OHvxmhRDQa9VAHFbqR24PH7ZInCLmC+qcFo6GOsNYMzvwVR/BDoWWIT3tRryMybpGkyoMBgQ6u/TctArVW0jyS0GmyyDXjZhFU4uef3a3TDZPJhfjeHWwioGhkewZ/8BHDx6FNV6AzkyIxwu+HwBeU8bqiqZwbTPlGolXLt5DdWGigZ1kvUmHIoFbjZb1TKglnH9wkXcf+dBRPxeKEY9ysUCPG6XPND585HCo2NAMpPD0voaEqmssCYotwwHAiK7iye3ML+0IF2JXbFgfHAYXqZZWBVksznZRhSLZVELSMPPBw43TSSBV8oYGRqUCDvCPQUuq9ehVs2J9F7XUdDqmJFjskYwirrJhTc/OocyM5ddDonS8nuCuHzmHIamhqQ5oGyXElyP2yv3HqfDCwsLWFpYxF0nTsiDcWRoCOFQCMGAD6ViFrdmrmFuYUGuxVyhiLW1mDSw3F4oijZ4YnPAIoj/7nY5kS9Qzk44khMGXRM9PR6YTR3cfeIOLMwuYjuW2t1eZ7BnegSHDu/FwvwKrlyfQ8viET9skbGnVaYB6ETGTbmfvt3EQG8PdhIJ2WrVyizUeb90JG4tncmg3TKjmGdDZ8KhA/tw3z0nhGEwPjKNsdGDMJldsDqdSGbi+Fd/8D/CYlSh6Dr46L1P8MVnn8YTjzwCk94Ep432oDLyuTSuz1xGOp0QOX4o4INJbxC7iVnXRqmlw9mFLbz+8Q0pcCjvdrqcaHUa0pBa9Dq47UYEvHaYzfwh8r3T4i0p++aAkrGoHGoGg15pwIVKbDTDZLajpnawvpHERiyH+OaOWKbGJwfxxGcfQyqXwHvvn8XyyhYG+0NIp/Lwuu0YHupDjITsVhkTkyOw2SyoFugFbUnzx5zwjY0cFGsb4xP9Qoanjzoeq+LOO0fgdJjhdJCVQqJ3RWwgHArxHOO2l4VtparCaLah1THKNu/6rQWQOcbPvba2LSoOwg8lNaUDKA4dFDuva8BpcaPX58NXnnsYAS9QqpZw+eYSfvTTizC12hhzAPfvdcCtq8JlpCmog4IKbJeBshLCrVgei1s16BU9HNyuBj0wQoVZXxXAGYvolYU1UQ84SNhrd2CxuVHX2/Dh5VWRqR44egIffXJGtvt8kX5rAz0uA7xWnahzuIU2GTswGVqSn94xONEyBfH+WcLsyK/pEy9vhw2B0QCvx4mnH38Q0aALfpcLC7ME1V2AO0gJZoGsSeSTFTSLTVj1bTx6/x246/gkzn/8HvKZPBZjZcwmVNRoX7NboHi8okZT0BFVDN8FDgA7Rv0uPI+bQ7fQ1sn1oJJMvKOthjRie/ZMCJ3b6/MI3IxycZ43fGRxCEIrocvpkrOXkmY2JGw6KLtnxNXS0jLe/+C0XItUrhh0dSGsD/RGBe7LoZmJarlGQ5p5RgzymTU6OqbJbNstWHlWtlooFiuYGJ8QxQA/KJ9nw5ZIJmRoT2l5LpuTwSWHmTYnlWZZ+XuUXGeyBeESUHb82usnEYsl5B47cvSY2Cf4/TIlqF6lpJf1RgURUvfrHdTq9IDnhA+STMRFWXTlwid4+IEj+Of/5B/h0rmL+Mv//F0kc1k4nCbJZGfU4dr6Nk6f5tlNXzvhwGx8+DztoDfixd//e78uze3GxiquXD6LZCKGZKqA1E5F4jWZKx8K2zHU3wMDCPLKiMotnS+LhbK3J4KdVALDg1FsbydQLrQwNGhHNGTBUN+Q3P+Vak6eD9WqHtdmlsUPrZh0GOwNo9Ep4KHHn8SVm9v48U8+gEHheWEEzUW6egutSl0WLRyQHD0xhenpMczOXEY1n4YJBJHZZepHeXG1VEHUb0NdpU2GZPg6jA4jctk61Koed991BM88+SjisQU0VEbKFWQBkM3msZ3ICPyQjRHP/9GhEZj1NvSGh2TYyMa73izD47Vic3MJHo9LbALLi5twu8OwWl0SVWeyGLEZW0Eg7MLpMx/jk/cuIjJgl3jeeLqOxdU2qqpOalcS49vEH9uMsDkssrUtF2tiG6ICT5NYc+DPaFXN761FHGvDGqPZKNe/bGuNenhsZhzYM4G7770Pr588KZHd5AqwzmV0Mc/8O++8E+FoD059eAZXb8xCbevQVmkPMYLZjPpOCwxc4P8H+8M4ceK4DPmz+YIsJ1I7GVRrBICWtAhChwbqpaqW95/ZpCVyzdyYleEVlyBUBhC4TRstn7m0KVE59vgTz2Dm5m1cuHhJ7lkq12g7iQR8MHKt324il0+j1qC6lIR9AlotKOfKcFFR5bWh125CKR6HW2E6RAuRnl5UGCtIVZQA95rQmS0wmBX0R3pkqEwVUj6fQbGQhSsQRLrSwGaugp2yCotihNPFuO8yctWmDJUiDiv2RgNwtevQ1auibLNZmZbSQBUtlDot7JTrqOit2K5T+6LHvulJ/Jt//fuIry/io7dfh8vqRP+eu3BpMYVzt5exGosJvJdqOBt5N/UqoGahGGvwuM04evQQThw/jEI6iZf/9iVR+t770JN47OkvweNndKsOLrtdFDrklRCGUKMXn+WcJIS1fl7jaUMAqjOZskYEMet78gFUmBWCILVhQhf8LU/3phbxKipJ3nyMI5flj9a0c5jLGo/PHMbcflrWLyyWXeVwdyjBf3Z9/OyVuh/dpp19gESv84ASyKDGBhAbQYevQYO/so/4NDCw2wt1v6YMIDiAr1alPukmJXSHCWKT2R1SfPrzdF9f9/N17QP89a+GAr+sTIH/6akODx7KU3kxlsoFNOn31Vnx5tvncPNWDK1OR/xgQZ8BumYTHocV+/dNinc2EIxI8kAoFBW4mRR5hBhVSsizSauUhOjNiD5KsuSCErk7af6EdJjlpiBgkNRzFh/05ncvJkoD2QzSB8m4n2vXroq/ir5EAfIIZEhLG5BpFvQiL2RcWhe4t7G6jGq5iIHhYegpseTgAnqxA7B5YPEiBO2O1vwzhqfV1KRjegN/j37MlsjyNE8/Se885HxymNJ3x++D3x+/Jv/PrFA+UHjjd308vCG0aaA2MSQlmv9Om4AWE8I/b5QrhV+DAJ7uNI4Pse5HFwSiDQ004qdMDOl92oWJdKeL/H0BOO5CSGRMsQsmkWmhvolrFz7At7/1TehNHdz3wL3inXvj7Y/w6hsfotxQYFBc8jVCDjN+99efR0hfx8LZD5DZXBKKsscfQENRMJtNYGj6IP7er/8OGujg/33xBzj57odIplSMj/pl8h3PsLhyI5Mpoaw2oTKiEW0MBt3ot5lw3+H9kllLyCCJ3jyUXQ4HKrk83A4Hgn292Mlmte+JBy7TKXR6GHQGgalRQcCHlTcURoN0focT127NYm55A3sPHsPeg4dg93iRK1WFIh0MRUSBwBSJYj6Ptc01bCZiuHrrGix2K5r1OlrVOqLBABSDTuwDNqMOH7/7Do4fmELY65HYslx6R3Lb+QCm74zXLfkZjAZa2djE+mZMmno2Tvv37ZWthcHQwaUrF2BTFIH49YTCwhsw2u2aRDCTxtZWXO4dDtNYRIgUWmGRYITDSnK6DYpYSdpyn1YqO2jW6YUOIJEqoq4DPL1D2Mw2cOr8RVjcTlgcLPTNqFdbSO/sYGCYVhwzhoeGRaKp8ShoyWlgfnYON2ZmMD4+jkgojJHhYVELkEGwtbGC0598KOTs0bFxfPDhRygUy3Jv8YM+QrIWGPe5k8rDaad1Rtswd1U6bC77+wNoNUo4sH8aie0kcpkKatU6NjcSOHpsSoB3hAeeOXcFtY4Z/kgv7A4Xzl24IA80i4WcEivcdqs0iJkkqdNGgU21mpRuGxANE+pUg83mw/paXO5nbtSOHNqHwweOoC86jImxwzCbPCI5b6KOb/7pv0E8Nof77jqEN159F+VCHl9+7guYGJ2Ag/dspyV+y/m5m4htrkIx68VLTQZHkSoXHbCSzOL92xs4NxtHjYtrI+0FLtQbFehaLfSEfHBYDLAYqXLihqspzRGbGDJL2FzT082Bgc1mgNtJT2kFXk8QisUFg8mORlOHSqWOmzPLWFtNocIEiv4gPvvcYwIhfPed00inSyjk+PeYoxzBwYPTWFyclUZEreowNuyUe6BarSMSGcL1a2swmuuwOTry815b2cT6ShHHjw4hEHDAYbcIRZvEa8rUuf2l5JyqGzZnJDbTYmVSKBs14Mq1m8gVa8gV6rLhJCyRDajdYZXCvVgtyPmj1vRwWz3Q1+s4tn8AX3ruQYkYu3JjAX/z8sfIplV4jTrcu8eKPREDepwdUfEkSzrEiiZslC24NJ8Rn3+0V4HfaxMZrsnIqEk9zCYtDjObycFts0HXZCEGiU4s1vW4sZrC3EYFd95/Ajs7GczPzcq9Nhi2ocfVgkchQEwn3yfPM24BfYEgilU9ZhZymF3NwWAx4ODhwzh39hLsjHw0tDE2PIgvPPUYMolVAdqdPrOOUiWP/n437rl7TJIG1lfiWJrNQi218I9/43GMDfjxyXtvQi3XkCzpcWOjBIffDzMjzGw2FIpZBJw2WE1WrG+m0ObGx6RDViJ8SZduy8+EZyWLOILbWN0SRsthwNDQAA4dOoj5hTn4Q0HN3sX9tUrbiEMGAixSWVTm80Wx47GpprLvzJmzuH17Tt67SCCE1bU4jh0eE3I3uQLcClN9VS4WRR0wODgkQDcpSsW+RluClgXOgpXNABuY8bFx2Gn72o28IsCM10mLqr9WC6VqEfV2TThFfP7r6NZu67CxuY03Xn8LsVgce6b2inR8YmJCCO1sSMkVYUxYqVhEpVbAxNSkACg5cIonN7G8uiQDjKDfj72TozB0ijgwPSFw21d/dhKvvv4mXB5C66KY3DOBU+9/gM3YjsSV0XbRBWpxuXJo/ySmJ6fwmUefEOXD2TPvIx5fw41bq2i1zQhHo5oNwKRKnOzMjRUsrGzBoJBT5JDvU1U7SKR2JJZO6vkW4POa4bBygGyFw8rlC5MkmkilWgLatTutkooT9TpgdegwOrUHVvcA/v3/8V1hXJgUxii1oVc1hkUw4EG9WUWl1caTT90Nk6GNan4HzWpJ2Cxcbqi1rGyWDc06vJ4A2gYHFreSUI2U4OuxulxhBAiOHxnFQG8AoZAd9RpVRzqBTnMwTgUpm1guiGgTqZU7iIZGJN0jEPShXMnC57djdu6aDH6OH7sL167OweOJwmS0QrHbEU/ExOqUL6ewuDiP25duwepuw+qyoKk3YnYxj3zJgIXFggwhePhyiWNzWAVAyTOJStWe3h45T0v58m45pSkotVpql+nU5mbWJM9qbteDXheOHNov9pfz5y8Ix2puflbOva2tTXmWEV64d/8BON0+XJu5hbmFJVTLVRkSURZnNkJ4AuMjg7CajRgfH5XoT279F5eWkc0VBFDHYbdY6nr9YsdiKpiqNuF2e2XYurS8IkMByvEJvZT4OqtDlA7raxuIhHvxwgtfRzyVwne//31Jb+BArlTIwWO3YSASho1g6kYNK5ur8EdCyJdLSGzvQN80YjDkgbVVxpDHjjYjRRUH0qk0XHJfexB0OSSNSWB3RhNSWbKWTHA7nWJppNWWoGHWYFQobuaqyIm9hoNGqhmryNVayJXq6HE5MBn0wNGuoVMpo6ISROhGnXyWTlOYArQg5Ft6xBs6URwc3DuF/+X3du/SJwAAIABJREFU/wXiG4v44OTr2DM2hbG99+KDqyt48/QVJLJZdHRV1MhOMRgQcDhg7qhoVOKwmBp49LGHcefxo9hYnsPPXnlVFnpH7rwfT3/hawj3DIN9tcTlGqj8Ncl9U6rWZAgnCTscZlqpFNCWj/zZs1lm/c9FkCzh2lo8JAGpXARqf1dT81IhxSGVsACYBmbSJPjdOl9LvOCQh8qnlkBS2ROIClmWgVQTawv2rnWgyyHQ2ABUTFONoDHStNQxDi10srClKk9bXFKlbf555KE2zNCGsl3YYVfqr6VfUGVD5hpTD2zyPfC18GuxXxMgzaeS0rr926cXkF3+gNhyyHb6lVLglxM0+Od//OVOXW2iXKyIJJeDTcq9FEcAr715BtdvrEokH6OYA14jrGYdXDYLJsdGcPjwIcnn9fpCMJqs6O8flKkiD39u5vmQpVyI8m5msfIhzklZF0ihwSmM0oTzydeVqHQnTfLn5H+azF+HNm7dvCVDBsqW+PCkV4oXGYsVNtLaDUrYoDYR5o2wvrIkQCynxw0bJWvNFpwej7wOwkKoQuCmWZt+0WfTkQKFDwXSVPln+GAWkNuuVYEFOwsSi9kuTRCbMmm4d/NMhYK969Hk6+NNp8lrdLtxI6TV+3fjQrR8UH6wWaGspxs1yCEHCxu+Vm3Kpk0L+T1yqMIbWeQ8pk/BCnf9Tfx8vJn5Z7qqC/5ed1IoPiIjcPvaGfz5n3+D6WF4+NGHcPDIEbz+5nt49afvIVfVw+6NCBzNbgQeu+MQnn/4Hiyc+xArV8/Apm9DsbmRqJaxXs0jMDSGr/3a78AT9ONHL7+EV197C5uxAqYnGS2VQqHGg5HgFiBfbokckcdJj9uEu8YHMB71w6OYRebKpp6QF6fdgXqxKLLwjtEEi80iPkRKCjnpN+q46efPkHCZjkzy0/ksfOEAnD4X8tUK3v7oAszOII7dfQ+GxiaxkysItIh+cw4FKFml/PnW3C0sb6zg+uwN2D1OGPUchLXRrFZl0o56BbVCFtfPn8HxA3thMxpEYkc5HmOEOMDgz5BSPEomWUAQlEQbAX2waquJ6b3T6OkJi6yeJOpMKiXgLubDUt5Yaaq4feuWbOo4UebPUINIatcXN48Sgej1iZSdpHCik9WGilazIICrTsuKfKEOPf3pNi+WEkWcv3ELjoAXJsUs18vWekLu0eHxfrg9bslEHhocEg80h2Msem7duIVLFy/K0Oy+e+4VnkBvT49UqblMAh99eAr5fAEHDh3Cu++dwtr6lqg7rHZuYLV7gp5ZEtwZuZTP5YXdwAdoIV9GJOJDMEhZYxY+jx2lfAV+b4/ACTfWNjA8GsXTzzwiD+CTb72HQk27ZnKFCvKlmmw5RWnDOFE9UGFh0urItD+Z0nKArYoOPrdFNqbNlhmVSgulShkBv1Oy6o8fOYa9k4dw/NAD6OkZQ7miwuVz4a+++x/x6ivfw5e/+AS2N7fx7slTOHroCB57+FHxF3IwQq7CVmwVhVwKpewO2nVGUNlRK5UFSHhzM4m3rq9gNd0kQEBeA+0mbpeCXDqFkM+DnoAXrUZZIsCoqzfoONykJaqKRovDQQ4+iddvCYSrqdZFrcENEaNVuR2yMkFG1aFUauHDj6+Id98XdCEYsWNweEgaugtnr4isklLCiYlhNNsliemsVNqYGGGkWp8kGISDg0ini3B7SOrnz8MlTIGl+QLuPD4Ev5/wQVpA2LBo8kVeT+FIVBRbvBbzhTKqKhs5HZZWNrCxmUQuT0tBW6xV9HK2OjpEoz5UajnsiP+f2xEzjB0T9PUGBqMu/N4/+5psfgjxevvUVaysFWDWAaMBEx464ELQWkelWEZZ58ViGvjoRg7lehuDfTa42Y93VCmy9+6dQLtdEuZGLq/F3TkUBa26KnaPjl5BttzGzHICN5YrOHBkD/oHBpFOpbC6vIyIV49BfweKXvt5mK0O+LweSWIwmR2yrfz44iZiaRW9Q3509AbkcxW0ucM3GXDswAHsGe1BKZ8QVsnLr56Dx+OA363g6MFhjAwFkNzJYOb6ImZnMnjywb34nX/wdZw+9SaWZmdwez2LjVwbE/v2S+rK7OoievoCqBcSEq25s6MiQ1WRka4K2qHKApDUBu9GiQRkocmNa29frwwF+vp60d/fi3yxIORwKgU5aM2kd+D3kWPBopIQYgtmZ+cxOTklqTqJRAoffXQBhQLjVnVwWq0SKxfwuxHy+0XBFA6GsJNMyvOtJ9oLl8uDCxcuyvCfChhSyDkc5POMqSdM++HXmp7ep/GF2h1kMhn0Ewo6PIy1Ncr7q7g9dxtWl4JEMonJqT3Y3NjC7OwCLl+5DpNRweTEFHp7B+Qa5/BUqNwWC4wGM4oFsg2cKFWyAu+Ezizk9vWtFTk7HXY7yoS6OW3Y2V7E5MgAfvs3fws7mQL+7Fv/Ebdu3kYkGpGmkj7vu++9FxNTeyRW7r33TuHWrRuoFCt46IETGB8dxMEDB6Hr6HHhwkeYX7wh95rLGxHbU0stYSBMxkINH5ybRaHegclhg67NNAxFOBzZYkWgzbzHOGSxWAyoE8Tc7gjcjTYxDkQsFirJAI/XjpDHAkungt6oD4FQBE889RV888/+AovrG6jROdgGAi4DBsIE15Gt1ECp0UC22EA46EFvKIiQj4ypKvx+wiKrSMVW0C7zffGg0gIaVHpCj4XFLWzHysjnGTdLC50JXo8JkTCbRCtaqgq1UofX7ZFkms1YAo89dh8y6QqGBvfK8LO/L4xqNYdgyI3V1XlZTPm8BE3m4fNGYCa7iZFoqW043QrqjRJWN1Zw4/xtuHxWBHu9woBZ2dzC7EIGO+kmsjnNldJoaYOBYNgrNgiqCqggoRIlHotDz3pKzists518ATZKbOa4VuW/c3hPdR8hqgTDshbcWGcyy71YXlkRCwCZKPVGW9I/xiemcM8994rCTtgXGzGJ6HbZrTiwdxKHD+4T9SG5VbSwvnnypDATeJ+wuZL6z8gEIDvC4RCymQIKhQqcDrcM5hLJuCwTRkYGRVXBoTiHNVSXxDa2xJ7x9FOfheJ04vzlS7g8M4ObN28hFPSjUSHbyStwYo/XLfDBXLmEnVwO9Xob5VwFg5Eg7Lo6XG0Vg24XUK2J6keUNeUywtwolyjPb0IlO6BZl59zf28vCvSdKxw+FqC3KFANFqxnyoil8zL85Y6H3AFGFBZrLfgtZkwGPOjlUDgVF6gf1bfsR2I7KRkKVPUmJMtNpDpGpKs1DPf34tt/9g2Ustv45N23YDVY8NiTX8Fr71/F+fltzCyvQGdsoFopwKTTSeKLSzHC3E4DrTxe+OpXMT4yjNTWGv7uxb9Bo9XBXfd/Bvc9/BSc7hDsdg/MwjDjQqEBk2KVtDJt4cjamw2/Tnoinl1UCXTaXMxpvQybcfKFCCY3mTlcMEpPwvdLa8Rp49Ek+F2Pv5ZGRhm/pvTVLNNcLDJWkIBwpp9pMELWZDzPu3U/Pyf/ncoWUb+0OJThIKAjf5ZnaNfuILyr3W0+6zI+D7rqYf6afYU8I0zsczRLRDe2lmce1Ysy2DBqPDN+D9Jjkf8icEUO3DWrgth+Wf9xaCJ8tV+kEPC/c64xvPdX9oFfSv/Et7/x9Q5jvAif4U+QFFOT1Y623oq337uEs7QPNFsgaDkcMMBpM0qW9r49kxgcGkDfwKDAezzugDRY9DzRX01vWLlUEsoxJYtMH+DDjQ0OiyoBcXCzLvGDVilwKTejn5kNj0ydpKDflWM3myKZnp+dRbS3R+wGJlKL2cjTCWw2i5SOTTS3D12gBg/7nfi2yED7BgdgMFlkE0gKr8i8mw0oklZAmwAlz1aRYnNLpDXPpHQqAhrk5+INxpu/0+FWX4HT4ZE4LA4R6CXnDUtvJqNltBuPkh4Npqh5jbg5tcsAgzcTPafdZAEeBJK3bGOTxALGLcoJFmW8YbupCj+HFu4OP8S7Q+7C7qSw+713Uwj4NTSIoXYJdhULMqzo1HH72ln8u2/+MWrtKu665wQeeewxXLh4HT9+9STi2RoaOpts9WkbmeoP43e+/AXkV+awdP4U2sWMxMvl2i1s1osIjUzgK1//bQSiEbzy2k/w8k9eRzJJT7oPtVoZZdpC+FPqGJFnfnuFh4oBIbsJ90wOw2toIeSyQ7FZUaG0tKbCQflguyVgNm8wiFwhJ81StDeqTTc7OphNVmQzRYEi8n1aXFzgEBgWmwkWpx03VxM4f2MJjz/zLBy+AHoHh2VTNDW5V/TLHAqw8d6Kb+HMpXNYj2/KcICQHhLnuVW0cPVbr6JdLeH0e+9IJKHHZkVfOCiNIP2zXDZQ3k8+RrFcgNPBKEYnUuk8rt6YQ7pUQCDsE2lgbziEieEhxGNbAsa0KDbkKxUsry/CpNeLeoBNOxUDlLuzIM0V8gKn4mZibGRMYrs4TKDMnARsk5GDnjY6TbI82miajXCE+rGwXcTpq1dh8djktZG5USs15CC3uS04cGi/bBd5bbFID4VCcr1cvngZ2QyjjgyYHBuDy+HEoUOHpEHtNGv43l//P0L45mCP1g3yAnhfykRccuL402aUn5adTQsQ72sZdPHhYWBTYERfnx8Wsx5qpQG3MyQ8AKoYrDY9nn7mUZEsX7x0BXNLK6gSdtUCEmkqJ7REEJ45TVLX2204bRZpglnouNx8WDbEU97fE0GzpSBXqGFxhRnjLRj1HRw7dBRepxdffPbvY3LskERgNdsqfvbmS/jLv/x3kitP+NXFs5fx4akr+Pyzj+OOY8dlU3z18gV43Ta06mU0ykWUOYzi0NLrly3/+9fm8JOLi8h3zDDaFeg7TN2m39EgaQNBrxuVfBZOO0ncFoEGWkxOpBJpmC16NFrcInBLSDJzW7ayBLmybmGEGbPZKf/ktaPTGcFYiXSmgguXbiC2nUe5okMwbMM//R9+WzZXN2/M4tbNZSytbGL/wWEodj3OnlvExJgiSpHZ2TVYLF657swk84ecIr/fSWZw4ewq9k2HMDQYEtggFSAms1WaWZ7fLAgCwTCTGyWGb35xC+lsRQamsh0wchiiMVg42OHwhbiO4eEolpcS8pyg3UDfASw6HYajfvzBv/yHqJZTmJu7ha1kAe+9PyPDq8z6Kh7a70TYYUCBnnIljGvrJVxZzEr8WdgF9HotCHnIENASHKjQmJ+fhS8YEKkwC0cv6dk6yKa12DAgXzfj4s0kIr1hRHv6Rb3DoVjAXsNIRAe/m42CHdkimRKKKJWc7gguXdvE+evbqAJw+e0Sm0mFBDdOEgHWUvHYQ3fLGcj3JxDqx/jwlKiQtjYWYDazQN+RQfe1C7PQ1er4xh/9AXr9DmyvL+C7P3oTH11dw94jB5AtlqC47cjmE2hXczi8/6CQ5xsdvWz+GIFKYJd4VRm/u1t05ot5+AM+7Nu/V6L6dnaScq4MjQ6LR5oNGVVxVOZxSM77lOcDVYSEVVIhwCz2ublFzM0toFRSYdY1YbUwkquDnkgYYyPD8JIfxOKS1wRnYYpVhvj8O4zv27dvv8T1xeMxKbbHRsdl6Mfn/54905ifIxdA1RJ1jGY8+uijoryiZexnb/wUB48eRKlSQTqdxdWr17GyvIZjR+/EyPCoDB8y6Sy8Hq9YJvh5tOUCJa8KEok4hkZ7ZXhVKNdQJ33bAoEY0hIR39yG0djG2FAUaqmN3/vd35DX++6p9/Hd//JD5HIFHDt6BA8+/BBcBCq6aWPkta/Dd77zHSzcvoUjh/fi4IFJPP/8F7GxHsNbJ3+CndQ6bszGEO7rl7OuUcnj0PgoNmI7ePODK8jQykCrlUkHq5m+eKtk3suzkgwRLlOYisTFBxt7jwlmA4v2Fvr6I1hc2mb1jUjIAou+Ab/TDH2rhQcfeAKHjx/HqydfxfzyvAbNpNLL4UGd0mryBQpFqA09FhfjKBeaCPuoetTB76fCI4qpkQGo6RR0rSaWVlfEwqIzMzWAnAc+d5h4Ib21XO9utwkBj1Gspp0a5eYkqusQiZoxMjaMRsuE0bFDonDrjQaQTG3B6yULqoH1tTUMD48KNZ8qL8riw+Ewbt6+jv0H9ojK4+KlC2hUdZqNpJAWdV//4JCATRWrX4YVm7EM2h0DFpdicr8xerhjBJoNHfxh/26TwoWTHnv37pN67erFS3LNBSJeiQzk2coBNt8zKvIYF6uYTTiwdw96eiK4dn1GYlfXY3HcvrUijRAVdxzW79+7R64b2lz5kYxvI7kdE/YGY22pimVk8E46g0RKg7g6nSaJ9GS9GY54RWnD5QltMgRjCizOQBVpVQZwXOJpmyQdVLWBrc0t9ATD+Nwzz8Du8SBdKuHFH/9YhpA8C7Y3NxFwu9EbjcDpIMS2hGK5hAIZPzCgVmuhXi4iYDWhz64gSGueri1DbFpwwl4/GvkyjKKuakHVN2CwmwVQGfIHxKqT3GJKiBmwKCi39JjdSiNXZYQf684OQpEwlmIJVJt6eIw6DDkVBE16FHbSiPRGZI/A0rnSbmGnVka62oBqcmClWEW+0ZKB1X/69p+iU8ngzVdfQjlXxCMPfw7Joh7nl9K4tLCKWHJdbL+EY5Id5HUoaBZX4LDU8fnnvyRA48tnP8Trr/0M5bKKx556Bp//0q/BrHiE4WRnakCdw2SjDN0JJqe6jbYO9gNcdJLJwmVIpVwTNgZTsfjaaaEgUJHARW76WQtyMMj3v+upZ13FupUKKjbdbMC76l2eVRx+aioALTWMPYdmA9DsCvzvlPuz0dasXuwnNOAfhwLaUlHbxn8aLM5f8/Pw77MP60r/u3BA9gXdQQG/TpcF0P1z2udnj2OSerUbTSiDAWHBqT8/bzVWnMZU63IF2E91FRH8vcGpX4EGfymHAv/hj7/SkQSAJuUuVTSYMWowwe4O4syFBZx865w0sHabHsP9LnicFhg6LYEtUX64Z+8+UQp4vUGZanK7SY8+ZdfMJxb6JP1UuxJoTlvpQeVFQUk0Bw70A/IGYywUfY0aRJ/Z1yQ5aRMsFnEEud2+eVNUByQqc+vAQQNTCBhBxAY6Eo7KP3nRy0VaqyKV2BZP7vDIKBSHQyZ/GqGYjYkOKkEZu7EfkhRA6XFDm7hpEhkW4TrxmvGDjROj28olFfU6X5sWr9j19PNmpeTG4dJy33kz8/dkw7+bH9rNGO3CDTmJ04Adeomvox9Jtpy7RHu+D5o6QIvU4Z/lcIJFFbe4nBRrFgoNRNiFinRVGV3JjkbZ/QU/od2ool1L41/9/j/HdiaOPXun8JWvfRVzs0v4/g/+DksbaeitXoEJ8oFoadXxmbuO477pMaxfPIXU4k10qM7wemUoULfY8eTTX8LYnim8+8F7eP3tU0IRpszW7/dAJR1e0iHMSBeryJVrUGttjATdiBqbODE9BoW+akYeWhjrV0ZmJwO/3SZTYp3IAk0iNSMZlgU+vx3+nBmJJRJQrw8z12dkOERbATdrsbKKiwvLMDtdOHHfA7C5vXA4fQj6w5IZTSgNr5n1rQ0kszs4f/UicpWCNhFVG7CZLYj43FCLeTTLRXzy7vtw24yYGh5A0OMWewFfCNUG+XxOZLpWpwK3y402acS1Jq7emsVGIgGfyP6qCNDrR19eRydQIKPVKqwDg6UJi5EPNIs0kWxatIGdRrLVIoFqsj1g4c3NGqnb2XwWVHLZLDp4HBGodRNur61ieN9RvP7+JawkkgiPRMQ2U8gVYezQbx1EtVWGw2WH2+WRQkaiNXcn2x+c+kC2+yxKH3noIUTDYezbt0/AX1cuncNPXn0DLrdF/Ppszrl9oTpCpL5M8bAqCAUDoh4ihI7SRUpEqUao0yJjNcPjMWPPniH09oRExphOlVDMl0VJoNYLeO6LT8p9cenKFZFZZvJlGVrmyg2Jt+MZwgKTSgFDp41ysQy3UxGPJm0GHo8VXqcBLeYoq3rUmwaJeFTrRXlfe0IRDPX2oTc4gX/2T34fPl8IhVIG739yEn/6J3+Ip5+4F8eOHEEuU8SLP3gJiXgKzz/3vERqMVM7Fd+ASzGhkktjsCeKkMctMXs6g4K/eetjfLKSR40qIYsJbVoYCOlDG26HAb3hMOwmI/weB5o6XgMGMHyD8EM2MJR6my0m2WCGAn6BIMl9aKHUvwS9sYNmuw631ykQStoOarUO4skC5uc2MXODwCmC0UK4/977USjkEI9v4ebtZRQrNSg2KlAaGBoOYmRkCKmdKuZnN4Skzg2eP+DA6Ggf9DDhnTeuYHoqhP5+H0wGjfeiN1gEKMYEFkZ+LSwtS1xbudYWlYDeyO2GCZFIVDzbHKYWCqq8Vt7LVFQ5HbTd6lGpcNugl4KLFPNnH38IY/1B1MoJGAyqJGX8579+C8eOTyG5NIchpwk+m4J0sYZbSRWzyQ5qRtrcFPTYOhgO2uGzm4Tw3YQepUJJwIGM9qTyot2qCh+BRTgMZpgdfiQKbbz+7jz6BkMwG21yLtAtiloMY71NeFxG2b6MTh6SQpyZ2qUycOFaCgsbJUSGe2FxmlBr1ZHY4YDIAzWTRjhgEhDXgcN3IRCMAm0Vb732NlKxKiKRAJ585iFYnWxi00huZPDuG7N44M4gLKjDpOtgebuC9VwHfcNDAgrtHxtFVa1g+fYNHD10FLdnl4S+bnMy4YOyVQ2WVqnU5NdMWGFxOT4xLoOB6elJjVrebEBn0GMnm5FBNItK8lXYOHDDyecfB/NUHdB2QSjiJ5+cRS5fEBaDzaRDXyQk5x4/Py0H/VQStZkWVEEwENY8s8wt34ojFI7KgGBtbRmqqkm4e3v65HlKJtDY6ATW1zextb0tZxoHGifuvAv9/f1YXl7B5atXMLs8J0X6xkZM+Cc8w+nfp32Rv0evNXkzHLJLnWExCy+Fm2ov1XmlHTmnWm0dMvksPjn7EUqVkkYNb7SBlopOowA09OiLuBEOe3DnnUfAMAU+y6iYYHTjnXffgen9+6WhMhps+Itv/Z947Sc/FWbHV1/4HLxUZVlt+PjUm4ivzOHKzBp6h8fhCTkQ317HgdF++Xrnr86jbXchq9ZRq7RRLVQxOdoHt8uOhYVVpNIlBAJWWV54HA6EfVa47Ca5NhnV6Pa4ZOh8ay6BtgEIBuwwt+uIus0Y6OlBMBRA71ifPFsII0RbQWIrK1GqZYJz8zmkc8ykZ/oJxDpAmr9ZYU3Ygc8OPHX/CbRVLm3MWFpZg9PtRzadEyjfFlktBguSOwQ061CttmEzASG3GT2+EAydBsrFJAqlNqJ9HCg4MDS8H9FQBH6PS+TwEidrMsozwu/1QrGQWaJde0wQkLjHQhbBkB9nTp9GQSUTyIr1tW309Y/jkUc+B5c7LMOt67eu4PK1M7A6CMjMIJEsIF9sIZlvMUsKLg5yGAtdrco1SiDn5z7/LG7evIErV67CaqMqlc03Y1o5GOOwgywRPw7tncILz38BL/7wh/IMKdcamF/dQLFUlShkt9MOhV5wfk9Oh5w9rNs4PKzXVFF80B7DWDtCkVnvcuHkdjvhdjskvtPrsaPeoL1RkaZ1eyspMG/eb4zltNmpetMgtLJ1pRGDqVn5EjxWBXcdO4pULodkLg8oFiysrEBnMAiXg0kSHocTe/dMS/xifGtbttxWlwcFEv7zeWQ2N2QoECZwsl5EwOMQrs34wCgM1Q6MjbZ47nUOPVLFFMx6owyrBvr70W6qcs43OCGyebBVULGdITfBAAfVgzogU1GRylcwFPAhQugnmbG5LIyKIvHLZqMF29ksck0VpbYBVaMVMVodqzVEAl78p2/9CcrJVXz49utYnV/EcP8kDt/1BN6b2cLZ2VWUGhUUS+QfGCRliiq8iKsKBXl87rkvw+NyIbcTw09+/JKcI3ff/yiefPbLMqjlQttM+7BYpRTU6i0Bbmo2YC7WWIMRys55GgeNXHASDMgBjVbn22xmVGtF4ShISktdU+fxLGL9zjNVYmLLlV2wpO0XG/fdxSI/j2b70izBbPy7DXZXVdC1BXdr/K79mMN1Ljk1ub52nXOQ3e05ur1IdxDRZZqx32Hf0VUr0C7AD9aDVI527djsdUTxrGoqZX4+t9cnX4/fW1fV/GnGQNfi3LU88+8M7flVJOEv5VDg//qT3+wU8gVpbLkVyBZy4uW2Ory4MrOOt9+5JP5iu02HidEg/B4rqqU83MzlHh3C5NS0NsVs6xEKRqXwouyQzTapy2wAqBJgg8CHLn3XAm/ioSskT5v4M9nQejx+kUizmeeFyS0r7QbaBaWTVIP19VVpit1ujygTFLIK2BwrigwveKHy4mYeKptrVhVry4so5LIYGBqWWDrKWjmkEEieTicecE7IGIPEgYBEv+zenCy86Snln9Uk3DwA6O+hbI8RHXyAUA6jkf1Z5PIAoQzcatNAOhJjyEEJISO7XAFN2VDSgEtW6643mtKiukyc2TiLFGmXU8CDX7sZOSTRiKT8Ol2giNzA9NbLcENLOehCPTSVwS8yTbtSIQ4k+K3VKxn822/8IW7NXsGRY4fw/PMvSAH33f/6I1yd20BH8UBtMiLHglalivHeIP7hc0+hvTmHlcun5UHXtim4kdoEXD58/ktfx+j4Hnz44cc4feEyltY3JHYnGmFiAyfBTHposdyVjRup0x6zCcMuM+7ePwmHgdGOdeEBcPWgslqp1+ERv2UdKjtBplgQiMdcVwt/Hi3Z1PMaobQ6lUiiWq7JRpwbBDi9mNuK4/rCMg7fcQfG9uxDKNwLjysAxWSVqS2jZ0rVMhbXl7EWW0O2mMXGxqaAMevVCsYH+oBaBfn4Fm5fvwKv0wqHyYTeaFhiuCg7E8CNlTJEEwyM7zQQMhZAtdbC7aUVXJ+bg8mqiPyUMt2drSS8TpdYACifs5B2ruYRCYY0gKKe8rSWqGTsTrv2kCHIbxdyw+2+0N7VOrJZ5vFS/TAEu43eeAcuzy1ieN8xvPjTU6Db3x32iJzZZrGhXSVAsozEAAAgAElEQVTkq4jpg1NQm1WxUbCpHJ+g1JrqljbeP/U+lhaXEA4GMTo8hP6eXkyMjyOxvYWTJ1/HzRtzCEXc4quVaTW3xYGQSMmTiaQMD/hAIo1a20Ia4XDYUBUfHdkdjPIyiYyfslr6T0uFmsiRec9vrG/jgQfuwMhIv9xfZy5cwlaCsakWRHqHkM6Vsbq2DicBja0mOrtQJ/7MyOzg5kZRjAh6FLQbNbT1CmxOPzbjCRRLBfGb28wmHN1/DMcP3Y07jtwnmyqHy4HrMxfw4ovfha5TxQP33y/nE+XTL774I/m+Dh88AF2rjqDHiXq5AEunDbvZCB/tER0drs2v4u/euYhNXr4stglt4ybQ2JbBDWWcEX9QwE0uJ/koOhitLEKbKBWKaDTbslGqVatSJPMconeTghVuJHirt9t1ZAsZeP1u2Uzwz3MY0tExzcWEi5duY+Z6Gq0Gm28r7jxxBHfccRhLK4s49f45JBIs7AkLJfyMkkE9env6tYJxexNj48yCHxQP7ltvnkcgYMPIaFSSF1otvWwqt7aT2N7OCUVbx824xCryjOZ17hH/Pgd5jLpkhG1yJy0JEryNwTgrfh8N2oBN8AdcuPee46iWduBSzDi6bx8OTI9gJ7mOazMXcO3mPC5cyyPqN8BFLzpBtTrgxnoJJV0b0eEIGpUMIjZgOOSGm3nTBEFRPl4uy/XOYj2Xy8qzjFG7HKqyWaxy46az4adv3YDd7UUur4pSiI1pemMeByf12DMSkmeS3uiA0WJDrd7G3HJahgK1thnecAi+sE2SUzgUCLisGPbbMTXah+3tGDa2c8jk6RftoCfowNjgNC5cvA1PIIDf+sdfgM6QR7NUwys/fBnbG1V4XTr09Xrkc89v5jA4PoZGq4lyo4aJiXG8+fq7iIaDsFgd8jWZPKHxZ7iZjUqhRj4Ji1+CBw8eOgh/wC/eX8qj+Uzj+clN6tZWTDZMVKUQFsiChZGKHEw7bC7Zrl+6eB0XL16VYR7hWw6LEUcO7BXVQZ7+YquC48eOCeelRpiwRUEwGJEmmsM7nnt8bdlsBrHYBkZHRuUcGBgYxIMPPiSwtEQyJaBVXjN+P4e+jJ6s4dq167h87So2tmOSNBMORTA6Og6304u+vkHhVMi8m5JalbnbzKN3iHSZOfKpdEZenydAyGsSm9sJrG/EkEynZKkQjYagVphAoKKlcijQ4ooZY2MhvPCVz+PZz34eq0trSKfTOHjwICpqTaLa1CZj4sp46W9fwct/+4pEpf7WP/g6Dhzah83tGGYunUGa0aULO2gbzegdiSK5s42j+yagmC147c2PsZ2pwh32yiCqxrx6kxblWC03xWPtsFkkOtPncYlFjPJ8tyso1h7FasT21hZW15O4uZSGzqxHyG2AzdAS/g2HXk1dGxa7C622gny+iZ1UEalMUVNMkp1EkRHLBm5q24DRwiWIFpHmslpgRRMP3X0M+ey2WBq4tWYDK/YYuxMFVRVGD62ilXIFRaabOJwIebyoFrOwKg202hzmGlFV9WK54QAoGPSJDD6ZjGN0eBhzt2dFGUgbm1zHQnyvy9aesv52uylsjCs3rqCkVqE3WLFn+g4+2RCLpTAxOS5w1Jmbp7G2viDP2FbTAJ3eDlVnxYUrs1ysw2RmmkFZFAm80pkWwjNeUcy4cvmi1KkcBLBu4uBjfGwMBrQwPTEqsdizc7MoVVUk03nkyzWJdKX9pMPnmc2CdrMiw3duULm4YaIMmUd8fjCZJZstCHybz1j+fPgc4vbf63bIUMvmJHBPxdzs/G6qFz3hZrHi8TWyDuof6EVsMyZKLNbwVIJxQTE6MIAMk4rISqBFSqeTGGeeA7RDJrfj8LjcGOoflChRDvzUVhs7BJY22zDSUlEpo0Nmid0AvVqCh5+nXEGfLwyHxSr1fa1VQ3wnjuHBAWxtbmB8lHVDA9l8BtVWEypM2MrXkK01oBfIIxdaOrHFlKpNGQr0OSzodSrIxLfEclUq16SRb+iBfF1FsqIi29Qj3TIgXakhGPDij/7nf4GAXY8P3vgpNucXELD7MX3gLsQbdrx29io28gWotIfZHBIZaNI3oOgycJrreOGFrwq7aHtzHi+/9CMUC2XceffDePqzL8DpCYrijspRqsD43GBktaiJdlOlOAxgtCbtzGQUaecNl3d2DeYHRuSWoFi1ITAVVLQPaJA/7VxiE86anA00n9ddr72WOqAlAdD7z7+k9QtUcai/8J+LIkezGHdZAMKWsDGGvPNz2wGHGOwVWBvzGtQGdkzqasr/OfTgsIGKbd5j7FUEPiiWbp7fNW25Wic/R2OjdRUPAueuc+igJS6IFISK0J+zz7TXxj6Hgw1+j7+IbNS4ZsPTh38pe2JNfvPf5+OX8g348//1yx1KkNstrdllKoDJyjglDy5cWcBb71wWIidBTQP9DnhdZhkKhPwuicsZHBxGT88AjDoLFLMGo+ADg/JDypso+5XtNgEaFjMsJs23qF2cLSkaWDzwaxMgKDnD9FDv5nLynwL/o3JbrWBzc12jGI+MyY1opFTZZBHJPz8fbyBefPRHsmrhoIP5w4mtLQyPjMHuJOSLMiwWtYQe0Z/Dr6+XjQkLHV78HITQc1et5EVapiUbtKTw9TMzlkWs0SLDAcIG2fST1MtiiXJLxh1xS9mVL2rSG62R16CCmneI6gwS6/PMnReZnTaFo71Ciwyhm1+jm2oRH235nHyP+Pl4EGhyJEaMaHyF7iHD950yHr7XAjbRUkf+GwkPb+RyJYNv/dn/hqsX38PxY4fx2WefExvIj17+Kd69PIcKWDzz0NOyX4MuM77w0B0YNDWxcu4jicVS9S0k9HUUjUbc99jTuPPofbhw5ipefOU1bOV2UKhXEI140SiUBMhWazZQaehEtkhQkaHRRJ/TiINj/RiO+tBUqzCQC7ELL6H/l00Rm+JytQKP1ycxkHxfeGhRWslrrEt35TXGQRQ3rDoqX3xhFBvAa+9/gvBABE9+9gvw+6Nw2r2wW93wBULomI3YKWSxuLaE7UQMy4tzWN/cREdvhM1ixGhfFMZqBbXcDq5fv8wLEj6bTUjRPf29cFgUkT1zk9tsEACk2T4omW20O0hmc7h47SZS2aykYBBmSZ8gC2iJGDIyScOCNuObBC5jFBk+BwIC7eM1xmaZ0CgDIzM1+aBZNhEsIjml7cAfdkp+dyJTRrFtRr5pxsmPL6CjWNAz1CsPNebZV3Nl8VMfOr5PwJgBf0Duw+GhEWnuCTacm5/H4sKCFNNjQ8MYHhjA1PgYlhcX8ebJN6Qht9nJ8DAImLNcItTSKrn19Fq2mxrVfGCgR+SQmWwRdgcn6VTpUPZvkOtBMRsw0N8jDzCJ1pTUjjqWFjZx4o7DmJpgXKAO127exmpsG05vAKMTe7C0uoGrbDBVjabtJdlfZRRTB2pVU/IoFh2iQafkShvMVnQMZsR3MvLgJcBMLTfRGwzjuc8+i/6efpEzTx08hNgKwX0rmr82GJBYLw7s8qU8/uv3votCZgdBjwt9AT9CbicChLOZDChkMiiodfzsk0s4e3MbFV7EZmZo84wFesIutNQK7BYzXFaX8AlY7DncCkrVHFwuK3Z2EiKzpzWEgxIqQhjnyC0aN9W9vREtD7paQi6XkWqelhI5MwhE0gFmqxVLKzGsr2extlpEscAzzYK77z2EvdNj4o0988ktgQ02DBw2kt2ix8EDUzDo21hZXNEe3sN+2eR+8MElKDZF5NeFUg3rawlUKxqojxsUu80kg2CHvQO/h1nskEQONgmMFnN5gsjkSlhc2cTCaoyhHrT4ywbUZXciK81WBF/76rO4NXMF1UIFdx27C3vGxpFOxnD9+jmJGv2rvzkPvdkgTQnPtHqrJd5Wzv4mJwfRqhfQrhQQclvgtphhYxxsu4N8uQDFbsFOMoeQn1BKA4I+twz9SJA32sxoGhW89s51JHJAua5geGoM6UwWrdw6ju9zYSjkkEg3i8WFbKUOvdUpLIHrt1NweoPoHxpEq53B7NyyAGx7Agr2D3kx0R9Go1ZFRW0gloxDcegRjfZhbOQwLl9ewVvvXsTk/lF8+WufgR0VnHzlVVy/lkRPvwd9A71YXt9CWW3D6w+LV5lNG+nhqWRRPJtmxS72HX8gIMNmPkcIteTzN18oSPMxMNiPQ4cPaRGLikXsGhzU0frTELloG06nTWwxhXxONmMuh1uGq35fQKBxr7zyM6wsryMc8gqHKBrwoicURKmUl40vz6vp6T2wWrRoX54nHN5zuLK6topAMIDY5qYMzePbSfREe8TnTUvS8MgwMumMwNHoyQ6Fw5oqrFITRsLt2VlRKtA6yLNe1AVmqxTWoUBUwKJerx/JZHoXrkXlnEEGU+mdJFIpKgWcUBxm3Ji9iduztDMw4UPFTiolfITJ8V7kd2JolKuYGPYjmyqIVenXfuMFPP3M03AqNtS5Ya5UEQxFoThcqDY7WI9t44c//BF++upr0LcaePbJx/D0U59BLLaGWzevYXNzDeubCRSrbQSjYexkEiLPJ6B1aXELC/MbMqThxrij065nKiIziQIqubLExhG+StUiwanlah3Fgg4HDwzjqccfQSmfwaWL5zG/FsdGivUM4HMrAmeWBIEqnylUNrVRqbalPmEyBpscktKZliScvQ45Iaw7NAUWz6BwwApDu46RgV6xPVUYk9pUYTMbRS0Fk1kSFZwuWkCzsFpNaJCq2tIJEJEpNVZrW1QGNhvZJwT/kehmFHaL1WYWVRzVnAQ/260OGUy6nT6xThDWSCVgKByQ8y6VSuHS1XOoNDto6RX4Iv14/8PbUsuxyP7df/qb2Emso1RIoFxMoVWvavWcPYRcuY3tnTwc3gjOXLwuyw7WoNzacgn1+Gcek2dIKhlHU9WSO/jG0HKT3N4UhsjK+orEIs/MzqHZNqBDeUaTjBKzMCHIeNCZmpK0QxQM33cmVumNCnbSeWRytHU1oNd15JnvcjGRCzLoYaQnaztCWclB4PfD+4oLAp6t4VBAS7qQJC+rKGJYD3OYxljxnkhUY2TRVquD2BcKJSYYtcWewwFfMp6Qz0s2EJkJfA3kO9BuJ2gsnQGZbA51wvqaNbg6dQT1QNihwOu0SUNs1JvQrDawPL8Of8guTeXYwChqTRWpMgGcFpgUO26txZEoVGDzeeTZw/e0XCGIvI4etxP9LivsaEBHEGWLSTOqxKo2Om1kKiVk6i1UjFYkGDGdY8qID//+3/4RXEobF955GyuXr8OsttHbMwRzeAAf3FpG1mjHajILs2KTIQ0aJYCJGPoGvvSFz+HwwSksLFzGRx98gGK+hvvvexJPPPk8guGI1JvsDWjFY6Qkf0YcwPBco5WFCxXW4XwPOEhkMc/e4NMxfMVSSZgtVF7xHGbNxkWpNOY/X9ZpdbrGD9Bk+fLvYrOjBUFjCMmCU9UAf13PPwcMbOa5fGLd300dYP+gKZ0JO9Ts0fyaPMe7oPFuzyFpav9N8llH1M3a99e1BlBowiEio+WZskb7DetPTZnShZxrYHVyDezyemTgYFFkCCJMF7NJXhN7MSpdBejJ62/8V/aBX8qhwL/+vc90OMGs11g8s8E0wO5xoGMw4qMzMzh9Zg61WhsOSkDD5AloxGWPywqf14m90/vQ3zcMl8MLg84oQwWyBHgAcAJKCZTIS9werVCVLTu9/ATOUfpulsOMzaskEdQ14Aaput1Nt3ZTcPvRxNraish0KEtknJzJrMhNyaKBIEONuGkUkBFJrpRbcVq8ub6GoaFRUTXQA0g4IDcUNLDyc/PB2b3I2YTLprRVl8geHsAsPnmw8u/5/CHUBRVAL78OVnqQmpwKUh7E2BH+kxFAvDE0toAADHd9OuK9MzJjVEsh0EAcnLppjTuniV0KaTc9QCbWwjLQYkW6AwGNNKrBFXmQdDe82hBA2/b+Iv9Um2QKAXp38kdSKjeF3/nW/44zp17F0GA/PveF5+Vn+bOT7+HVjy6jqudDS4EOmlTKZmzikeNTeGTvCGJXzqEaj6PcKCNlaaFsNmLv0bvwwD2fwczlOfzVD/4OiVIGlVYD0bATXqtZgDQtJgw0DejoFBQyVTjNOvhMbdxzaAo9PqeAzPi9E97DhyQ9ffSYcxOhTdcJIGLTTOhJSx7qfG84JOGQoPs984Cjz73e0sNk92B+cwMz84u4+8FH8PBDTyAc7petOuXDNbSRLuYwtzyHtbUlbG2uI5nWCNNsXkd6ItDLRriFU6fehtWkh8dsgcvtxMDQAHxOJzpqXeJ/6Ldu1esy9CE9udHpIFssYnF1HYsrG4CeGb8RydfmoEMGQrteMF1LewCQHJ7OpOVzUUFCeCevHU7A2XDweqN6Q5pro0VsEIx3stCv7vUgtpOHPTCMmeUtXJ1fhcntgjfkk0InubWFRlmVWKV9h6YF/iYFusOFvr4+maDTrnDz9i0kk0mRBA729eHQvn3YNzUlPmtCkgiUs9p5x/C1aLwA8gAkOnM3MINDP8KeCFBiqgQjJSV9jBwM2iwsRvHXE9wXCPhEEUHWBxsTFjDhQAgPP/iQNAKxRALXb82ipTNiYs8+lKoNnHrvY+FMMFNa5PV8HzvcLqooFSuwWrjtot/WC6fXh+WNTUkhoeKE8tG22oHVZMT+qSkcmN6Hp596Rq4vFv5nTp+Bz+PB+OQE+oYGZONBGGB8awPf+fZ/wNrCAlwWCw5MjmFssB9OxYLY+ho2khm8/NF1xDJNaWB1JDKTn+Ditt8Mm1kHHa1TvqDAv3gGkSmgM7Axc0oOfGxrW4oPTvT5Dvu8XinCuS2TYs5MgFFNzjvmuVNKTSsJ7RuUyGsWiRYsVifm5tcQ385jeTkNj9uHY8f2YXxsWJq5H738E2QqtKd0xMrCiEirWY9yvopwyAeKqgYGB/Huu2dRqnRg4H+rNrUkiQ4QjXpksOX3WzEy1INmvYRKKSfXaCgQgtlig9FsRzJNi0sZs0uriGcKNAmh0zTArFNw4vhxnD9/GgP9Tjxw30HhS8TWtxD2RQVkt2/PMDKZVYmT/Yv/8ga2U3Wxc7GI4XCQEnW9rgWH3SyguHI2h8EeBwYibmFf6NpN2WrSasEXTu/zQF8UHZV8B4cMjhrtKmxeH975+DpurbRQhg3+gUFkCwW0Ept46EQUfqWKvqAf6FhQauixEi/h9JUN5CodBKP9UnwZ9GWsrWwhGraix2fBif0DCDosrKjk2q+3GzAoPPv5NOF5ZcH5K6uYWYzj0cdP4KkHD+DGpQt4+90rGB4bkszz5bUtIbVTgUJYntPN1AkCzlpI7WRl1Uu+Q73ZRDyekOeQKOUo/3Q6JLZ3bHwE0WhUewZwi6kQqkbZc0Vku/8fe+8ZJPl9ngc+nXMOk/PO7GyOwGKRFgABBgiRAEiKQSLpkqU7nWjdnavOsn32WbZkyXfl0+l8dinRNDOFI0gQIEAQGeAudhe7s7OzYWYnh56ezjn/O1w9728a4H3jB5YLH7xVKGzs6fn3L7zv8z6BiDiBPWaNi2dIh5K9DtpaR2IpWR98/3vPinnawECf/H6v3412g1rSKixWE8I9TMWwwuF0yRSNch82W5T70V+In9f8/Lx4GBEYHBwYlKx1MnMeeeQRnDt3DiurqzLJ531GDT+bUzW562BwaER5Z4hG1yA+KBwOBPxhGWyw+SrkiwqMtVtFsuZ02SQakI0lU0USyW1sRbdED240kX2lYW1lVUwnQ0Er0ChieqwPk8M92FxbQ7pQR9tox9joAL72P/weRoeH5WuQnaF1DBKRemtpFX//7LOYv3kDQa9bpvpf+vznkE4nsbK6iHwpK7KIre2M5LXzWdFINOD3ibQhn80jl8qJZIoAcq5aQaUB2AxmjA/3CbAlCQztloDi4qNBH6NmE088+nFMjY9jZXEJV27MY2E1gXypIWe6lUAXQbOaqimqlZacNzxPzCYW/QRXONRgjGgHlaqmZJkGmpaSDszBg17kTi67Cb0BD7wOM+rlIow6+hxQitVBq81ziAbNPA9ccDkYN6kE4vQKsNmMCIdDaPI8MjtRr5OVV0G2lJOhC/dtRZhbRoSDPQgHacg4KAksBLkIehL8bLaVWemVmcvYTpZRbRrR1DuwuJKVdeKwmfHMU2ega5dhMWow6upo1PJSU9XrBgyM7MXCyha8PUO4tbqD+eVNNNs6FEs11bRAhztuP4U7bj8pdPhYbEec+plCtbG6IqlaZOSsR1jzsCk0Sa001j8kMjDeNdVqHjC15D7b3tqG0+GW+OOa1pG9Gqebv5su+w35fm1WE1wOi7AECI6zqdQ6/NwgUkTeraS8cy0rhpZi0bHW4fSf+4wNnUTvOt1SDxJgYl1BtlA2nxdfgs3Nbdn/PLfJduEdMjw0iHKlIOwMmvuSHNPWGaQ5p5QgGVlHv9OGkKEDnxEY6w/DwdqR66kJFLJ56C06FHIFjA2OocyIWh51rNf1JsTyNazupGHxuVWcskRxV0WKY2tpGPO74DXpJE6YMZiFSlXOeA1t1NoNlNhTmO2I19rYzuQE4Ps3//qfwWFq4fzLLyFy9TqCRouwhLzDe1Cy+zCXKOPaRhS1Zgd2gr3tqgDFZAB95Uufw6mTBxHZnsfLP30JyVgehw6exqef/AIGhkfACt9EVkRL+VTRoFxr0ttkNzVst54WRq5exY2rQR7JrKrupGcTexKywVTtTzNADSYDhzfKaL0rJeCf89dddrJivqohIyWXbKj5d7uSYNa+/LmYoreY4MLaUQ0Mu7/Pe7wbvdmVCrNGIBispJsd6ZPENHDXkF2xCCoCFnfTC4QevSvfFgmCQ6XCkX3b7ZW683T2ERIl31DScP5c9R/0NlApafKDU1coc8Txgyc/kj3xfx2OwO7j+K/5xX7Vr/WPf/++DpGsSrEGh90lGc40aKMd3BtvXcaVq5uo12gGaBBHZ4upBbvFgIDPKbEoE+OTmBjfC6/bB7uNbtwlpFNpaXpdbi4iTseNUqBIJKHEfbBhoNGgaXeBGeRip68AadyiU/mljaA2EbvwJpaWFgVt5uTC5wvKdJxFAi8WmRqLsZAeBpNquvlfKhnDznZEaIyczrTadAjdde8XMEAlBXTRNGVwRD4dN6DKXBcHf24SnV4cUgkG0O2erAOCGUpvRLiCG0EBCPz+eGl2N4fS6qhDXSa8Ev1GGrVO3v8HMSe7cUyih7SqYoj/CbOCG0/TZPpPAx5JELCo+Cl5A7smJmKhsxsz0jX46EaTdLVFivnA41fD6688h2e/9Z/gcbvxzGc/A783gJdfexvPvnYOqRrgsHpgt3uRy5ZgN7YQtrfxlScehDkbR+zaddG4rWk55A0djO49iHvufAhLixF867kfY35jGwZTCyNDITmkifaT2UGWQKUOpBMVuM0dhKx63HZgHGP9QWi1ChxOAgJ2OSSJlNOkh7T8ZColhy7/jM+HABInAeIo7nQhk83K4afSIgxCw05nS0LdbOoNuDA7B73ViU/+xpOYmj4MpzsIp9uHQrWGTDGHzegGVtYWhZVCqq4YSTVptONGh4Vts4aZmYtMGkPQwWl9G8GeoEybh3p7pXmXnNndI48Slw4znzsdLK9tYPb6TdGhUv5Asx82cl2QiA0f9wY/OzqAc03Qm4PgKtkHnBbTJIgoMdk41UpVDvPBvkEBBmr1Ejr6FhqdNqLJAty9e3B1cQtb9PvoCaNUL8v0jDTZSq4gGuveobAAL3QMpyfH2Ni4NMTUDZfKJZw9d1aQ7k6ziQfO3CugwMULF/Dqa69JkUYKu8mkk0KQMoNkIiV6TDrdk9XA/djbH0axmBM9HosOOkOzsG5U63DYVNQewbexcebdW0VHSnBxeXERFoMJD3/yk3LBWGwWPPvcj2UqO3XgMGC04rVX35VCjY0OaY0soKjhJO2e74MMAqu+hf7eINxeH1Y2tmC0WmTiyqaH2sNWrYn+UBAfO3MGDzzwgFCTySS4cvkyNjbWBWiamNqD4yePoaevB1azEdfnZvHsd76DyOqqmGmRuul12RDf2UahAZy9mUaxyUPBKFpvk5lxcE24nQbYDB1YjHr0hXrFUIi0S7vTjDand7Cg0yLjSWkDOckhE4NrmmypILXKJp4ZmhSKnLCRVUHDWIJ3bMIZk1qpkbKnwWhVBUGt3sbFC0vY2ixKUXrHqRPo6XfiZ6//DPmaGblCSUzMpvYMwKjTsLaUwKHpUThcjEO04MaNdUS2GyIRYGSIx2NBf9iF/XsHhKHAsz0UCspnENnaknjJifEplCtNRGMp2Fx+WOwOJLMZrO/sIJ0roVxgprReXLMT8S3ojU0MDPrRRzOwRguZRB65TBqH9k/h6afvEIPRb3zvFczdSAplkfpaviG7nV42RmGHlIsFGDoNOWv6CUR6yEZoSfNKqpPLR31mE+Njg5IlbuZetJEySaqECVcWtvHulSyKOjv8IyMiNTEnMrjnZBiDAQ1hvwPtJn0D7Lh0PY7ZWyn4+oKSp14qllCr5tCqtbF/woE+nwnT4yE4KM8wm2GxsplXkas8u2lQVSh1kKno8c77q2jrzfjaP3wa5Xwcl65cxdpWGsVqS8w1adKWl8hPDb29dMp2SMoJZRG8B2XCl8mhUCzIawdDAWkCKJPx+bw4cfLE7j2qwFNOHqkVZlRqR6ciekmZrte4npixzbhepps0YNSbEY8l8It3z6JcrmJkZBg9wSCM7Q6cnPLWKnJWDA72y/3EO5HNJQ17yfuZ2DMhdy6n9SurK8IistpcCIZCcs4xDSTcExbfABqpbmxFRULAdcWUHovFJpnsfC+8ww16k4AMvAc4cAj4gmg2OwJm8h5gk0QKr9NJ3yHe0XphPs0vML2IjB+9pDSQQk7dNs0J89mseJKM9dtxaGoAPpsO9XIBsUwNC+sluNwW/Omf/q/C2lpZWUMw3IfLs9dRqjQRT6Rx7r1LMB1erLcAACAASURBVBg7CPrsmJgYxvFjR+DzBDB3bRbQNbET3RK2FCnak5N75T1mM0lJXdk/PYVyoYRSsSYGlecuXcXWTgWPP3oPpqenhXlBwKBQKMvny5z5GzdvolYtyBny+CMPi8xg7sY85uaXsRHJiCM47xzu1V2SoMgDWJ7Tf6UnYEfARx+enAxvSmU98sUqqo22ULnpu1Cu0rCVbEWuXwMG+xQoYNa1kE3l0Glp8Ad90KGEQp6NTBv+gEW8Osg4IVOB62igb1AA50K+hImJCTmPaJSaSMcRjdJot4ka64IWzWitIjnj3qDprc/nF9+EbC4lwxvS669dv4F4uo6taBGb0QYaTU50gfGxEI4eHkO1nIDbQfaaJgwmB6fv2Qr8wT7EUwXA7ITO6sHszUVsRBJIpsvSCPKzYZ1EZhsZczQ8bnUIrpZRr1SQTaWEeVOsajI8o/S102xjz+AQgnTmr5ZRqRQwumcYsXhM6r+e3n4xpFxaXhPwiLUtZTSsKV0Ou/gQUFbmoF+AzYKdaAz1NpmPCuwNBf1yh5FFQmkZP03ekawFc7mcDOJYG7JGZFKTMAxNKnGEqQFMW6lU6kinc0KJZ40kRnomg/jVcFEwXYF1qNXO76mFQrEixoX1SgkOox4OXQv2poZj48Pwko2bz8NuZrRhnRl+4i/RH+qHhiYslBhrdQGYYrkqtlI5mH1eaZLbMkkmYN+AV9/Bvr4AbO0G8sm0sD9rzRaqWkvo/4xXLel0yLT0yHVM2MnmEeoJ4o//1T9Dr9+BF7/1DaQXbiFktsKoM0GzeRHcfwxvzm9ibjOOdLEi6VqmTg26ZglmfRO//fnP4NRthxCLr+CF559HYieLvVPH8cwzv43xySmR0zDRjD2F2WwXUED8Z9iM07+BDF+9mu7z590BFGvsrs+XSjGTrMJdc3GCq4pRJ8NQ9gUCBKjBZ7e25//p/SDT/HoNZhOHfap/6A7zuklmuzZTHySLcS2xnpd0AkYp7hqbs0Ym00QBAUwbUKls/NpdfT9rzK6fgAiP6a3C98YUA2EoqChEGqTzjhfGgESfq2ZfPA7MBlmPHIiq96giTeUx7A47+WsFYOhlDwxP/zdPgY8kKvJP/vDjnWajiXy2CL8vKOZ/BqtRmpifv34Rl2fW0G6yKO1gZMgOs0EDh2Us2iYn92BocAQuJ9MHfIKssRmloQnRXJ/PI06dbo9baDHKjVId+lz4asFwumiUy11p70nLZ/ReWxZ8V2ej0KUKZmYuIxgIYWBAocg0MOLEhVNE6kU5Xc0XcrLI2RRyEpLNJBCPRdHXOyBxRXS9ZgHHRU0NjXLmV/q57gbkxq0J/YfFIidRHG2S2mMS3RE1aWQK0ExLGb3QZZTHnkIFSf0jbVrFlBhls3yoxzFIrBEngjyQFf1fGQvycO+6dvIZCDJHMEVydFW8FE3glHspDeFYgBEUURuOKCW/jjiW8sISg0L1PLuII1+TG1i9PmltHcxcfBP//t/+U7mUPvHJh3H7qdPCFPjm868ip5He7YZezwNGg8uqh7GRxpkTeyVGMPb+DHRaDTFdFXlDC2PTB/HAxx5FPFHEf/zmtzEzvywN39REDzodUrqZrOCVaXE0lkMp34DHaoCj3cLRqT7RWrLY4Jpg4c/DibQz0bHVyBRoidSkawqpPjMVoycHWrsNN2UrBj1sdqZJdMQIaG0rKoY61RYwt7CCiX2Hce+Dn4Iv2A+dwSJTuHpTabRvLl7HVnRTpqeUUvBSppmcrlSEQavh2vUrMEOHkZ4AMpmUxBn5HE70+v3qebea8Lr4zEjtJZXOIrrdTL6Ay7NziMWLYu5HV3TS/1jEcy0QpNEZFXBG51wewSze7VYrspm06App6uVg2oE4dNdFfkKaL5EWMgo4vo0mkjC7/MjXTXj/xjJaFieCA/2oNWlmRpf+JkrZHPx+H4K9AQFWDkwfkAgwAgNcuwQs1jc3cOP6deRzWfFrOHPX3ZiemsSFc+/h0sxlaUgYFcom1e20YHCAcYUd5DJ5ASwUEk4Xe/qFkA5nQKXeRK6oSSFuMbGRpYaPRkSMxeuVAp7gD9dMZGMT9UoVTz7+BIJ+P9KZJF5+5ecw2VwYHJtC3/A4Ll25hitXbsje6wJe3ItcH0K/ozSDoZotwO1zIJUtwO1jnFNVCmllUAg4LCYcOXAAhw4cxOHDhyWBgVPPYqGAVDotmdLNThPpdAqn7ziFidERJLa3MTdzGWffeVfYSEQEaYpabuqwlm2i2tLDaLaJ6RBBAZ/HCD0qMOmaGOgNQ99Rml8WyCYL2QQ61CoEDJQsqFjkOWHfjQpSWdo8V8kYKBUZE6SKQE5BJUpIr1hOUsjrzJK2wsZPwKVqDbFYBQsLjMBSWfQTU0HY3XbEszXcnF+VpmF0yAezoYV0vICBHj/6+uwYHOxBOl3FxYsrcsZyerZ//zBOnZhCNLIkzV08kUIwPAB0zHjpp++Kz8DwUB96+/sQTSQwNDqGSkPD0uo6aloDxWIVmVRRGkiCXqIDtxJE0sHroWTJhTb1pImkgDyP/MZBfPY3P43v/v2LePHlGQEW5b4QGqQbTqdy7GY8KJ3ZDboWWlpdpm8EnvxOnfgI8Fgh1bk35JJ4Q2IBLodV9m2x1sSN1RTeupREg9NZq1FprmNFTA1ZcXCSSSQ8ltzIFk1458KmAED9o70oVirIZXKoV1uYGPRhetiKobAVAa8FWr0krA/mrhv0Zim6yPThOa51LKjCiYvXd3B9YQdf+fwjOHpoAvPL8/jbb7yMaoNWLT4EwkFEdqLQNMp+3Ls52aSAq3uD5yX/T9YcKa8EkeidQ8CaWusHHrhf0g8IOvIzVAa4msis9OI5wyOkBa1Rw464iNswMjyK7a0YfB4/3nj9TSzeWpKvw69PAHBsYBABj2dXOmAU8KFcYaSbHskkWU4uoTkzK5130+zsFUR3opL9bTBbxQ9lYGAAW5EIlpZXBWwnc7FMB26au/aFRUbA9SyO1jCih7R9s032BB3PeY9RZpPL5oUxxufMNcRJeblCbwJI83Nz/pb8+fj4MBr1qmSmk1JNJhlBNLKSGpU6RnttOLynRwAdv9OCC1fWsJ0Fbr/rNnzhi5/Fd3/wXZx9b04owtvRjJraOtzIZEgLL8HhMuC++0/Lebl/zz4xgGPzls+nJPGCDAH6t/h9YXmWuVwSwQBj+2zIZsvIpIt478IcDh7Zjy988TMCZrx/6Qo2N3dkmjq5ZwIGQxtXr15ANp2EVmvhscceg9Fgw8zcNcyvrGB9MyNyIK3JmE8ucm4WMjUBu9UMl50mhGE0aB7oIGpAI+BexOIZRGJplOstGCx09+eAxCRnpUGnkxQXv8sq1HHKYQb6XDAYmFBBs2anNKj8XFxOA3p7/OK3wzrHYXOhXKzC7yNQ1SvnFVkpyVRMhjZkVJDVmUqkxCCzkM9LE8ZGhGvYaFIGpF1QIBpfRwsubGzlMHc9hkSKrDdgdESZ9VnNJQT9NA9WSVj0yRBZQDIDk90lsoNKU49SvY14Ko/r8yuIJzn4gUiJKG3qGjnzcqBPCmVuNNQj0DwyPobxvZM4f+E8yvkiAg4HBoIBmHX0WSnCHwqgUqtiaGQYeyankM3lMXNlFguLazBbWe+qKF2m5vC90eGfni/0RaIUQG+xo1ypSV3Iz4vnfSDgEwYd7/uucTSbNdaDBAdZ87nZ3O9G1/HcZ73KukZJgxtIJtLCdiWw1NfXI+Afhw300yAwTfYlayXGezLi0GSxyFDCabMhvbaFQ70+DNosCFgo62FqRRnBnjAaNQ0hb0gYceV2FcVqSQYx5YYe8UIZBo9HaPGlfEEMSxnjFzB2MBV0w9qsw2mxCNsrVyyjpTNAbzKiRKNB6JDSOijqrdhIpuU9//Ef/3OM9Abxyve/jejsDHr4b6saUrUOxk/dh7lUFW9cWUCpBUm28tDfUCugUyvgN5/5NB762N1YXr6Kn/z4R4jHstgzcRhf/MLvYHxqWppyejDwGTEWmIMX1jf0KOM5K6aRQu3nVal6mm59znNIItbpL9ZlOrMf0BpSx0kSDHsVkRyoiXy31pfXpEcAGQg6ggk6kS50G2n+uss6EBCBPctuvHmXRcDfZ88jjCAaxNrscjb9MgjQ7W/4cqq34OdImZfqvbqDS2WATqYzAQSVIiWpaBykCFtBeQl8kEAgHjWMBOeQSCUfdPsVFaNOHwMl7+a/4dcfmDrwkeyJf9WB+q/j730kH8D//AcPdrxuL4q5EtxOrzQHerMOBosF7128ibfenhPKGWlRPSETTDpN0LeeniBOnz6FocFRMdqg/ovNMQ8kNmdCh7YQMWvCyzitjsrN5MKg/pcNLTeQXPa7xQH/jNRXRXNRsgMlKzCKMRQ3+Pn3zgu1l3nGkqFspVkLUWI2901x9RQtj8Ui9EoyDHLZJDbXVxCgAVpPv0QJCnGTX6tBHTYNUPCB2Z/od7SWUKE5pWMz095t2FxEg1tsOn1COePhxv3M5oEbih8yJ4ykZvJZqgZc0X9lailaHLUUlAGIklMI7ajZ/KCxVSkDSl7QNRDhBlaIILVCirLUjTXk3+HX4/fM5oAxUKQgq2eszBcJICjTRnW4KRCkLUZF77z5Iv76P/zvYlbz6GOfwKk77sZb5y7iuy++hli+ARdj4spEF+mW34Bey8Jna+K3H30Ixq0oSjvb2NHyqNtMGNo7jQc/8QSaehv+r7/9O7z7/iz0zTYeevA0FldvyiVjMdlgYuxStox0sgarDhj2mzEUdODQ5AgGentQJb3OShfiqsT4MN/K4bSrS2+XUSIyAr3hg0iWVCola4cHGqUFnAhJjEutjmyhJEkJ9ZYOyWINdb0F93/qcQyOTqEuqT0q1aGta2Itso6ZGzPCDuGEjD4BvT4vLFoDia11bEXWUEgVcGzvkIQ/U9ZAYyXG4PAi555ibjMvf2ZBq4kDp+R6rG5sIRbPyqSK652Xi6y5dlOKSovTjgrlMCazGBf2hnvgtNtQLZfl++Ja5WdJHwp+r6T506uDk2I2AwYmIJSqmDpwDK+8cwmb8Tys/jBsbjc6Bh7upLHVUS0qeY3Jakaop0fAOpoF0fRLDvhWGxtbm3j11Z/LWiXKP7VnHPun9uLqlSu4duO6INoswGnoMzQYlP3C+pPO5fTWkCx7HbW+HpgtKp82lSuhRj+JGielBsk29nldMlGixIDPj2ZKnF6QwrizlcAzTz0Bt9OOcimP92cuS7G6Z98hTOw7hGbHiG9/91mh2/NSkouKEWk0Rdw7Lc06px21UhnR2LbEcKn4KKv4MFDuQD3ovslxed6333ZCDNB4Rk1P7ROTNZGpdNqyP2dmZjA3dxXTeyZx3z13y7+Zufy+SCxYPGxtR/Djl95AsgZhJRlYpFoMcDmNwhIwoIqQzyVJDOxsid5bbGYYLSrKMp8toZhj3CBNVNm4UadqErYMQSFerPzcWWgQgOR+VmemUejA9ELh1JcmWo1GBxYrI1qBTDYvlGCtaUIqU8TKWkqm/vd97CRm55bFvE2ATZqImQGXlRO+II4do28MGSAlaA0Tbt5cRkfXxJ13HYffY8L66gI8gQAuvj8Lo9mFra0CUqkGpiancPDQQdSbNWxtb2Ezuo21DZq6qZhFgkhOu5r02h1WFEoFlMW1mTrGKuxWPyrFJvKZDFo01pv04N//xb/FN7/7Azz/wtty7tIdnWc5abx6PWVhpGdy17ZAQgP1zWSDMMXDiBbcdj32TfWjv8cBs6EEp0WPaqkk0gyTxYFa04RkUYfv/ugyJg7vxcLGEpxeO1o7dbhNdZw44kY4QJNYPdY3G5i5kYUr4Mb49JAU/jvROOolDUenB3Fg1AJGvZuMNG+iUa0JxUJN2BwEg2hCyoKx0TGh1LLj8nwCczej+OoXn8STjz2Av/3W3+CHP56VItkbCsNsMyOZiaLVIKuNoBkbCbucCWw6qdMXXwgzwSMmspCNx/1uwyc/9SCGhjhhhwBJvNt4T/EspmM7jRYpxxDD1noVxQJz012SSMJGYnlxFTeu3ZREF643ggK1ShV7xyfQTwZSSQHybJRVNjVfi9+zkgeSPcg7cXHpFq7fuI5SrS6JELxDuQg7dKgvqXubHgSUDVCiwImqxF22IbRyifI1Uc5lURp8nmkEvMoVMSNkOc/3QrBTb2gjHt8SwI3Dib7BEbmL6R2wuHBTpEpknW1tR+H0eBGPp1DJ1zEQNOLOw+MI2DSYUcXN5TQCQwdx1wP3YXBkCK//4i18+3s/Edq3k9F+9abUQXytdC6Ftq6B4bF+YR7tGxmH1+ETw9RkYgfQ1ZFKbcMf8MNhC8Bmc8nZSzCYiTsLC8u4Prcs++7LX/48nF4fnv3R8zh74bKAaHqdCSNDPbjr9DHUKzlsb21gZTmBxx/7OKxWJ+ZuLWA1uo3NjSQKeTaQVmF/sHF30czUxKQPTVhfBJfJTPP7HAgHPAhweNPuSPzw8sY2NBhRrGiyX+nblE4VYDHp4bAYYNLpMT7iF5aS1+uQ85sN/E4sjmQ8K4BXb48LR48cFmp6PJ7EyNAopvfuk7stlUqi1ayhXMiKhElABbJLaUpdKmNzc1MaWQJKrP0YkUhpyk4sImCt2cG6JYBWxyYGi/W6Dpl0Gp1WFQ6CHk6DfM68/7kX+Pouq1mSpnRmG5zeEOyeIBptPeLpghjW6hl9t7WDyE4CepND0hokf57PTFNmjzTqY7QlIynJunv/0nnUSkX0B/wY6+uHVlHa6mKliv0HD8DldWN1dRWLy8tIppKyH3KFIjweh4B2Q4MDAiSb6VMinkkl0a7rzVbsxBKyz8iuIVuADT/XN/conxP/z/qOJp5d47hgwCfDK+4JfyCI5ZVV8dGq1XgumpHLMeaSoEARAwP9kkZD0ISRkKyvef9wylwr07OiTMdJbEajCPf2QleuQZ9KYNhqxrDHjk67Cug5JbaglCvhxNGTyBVzyFXzkr5CQ2+tY8X6Tho1ni0se5tttDqMJG5i2GXD3qAbPpMOtUJeGG61RhM1RlFXKuiY9Mi1OogUq2i5fNjJFSUi8g/+4L/Hgalx3HjndaycewfGYkEYbg2zCwNH74QWGMG3X34LW9migGE2YwtOQx12g4bPP/0Uztx7Cmur1/HCCz/B2uoWDuw/ic997qsYGZtEm+zaVkui0SlJkLhzI7X+9NdQDF/2Kbx/eRZJE7/L+pUho0zoVVPPz5KfE+s/shaVZMci9auaprNx5rNQ9TmHWWQM8/kLhV//YY/Q9VjrTumlMe/Qb0L5hYmHzG4EoIwmSfuX5l2B5l2mgTBnGRcrIHD3ayu2AmtKMkm6zGSClN3vrVQsqgGLnAWKZd0FP1hrUZYnQ7zdlDS+thq2qmGm1I+/JL3grwem9n8ke+JfR7P/q77GR/IB/Ms/+jQdZ5BL52CzOGQCWW/VYbSYsbGVxbM/fBvlUk1Ma8JBuj134HFyoteP/fs4WRxBdDuO0eEJcdnkZuFm4IplEcsoEhYw3aZUtO/MKDewAaCeilMw0l6cMvlhY89Gl4uJBxt/dI00TEYdzp9/Txre6el9Qin8IMd3dzLY3ZCCrAnThd4Addy4Nit6RCYGSLwLaFCnqQQC6rOFQsOJGyMIW6L/4SYjMqukNW00mjWJr+G7IrWNvgFMXSBljjqbLmomX1XXVnTm3TQDHiR0iSVwojYaG0YlBeBm+SBCUTwRPkwK4M+7f8YDh8+ni0Ly/fF5syCU5nBXbkCmBbN1qTkkBZ8sBf45vw4n0l3aEA8SiRAxdrBw8xL+4t/9CyleP/7xj+Pk7adxfmYOz778Bq7e2oTT3StZxAQFOIUzdsow6ot4+sG7cdBqx+bcVdT0DSSqBTj7+3HPQw+Lbu8/f/9ZvPizswImPfHEQ7h4+Tw6nQaMOoNEtlVqHaQSRRCanx7ywqGr48wdJ6Wob1LPysLSaBLKfDGfE/dZpZMiDY4FqlpzPJDIvmABwcObByGfMZ+dFN4amyG67dPsq4VkqYZItoSTZx7C8TvuRbXWhp3Os0LxX0bb2MEb770lUzQ+P8YdDvX0wG3QIx2N4NKlc2jX6zg8MQK3i6ZaeQQ9XnjtXMcdaUpJD+3r7RXmCt2TeUjzwiGte2OTRmst8SuoUMtlswmwwHWWpfkXpzoGI6xkpjCKkv7KwjxQQA7BH9LX6CjO/HGCJNTuU2NW0zQEe/phtvvwytsXYHT6obe6UG5qcLjs4gVCoCyfTWF6egqlahWDQ8PoCfUgFGS8GBNDPGI2xGkD91wyEYeXEx+7FVPjE6LpXNvY2N3bTBFoiMTCYbfIVIH0RAIDBDp48HHa7fd7Zb3lygReLKLlbWkV2K0GeYYqh1cTWRKZFsw7Z7IF3ZJpcrhvegqrK7ewvLaOfEVDoG8YJ07djSMn78Df/N03cO7shV1WjART4/jJk3jksUdFdrIwdxUL1+aEql+sFHcRdUaQaWJupWtTM2tHOOjHoYP7MTYyIn/39hN34sSJOyVhhK5cfO6c5LA43NrYwMzly+gNh2US6w/4pIigdOk3v/wVXLm1Inp3Tp6cdiN8biucVh3sVr2wBIpZtW+pw2PmOb0UuFYIzNHh2+v1SNHOaS4bID5HXtik1ppIz2asFeUjZRUDpDO04PPboTNQgtKUxiidykOrG+FwBJEv1ESTbLaRN9HCxUvziEQZC2fBICd6biv8Pisunp8TQ1F9W4dTJ0cR7tXjjtMnsL6agM/Th2QqJ42nztiC2+NAoVhGraHDy6+8hXiyjnqjjWPHj+HI4f1YW9vAwq1bQmF1uC2I7uThdJsw2GPHQDAsfhlyvmlVZPIpGMwGeZ8bG3l0WkYwta7TpGGlhscfPY1/+i/+CX7/f/xfcOHSgphk9g+MolCoIFcoIJ9No8OM+clRbEe3hOpIunm7yZg1E4J+J7RKDvqWAXfeNgqXtQq7mbILTkVscLmDaOldqDSdeO6n52Dz+pDIpzE+2YvV2QRMrTIOH7Jhz3gYsZ0ars4lsZPSYe/BSYQHqH0u4trVZTitJhycHMDUoB4dLY1OuyZSOlKhC/nKLlOgJXGl1YaGIvtiWxiv/WIet5Z28G/+5dcQ8Bjxwxd/jNffXuWbl4hgm9uJWqMokyvGdiVjcYQCqlngD96L1TqZQHTwtsldtr6+haHBEJ555ik4XaSg54SRw/VCMEE16xYYzSZhBxGMU27XVWnyeAWT6vufv/5fxMyUU33eZcEAKc06eJjaojVw5t57hFYdj8UEXHI6XBI1TKBifn5h11CriUhkS+IGac5H136y8EwWk9znnBBvbW4hmUpLPUBAgkkmXOM0EOS95fN60aFWmGeMps47SQVqKV8ZRiJz6tzXG4bH60CplMVObBsFnpEuD8bH92BrbR0epx2xaAQevwepXBalmoZIhMZ0FVg7OuwdsGK81wKnGVjZzOGuBx/B1KEjEt93cfYq0nQ4b7BRdMOkN0tNE08ksLG9LeebN2CBx2HGvccP49jBY2K8d/3aLErFFFweMyLbjP0MiLSmozPD7fMj1NsjTRGf16c+dgZDg4N4f/YmXn3rLLZiSaknbFYj6Dlz4sgkXBYjMokE6jUNd999F5weD87NXEQsl8V2JIdCToPH6ZCzwKBvwudzSlyazWJDIpERqn4+X5H6ZnIsiLF+L8ZHh8QLiRKClfVNLC2vi38B79lyuSmSAEaskaZv1Lekqd07PSln1cb6urDZmEjD1z5yeA/Gx8bEaJTpVieOnZA9QGkRm3StXkCzQQNUgtsqWplJVVxzZI6Qmi9xuFzvVrOYInL9UkZSKJWUJxWjaK1mJZ+kcbRBj0wqKYxHvh5B8lanKWCA3+XG9uY2zHYXzFanRBXTk4br0OH2o394HOl8FS+9+jYyBUaKlmGwURrKhscgd7GubcDnP/dF7CRiePPsmyL50qpFkQ7sHR1DPpmH2WTFpx55TNiBb739Fq7dmJPJvLKP7wj4JilTej16esJSWwz290kUKO8qgjAEAoulCmyMJab8zUqjQYvIB/l9sbZjbZjJpIU1qZi1TPIhA7Yj4PT4+AS2d2ICBrPmTaVyyOZL8HgoS+zA5/fJ3UI5J+s+9o6U+/JtehxuSUooa21kimXR+Q8zEalaRSu+Ay80OK0dBHwOkVTYzXbcf+8DaLQ0xHNxJHMpZPIlNBomZIoNlIw6lMjybDTR0ZtQqtTQZzHg+FAY+moBNoMe+XwJNocLlUYT5XoVLfo3Wh3YKlaww31io7t+C7/3u/8QJ48expVXf4rE1YtALoVGuYqmxQ3H0D4MnLgXL5yfw7XNHXQMenidJrRLcfT7bHjg7rvxyMMPYmNjHi+88DxuXF/AyOhefOm3fhd7Jg/CTCNMMeoli3jX5Z8TdCnbVf3M+ojANc8e1uSqYVf9TLfRVgxJg3wOEiNNEECklIYP2ALdBLKuFwBBY4lBZwoAWQciW1b9QNcbQEkNaORHw3ZVvyuGgmrS+YNfr8sM7g4VlURR/T2CAuw9+G9ZI3/IQOC/pS9c9QNPsy6bgaxUsle7PUu3ByFDS6LUSbkDfQlU4lc3tlCxlBVIoVjfSh7B1+2dmPxI9sS/akP/6/h7H8kH8Ef/+LFONp2F3+uXC04cudGAw+1GZKeA73z3FQEFWNQeOdCPejktdCbSa0dGxoXKR1Sf+vr+XrqH76JdLU6sGT3DzcKmuyMLhc1OdxNR18qLnIuJhnJE3uiCykXDAkecOxkVaCXN0IhUMi4mRXTjPnTokPwdFcWnE6MkGtJQf0gtlZoE0p2zjnhsC0uLN6UgYAY5EVP2lYJmtWi2ofQ9bEq4ATmNI4WRqJfQaYx6iRkhdY3u29SI0zmedFUVR0j/AeUXwI1GkIEXGPt/Tku5acR1Vxp60osV7UjoY2IqwjxgmsgpAxGl11GeAN30hd0bRWj/XYROQItdIIALlD9nI8rnpmhAt5sG5wAAIABJREFUyoBQSQyUjokHWffwYCFMzRqLxLmr7+H/+cs/RyGbxWOPfRx33/MArtxcxHeeexGLW0l0DB50dDa0mnroO4zEq6GppfHUJ+7BA2MTuPzzn8FpNyCSTcDW34tHP/9F2H1hfPN7/y9eeuUtZHM1DAywATCKOZpcbiYb0rkq8tmqaBRt7Q6OTPbi5CFqKE0yIWLMEWlXpNWx0aR5Dz8YfvaCwgqNitEnKnJlJ7YjBx2LDH6efBac7laqypAlFo0DBivqOhNmVzaRbnTw8BOfweTUQdQqvJSzMJiN2IxHsJncJgkGeep08wVMjAyjz+XG7IVzyObTSEW3MD3QJ5RMf8iHdq0Bt80hlDs6JnPCT/kJGTOkS7KoIzhBdsu16/PgCGJpJSKu8zY6tzYbYsbZMZtlmhMKBJFNpmAl44FXEi2hd5vCvgFqBXNC1WXEGKcQ/LnBaBaDn97BUSwsbyCWKaPCHF2HGzqzCXanHbVaSYpDTmnYtPcNDopkYHR0TGi5ZO4QTOJ6ZaG7ubWJFI2/tIZoX9lAnz93Tr5eNpmHP+xBvcbMXU0aEBZ15NfYrHqUWIw7bPJv9+wZl+9/aXUT2RJZNMqISi8mhQS4zBifGMXOTlSmJvy+aTC5vRnH1MQIjh4+IG7eW9E45hY2UG8DJ0+fwYOffBhXZq/h7//+WdQLdVhd/HpNMUy86667xJuglMkgsrGGXJbO/XRwV9MqFfnIeC3q4TSZKAf8Xuyd2oOpyT0IBwdx/NjdGBgcFckLLzjuxWK+KDpBGuyxGZSIuaEBaO2mSFD++M/+BH/77W/DaqexoFWm0V7GL/WQIWBCXygkMWl81tybLBpJmeSrk2FSLhUkT57mWiJhAs1YTTKBU8wh6sKdErso6SQwoNlRvgSBkFfoppHIGlxOD9zOMObnN2B3+NHRdZDKJeDye8T46s035lEpaegPhbF37yAmJgO4PruIxfkN+L12OB06nL57H+6//wwiGxnodDahSrs8TuQKGcxem8fZ8zOIxrLIFzUphMvlGiYmRoUOe2thBdVyQ44viw3o7bPhyJG9aNMBn6MjMqEYUVkvowXqSRsS7xaLV5BO1EE1TNDrwmc+/Sk8+eT9KFTK+MM/+jNsRbMSEckITRYiNJb1BdyIRDelEGMh3NsXQjjcj6WFZRWrazOi3eB0ewq3bixgYsSMg9NhDPQwAYIRuU0YzV6U62b89LVLAqRtJZIyKawV9TA02ziwz4A77tiPyEYVP39tGV5/CIPj/ai3C9jejKFRqeLYocMw68oY7wV6Q/SEISPGLHIZAslkjHHPtjoGFGttFCrAxdltmBw+PPr4J3Bgog+x6DouXpnDcy9eRL2jh4VT+0BQ7hWegzwLWvWGgFcSj1WtiUEZOwhOtZRRYAuxnRj27duDO0+fwr7907J+GF3KfxOPx9DX0ytMI67fRDIh1G7eVwQF2GBTUvjjH72A2dk5aT7VnUjrBSVJY3Qq9w1/3r2rxfS1TcNCdY+VigRdTGJ21+BSoFyHHiQ+F/oHBuH2eEQGEIslcOHC+zJwCId65J5njCXX+85OTO7C0eERxGM78jypseZ9R3CDdFoW67ITDHp43A5YLEZsb2+i1aqjWC7ItJOTLr/Li1Ihj/XVJULPGBofQ7pQQWQ7heXFDZjRQsCqx/FpH3p9RnGCf+zpL2N4aj/euzKHtZ0E2joT3nn3rESH0riPMbgEqRdXlpEpFEgPkWSNh+87huH+fgwPDAtoOjd7Cevrt4ShxWGCy+2XaXy51sDJU3eIxIaAh89hx9tv/wJvnp1BlIax3gDqWgU9YTdMDPNta5gem8DVS5dx9PARPP3MU1hcuYWX33wZJa2GlZUCKiUyHpV8S8BCvfqMqFSjX4eAtU6XfJ4Ocwu3H5nAoQOTAsiEQmGZ1j/33EsC0LfoDWUyI5Wi6Z9ezEj37ZuWWLxsNoXI1qYMeAja3Lh+Q+QkJ44dFLCNy3F4cByHDh6Ru7hUzKFcyiAR30ClrM43skxYS66srgmQxNqN9RlBabLReNd1QVdOU21WF7L5FHL5FAnaEiEYDARQzhVQyBYwuWdSJrDVhgJCuQ6ZKOGwOdBotWXfRrZjcLi9Epdstjhgd/sRTeThCvQJ02snVRBDW/FQQQtBdwBjQ+M4cvQEzl18D/PLN2FzmMSAcWJ4CAGnG33hfgwyKjdbxLnzF1AsZSVik/eN3c5awCheH5VKCb29PSJto9kfa85apYad7aiknXgDIeRLJWGykelDpgAbfjJj2MjzzuGzZRIDazoOByjdIftD5IE6HfyhkNwt29G41FobG1FksqTv0wyyXz6/1dVlqU+E2deowedxwYC2fH6sqYrVBrbjGQr/MNDbh0GvD260sHT5PYSdRqBewkAoCKvOjNtO3I5CuYBCrYDtRBSpbB5o25DM17BJ4MfllPNRZ7aiWK5i3OvE0cEQvCZAKxYkDpdGrAREaERd0RhJWEO6CSS0DtoW1vs1/OEf/iMcO3gQl155HjffeBGDDgtKmRKG9u5HpmXFwQcew2tzi3hzdh6pUklA+ICliZDDgPvuvgt33HYM9VoWb731Oq7N3cD4xD489fSXMDgyhWaH1UhHIs4JOrFPsO4ahjebtQ9kv10GLsEy1uxiR75rrNet21nHc7/xTCYLkmc02WHiq2Y0olAoytnG1+IPerJQBs2hHptnyrzYzAuLYNdQnP0C63iRysoQVcmHlRxbeQ90/y5/TbYh5Y481zk8VLGC6keXKdw1DeR+o2RHTNV/KT6dLAEC2Pxasp8pj2TEPKU24g/Xhs3FBAYak9bEkJbMIiWJ/bCnEWNisq/Fc6GNgb3TH8me+NfR7P+qr/GRfAD/2z//bEerNSQ2g9nU1KFU6iX4gn7UNDP+6q+fQzZTQshvR3+PGSZ9A26HHfump7GX6L7LK5MaHtI8aNjYs7gn9YX5s0RE6aAuFze19rIJlN5EUeSpoSHFhJRfFbXB11B6Fer3aQhGpBpo1mtSyNOI6OTJ23YzuWksSN2/MuaSKYlQyvVyGXBzZTNxrCwvoLenX3Ky7XYWE6SGsbmkERGzRemYTv0Qiy7VRLPAUBIGBnmTItOUzcAihvmlZAmQYkT6II0PFV2HsgmzTI45MZRNa1BUHaXvJwPBCLvNLgcMN65iRlBewE2k0gE+bOpVxic3Vxct5M/Z7PIwUOYm6kDgQdHVKrFAUUCHei7dZ87oGFKh5ZLUGIvDw6yJtZXr+L//8k8Q2VjCHadO4YlPfwbbyRz+5pvfwY3lCIKD+5BIVtBmdpn4IDCDuo59oz343Ud+A8WVJVx55w2UWhWY+8N46OlnMDx1AD/4wY/w/E9eRizL6YlOtIwGmtGYjHC4A0IDr5RqsHKyr1VxcM8Qjk7vkUmOymmnM7gV5WJRphCk0wWDvFSpbSL6SsoWmRZKd015AdkCpCfx8uT3KBGOVkZFUneoQ7XRQhVGLERiWIomMbRnPz7x8OMYG2Y6hVNozGcvX0CimJGMYqvJgpXlZYR8fvgsVqzcvIGr1y7DadJherBf6ZfpoNvqwG13CMOB0gD6Ggz094lJGy9dZSRJzwOuAwvePfueujhJZ6cWzGhEgykWu81wg4V+vgC/xwsH2RA0s6mQYstkC8U0IarMCR2BDFZ31JC6PAFkSzUsrm5hYHSP/HxjM4LQyIgUWTQapJVoMrEtE2ga7HDPHDl8VIA9FndyDsjk0IqbN2/i0qX3peDo7+1BJpXCtatXRetJU8cKTb0sXNdtMUyicZLHZRczvkajKhMOBfRZpOnl809k8jIZ4NnjdPK86MgZQe0mzwD6kgz2h9HWmlhZjMPtAD7z9BOoNSpY2djA8vo29BYXyhrg8fdIJNuF8xdFmtQRQ06TuF33hFl4VVEv0yiK9Pca9MzspgaKso9qE5WyBpuVOnanxD4Kxdplx5133olioY5gYAh+fw8mp/ZibHQP+vsGZBIm7tEmqzBD5D+yo1x2MIvvEw9/AheuvA+TRQeLkSaEjN0zS2QhmwRGZvJhSHOWTMpzEUqhRPfo5BImrVYyjy0ECmtiMMhfc23TbKt7BvAs4xnjcHnFKIzUbbpUG430EWE8GRkOlDXppBHltIj/zxVqWF2NSyyTVd/BxEQYZ+47glpFQ3QrI0U1ZTIjYz4cO3YMw8PTKJXaOH/+skzfKC25sbgjsVwGsw4dSXJRjsPNGhkYlJPpRdIw0E8duuMD6rqOsbVtFcnF74PgVKFUhNlGCnIWsXgepUIDAV8ATz3xKZw4ugeZzAqypQb+/C9/iHyJ5k0taTYJ0HJ6zYg3Tqd57tY1DVvb20Lv7EjKSxO9fh8i6wm43B6Jv1xYuIleP03lPAg4DXBa6H0RRCpbxYWrW1jeLqNtMsvkCk0D9O06zty7ByZjB7fm41jfKKNvYBT7D09hbXMe2+tReBwu+Nx29PlNGO01wm1vod2qwqjTo6+nX8wtaWZlsBjY2iFbMmBxJY1cQcMjjz+M48f3oVnLYm52FucvLeD8lUXUOxb0DvfBbOW9VRN/ke3IBsKBAAV7Ihty2J1iwlkhVV5jZK0Vq6tL0szcdedpTE6OIxwMIBQKCL2eIJNMigQ0plEbI23VfcLPXSQddjuikRi+/vVvCQuwQjt8qvop8zGo/OtyibJAZailaQTQDQj46XdgkOQPNSVSkzKaUY2MDIkmniwpnZHTT4eYdc3MXMHirWWEwz0YHxuX+5xfk2c3oweZgDLQPyDfW7NVQyFPgEUnySA8B1m4Mo2I1HS6xpNpc/nSBdkzQ8P9IgEkyLa6sgyfyycgazoVR//wAOgFuhVPo1hu4uJ7V6TOcJv1mB51wmVtik/Kb331H4gG/U//j/8Af/8YtnZSWF3bkDM+n0kh4PNibHQM0XgSm9Ed6IysdxrwuR3Yu2cI03tHcXB6Clq1JvKqWqWMplZFNBpBvalhbu6myFeGR8flzkvE43h/5hoKZJFYnKgS/Lcx0rkJs07DcDiIWjaHSr6AQwcO4Gtf+3289LOfYG1zQRJz4okSojEaDZLhqIfb5xIjZ3FEJ7DDSSYZizK5bAk46vPY8LH7juH40SMiCWEyzNtvvI6lxUW5O3mvEbz2+Py47dRpHD1+AovLt7AdWRRz3Z7gEObmrskzZyyf3W4QPxY9zDh57F7YLW6USgUYTS3cWriEBh3hdW2EQiF5bZfLJzp6Tv1pPE1GCWsaTtYpjWRzzLOCppSVSl4MN2kAyEi/Qi6LcCCEncgOtGoTvT0Dcg56fQHxjOC6ZGoWvaVCYWrpW5JWRao2Y4F7+wahM1qQyFZgc4Xw09fPYn55B41WU7x/CFzUii3cf+8Z9PQO4Dvf/y4MdiMarQomJoYw2t+HieFRNCpkAUZxY2EZA0ODiG5vIpGIIxjyiSksX4cNN892Altk3/F89nn9yDMGsE5qtwWxZFo8iMj4HB4clJQK3sW8eLh/+QF260Q+Iz5DlUjApq0p9xGbWt7P2VwRHl8IOztJGWDxWUci2zhx4rj8l8tnMDs7i76ePsS2N8U7weW0yjlKQMFm9yCRKojUcWhgAH1+N+bOvoOQWYc+hwWdUhEOk0UARKZqVLQysuW8JBkUsw3kShoqNgtqTEvSG5AqlqF1dOizGnDbWD+0bAIBlwvxnTiGRsbFD6nGfa7vIFFpoGa1I1KqodymHMyKZ55+Bg/cewbzv/g5Ft95Gbp8Di6ybpmOZfPjzsc+i/VyCy9euIprq2Qz6uHUVzEScODBM/fgwL498PucePW1l3Hp4vvweMN49PHPYt+BEzDZnEKZ4JHFxoD1IqWuWrMua7U7OVeNNw0d1bBNalHx/WK8tJq08/MQjy8C4rzjaKLIen3X6+iXNfes+zkw4ZRfBgMWyq7oQ6Z6FAUwKPBVxZTTa8r+/0sf6EYcdg3TVa2pXkMlViiWcpdtoAaSykRQ9QeMMiTgq2SNwkbldN9gVKa4VqvUnypmUEkZVd/SkLhl8UVgRhljn3nGidRAyRqkf9lNX+t+3cHpfR/JnvhXbeh/HX/vI/kA/uRffbFDcyTGnLGgZkNcrhfh8LjR6tjxve+/hJ1oAS5GEgb1cNn1cDtsohc9dvykTM9oyGHQW5QEYLeh5QbioUeTG6X5o1mbort3Y/VYeNALgOY5nMxzcfH3BO2ieZDVpqiBor8Birksbty4Lq9BQzQenmJQuGvOwYuDi5C0Gv57Im4ECaqVPJYX59HT2ydMATZkVmaY7iJi1POx0eX0QyQAu2YgXaNDggLKpZlO/RDNIyfYLN5ZkNuspG8qOjspm5zUkPLGqZxIERigLQieotGQ+svDhPmfLLy6P7p6/66BRxeZ46bl9/UhEqg8BboUoK6BYJfaw4OHjdWHdCEeJmRqEKFTh0L3cCGCScr2zvYKvvXN/4hrsxewf3ovHn3yGdQ7Bvzw+Rfx87fOw9M7Ca1pRVV8BZjuwKOrDIdJw//0pc+j36jDO889i1K9gHbQjZMPfgwjU/tx4dwMnn32R1iOFeAL6hBwOWEAwSELrE4ftqIpAZX6AwFU0ymM93pw6uhBeN1OAVJYIDEKJZ1MykFFIzquUQV4KL+ErtEKo7rIDOHnKW6pDgUU8GIVWpxosOriblvr6JCuabi5vi1xU/dQRnDsdjhdXmQKORQaFSxtrUuxTECCQJTDasNwsAfn3noTs1dnsGcohNv37UUuHUOhmIXX4ZKmQMdUDbNFKIvMKvZ4qOHldEaBPi6HWwoVul5fmr0qRSljcBia5vF6UWu1EfD5cWt+QRpcuun7vYybU863jP8iYsum9UfPP49MpoTBkR6UGQ3WYGScQ+i5mXwZJ++8C0trG7h5cx49I6MSP0bmDnXXNL4izXh0fFymgmQJUBI0PDQsUzdOLCifWF1bxebmhjQSnKKnGAs4exWGXcddXhScYjB6ivRS6r9ZYLLYHBzqkd/jZ0j2BPeuy+vHRmRHMXoYzykpChW4PC5xSfb6+LkxNUCHkM+HnUgSba2Ghx68D063HVdv3EQknoHGpqpYRzZfE90k9xOpxSYDL6CWREPyewkHQ8gkE0jsbEvM6MT4MPT6jjBkeDEvLS2Lnpn73+clvTUFt8uAgwf3YnhoAlarFwcOHJbJJ402WfzQYJXmjrwAxSyVAIjogo1I5TJ4/KknkcqkpCDwOE3oCVrgc1rgcznFQNIhoEtFmhx6rtBJXYoHiw3FQkVAWpvdIkW030sGV1nAVrrW833SO0VETXJOWmXKTdo+NbJ6HS9sm9B2+XdJoWW+e6XaAIlVmVwJrbYR5RqjDTndc8PYpCmkhjvvnpaIWavJJ27VV+euwBdwoG9gGLcWlzEzcwvVCqf+DjTbddSbzLY2UVwFh9uOCqPa7HqZnrptJkyO96OvxyfTND57giEsfskC4kSQBxK15jQE5aRbitdYGolECQsLmzh0YD9+5x98Fp0WqemLki3+0hsb4qxOrbTHbYZRT90nz2K6cLMRYCIJJ3wGFCs0cCSLyCDrIbq9A5PVI2vSam9DK1egFesYDplw7OAA7PYOnF4v5hYSuHIzhpbBhzz5/QYNHa2Oo4eHcf3GhkgSWh0LRtnAGlrYjq6ho+kw0tcPi7GG/oARhyd70KylhGXXqmuwW5wCpEVi22iZOihqemRKViwu5zE9fRxf+erjyGXWUSqm0Wob8Cd/9nXkq23obVYMjQ/BYHKgpbHRKsmdxqbNKua+lOFRgtGA2+eUzzSZTGB5ZRl7p8bwxBOPCgWZ0h/eyTSvZNQZASmCTzwYWcAqg0Am5ygjLQIsb7z+Nl74ydtwOunGbZHUCoLnYiLopGkiHbjrMpHi+UsJE+9txl4SLCdDg88+EPBLQsHw8IBypaZJlsYGpyIRh5FIRBq1o0eOCjNMdKgtmigaBDigtIB3WD6fhtaqCrjEaTu9Vvgjm8nB5/XB4/RgaWlJcuZp4Hb69O1w0q+imBPg9sb1OfFPIrBCBhPNBi00bW0bJMZvfT2KlaVlSZbxOXUYG3Jg3+QQHnnkYZhsbvy7v/grpIttrGwm0NvfI8ZbNMWzEfga6BfPovmFFWhtGoUZdyVVOoSCDgz196InEMaRfUcEpM5kogLQzlyZweLSGpKpkvjomNgsegMCnu6kcyiUqjA6GOtpFGDT0NIQdNsFuKiXqvjylz6LqakJ/PzVn2FnZw3tThOpTAPNth2L61m5X8gG4dlERgWfKcE6sqIsNGQ06GAjc6zCCFI3Tp88jrHhfnjsFgQ9bqH60+hXbzRJ9julaZzmxtMZLC0uoK3lUcyl4HOHZQBBfwiTmU1TS6IWJyf2YWriCPJZSvHqaHcq2NyaF/NqSV0C60KHyHd4P5PeHosn5FzkOUeGHf1zOFmdn1/B5lYE0/uHhTofDHjkGTYblLi6UWM0X7MpIFlbPHaYWOMQkKlYzMoaVVT7hjAL2FBzvTKq2uH0oK23olgHIvE8LszcxLn356QGHRsbxn13ncHYyAQ2t6L48U9fRLKQgifgwvjEiDwnp9WG2Zk5YZxQykGAjvg7DfzCoaDI4ui5wDQEJnywNgj6A4oxJ0CNioCjbIB+S4zl5B6gBJHDHJ5fZJGwwaNEVzTepHWbTAKCs5akgSllNdyPnHKT+ZtnIkqD039NPG4I0rFO5blLNtyhQweQzuSwvLiCZq0Ck4Gmd2R90cOK0osmcpkyTFY7/D1BDPX34Ob7lxDWtzHstILcTUb60gTUYNKj0igiVcjCYDLDbmA9VcdOs44GwXidEelyBdlKFSGTDkeZSNWsIRXNilcGpWhVrQmTzQy92YiM1sJOpYGEBpRabIjb+OpXfhv3nL4LyxfewI03fgJHswY7wduaDjWdDWNHbhPDwf/03Eu4EYlBZ9DDZ27BZ27jjpPHcNfpkwLUXr58QYxP3e6AgAJ79x2H0xsUMIaDQg52yIDWg7nkXDMckvBOpo+GV9ZOtwFXPQqHimrYxuqY8hABZyy8+ygxNshz597rNuHsN1TKEFOuFEuA+5MDLdatrGG70YFdBoAMCUWOoAZiXWZwt67v+pEJrZ+vr9WlN2FN3DWoVGlppPNz6NjYTTYzCztL0gRoWixJaWQr7PoI6CA1RffrqehBxcTVGVVErDJdp28aB6Ld+MUPYxQJ+PGu4fc/MPXfmAIfSVDg//zz3+lQt1Wv1IS6zwu+0arCGwyg2XHgBz94GbGdolCkhwcsCNG92ajH6Ngobr/9DmmIzWabOPFzQfGw5YIjqu1kU9ZUUwuhzRBFEi0LKf8fmt1xqmCzMpIwj0AgKKiwavbpQm7Zjd2gcVQbb7/9tmxIUoMJQhC9pFaclwuLFgILbKA5XaaxGxe81qhgZ3tTdNcuJ11+nVKUKGOQllyifM88nLlYDcIXI0uAzAmLon036mqaR+dQM9MHbICOIIJZjBbl38mmryggQ8dDpa4mZYL0cbLCjlxR/rt6/q5eSLTFYszxoVso/46iJqkMVL7f7uS/KzXoAgLSqIsmmxNyTtCYba/omzw4lHmIou/wz7u6Hn4unCalEpv4wQ++jtlLZzE5PooHP/UoGjDijTffxEuvvwOjaxjNtgO1ikLY+cyI+JtQxW3To/jdTz+G2ZdfwPX5qyiYdTj10APYf+w2LFxfxre+9X3cYiSZswMfzUtaNTjdNjg8AaRIFY7lMBDyoVPKI+Qw4cShvdi3d2qXqkp5hh65dFqymikzoZ5LnFN3ixtlvtgUIIQAB79fNlOkFMs0i1SnlnL6JnW3VK+j3gFy1LuuRbAeSeHE7Xfhkcc+DafHh1ylgng2jUgyLkyBbDYjOnKPywO/3Yml69fx7i9+geGQA4dGh1ArMzpLBzflKtUGQj39sLuciq6l1TE+OixTU4bzCsJLg8tqA1aHW5zYr1y/LlE8ZrtV0ghockNaKmnvZHIwZkgMtSjNabKRc4gZHKe312/cwNbmptBVDVYb7O4AyrUWktkCDhw5JkDB7PXriMbj6BscFoqeitKpoFDMoFjK4cDBg8JgOTC9HwFvEKMjYxgaHhYDo2q9jpvzN6RpJUuDtParMzO4dXNBmDisZ1isCsdGNK8GDsrhdBhgNLTQ1xsS6QAbYe5PougETIqVmkK/Gw1p/umWS1YRZQsmuoaXVXEX8gdQLZaRTZZx//23Y3zPCNYjEVy5dgs6sx2ZItMarDJhSrKIanDKpAwaeSnTk4DVEdMNeG457GY8/dRj8PvckqiwurqOpaUV0bxzCirmTTpqls0ynTl69CiGhkbF3b6vfxAeb1AM/LboCVFljJbal00i622atBrx1rvv4OevvSFTKIJBPq8RYb8dg71BkUMUcnlxPS9XGhib6GFioYCeBDIIzJSrdYnGoscEL3M+V9K+qQHlxI7nBOmivKz5f4It3BMElmKJDCoVsoZayCQLKJeqAj7x/XFEyWacZm6cIlFSY3WaEA664TQ14fGYxf/gwP7D8Hl7USw2cOH8JcSScWxGMvAHGDFXRVOz4eRtR1CqpuXZ1elUTj2lviWxlA4HEPBa0RN0C7XU0GI8p14AIIKvlVpJst01coZalI4Yd3PbNbTJYMhXBehZXmIB7cIzz3wSHpcZyfgmXnrlF9hMcKJCWicBagNM+jZCficatRKCoaAAS5EI0zPojWODlwZ4gZAwGeKpFEpleq2YZcJtMRiRjeVQL1Yw1O/E0JAFvQMBJDNNvPf+BmAIIJUuweRsSiKKrsPizYB6lT4ZbnEh50Se+9VltePogWlUSpsY6bFisp968xoM+hYsBgs6TRaMDbQMHbRMbeQbBmzFO1hYTGHfvqN48P7jqJS34fW7cHNhA3/112+KrtbiNiPY50coPIRKqYlUMgOPy6IaC8Y8EgRkLFm7iWCYBns6XL06i1I5jztP34b77rtXQDtGXIkDeLEga43nCUE/7mt6CnzIrOKaps+HF3/3d9+W4zXwAAAgAElEQVTGxnpEQEPeH2TJ0edCPAecdkkVoIcAJ1vdSC4xHAalajX4vAEpPGlymEolBNhikco7niAbAY7Nza3dYtWEg/sPSnPDuFICHUJNtdNF2yCAUmR7A3Ynta308FEeAzzzySrgmbi5toVYNCrUbDIkBvp7Ed2JiOyIZpYEVNn0h0NhiWQjo4RJRBa7S6ahDa2Dd945i06bUaBk/nZw54kp/He/85tIpLL4xnd+iGvzUdRp6GhhagjrAqX/3Tc9iX3T+zBz6arIV5jIRDJyuZhREhLGipodcNmcwoiIJ2KwO0wybKjWObFT6TStVkOo+oyFszjNaHI6CDKonGLoVivXYNJ1cMfxvUjGtvCPfv/3BOz56QsvoFBISxLOxkYBxUod2WJDNN1UOLbk/leTQAKw9BpgxCmHPPS2oJSSaJff7cXYQBAj/UEM9YXhslnhJeCuNWG1u2RPrUei2I4lpGZqVbMCAFICEo9HxUCQoL+6LyroDfdjfHRS7or1tWVksjvQ6Rpyb3Cww3hKPvfhoT1Cbydfn+ATG1vKT0l/XlpalQjGeJxu+W2YHTTvtCDgd+wyZUzwuawY6PPJZ0fJA885ggFMfxEDdXTEhJq1omPXZJbPjWcs3wdNL+1OL8wOHyzOEC7PLeC5n7yKbKGBU6eO4bajx3DmnvuwsLiM//K976DUqKJtACanxjE6MCgsEBphMwZwcW0DzbYmrBPKqAimEwhi855KxGTNMr2DdxRrS4LEHGZx0p/NFYQxtbq2Ls+UbB7WAvQXcIvcQw2buN/oJ8CmjKAZayDWPjQPJaBCNo6KfiTQxEhw0uF1SMSScg6QyZvNZcRDZ3r6ANZXNyVOt1LKSkw1o42FQVxrwqy3yesN7xmT5LGFmffhrtfhJIMkm8P+yT1i4izlpKGFUkM19x6jD6VqG3OJHXQsRlgZs1jXkOK5Y+hg0muH19iBtUMPMrt8TnT/L1VL4gdAo8FMW4eVdAGw0S9Hj9/64pfw4N1nMH/uVVx9/cfQlfLoDYRQLbfQ1FnQOzaJ8dvuxqvXV/CLm8tIl0oI2g3wGJo4cnAKn37iEaSSUVy48AtcvHgeXm8QTz71BRw9fjcsdq8w/vRiyMd6nENGh5w1miQ31dRQTCj/H9L1uzp/Mfhrqam+rD8OfGg23dAUyEkfMGE2leD3++WzY68hjGICK5JWprwIeOByvYgJ9a58oDvM4591X6/LVuiaBXbTxhSDQTXkHEAoAEO9hy5DgIxQ9g3KR0AxHpi8xnKOzAZ+L3xfrNM4KOLwRvkCKPnY/8fee0bZYZ7ngc/tvffpfQaVIAiQBAlWiU2kKNKiJFOybCcucXKceM/ZrO1s1j5WEp9kE2eT+NiK7cgrWatm2RQlmRQ7wYZC9AEGA0zvd27vve553m+upJ/6oR/8YZwDCSBm7tzylfd93qfw9UlimkGlLvDsV+kDKjFNpRT0DA9/EsfOYUXf5D8yBT6SoMC//8Pnu2QIxKNxQflJS+Zh4PK6UW0Y8L0X30EqWYbZ2EU4wIPXALfdiv6BfjEHIqLtcvn2qPQtoagJvdXtEHdf0vjEIEW0ZR05xIhIc+EqEpui1dOwQmnkWbhSe/WThlgtduooG4L0s4EZHBxUsXScnFKoyEcSAwtFJefETdz4SY2sV7C9uS4NfF/fgLj0EjyQqDs6w7NQadTloOaGEOaQLGaVXqAMA6nPN0Kj04vjMDO/CYbwkJVDQkt0jxGAnHJAUUT3DEj4+uTnyWMrdE8MRSQ2xKLQ3r30gR4bgBu4BzTw6/ZUQHvvkdro6j3sGXgoVkTPL+Anmiel4eFj9TY+DxiCLnweYkKkAUqlFP7mb/4nrlx4H2PDA3jsyU+hqTHg1ddewXtnL6JpCAE6N9Cmvonx8PzZTbQbBXgtwB//77+N/MIczp4+hWSjiKMP3I8jd92LteVtfOvbf4eF3S2Uqi30+2zQgoZ3JuhMNuQKDWSzBZg0GnhMWth1HZw8fhijQ0NS6DkcLtGH51JpuRDZ3LAYVyio8n9gMUutqN1ByYSSr7CJ5WtTUSgtVMsVQW0JFLW1GiSyWbS1OkQTWSSzFZhsbjz5zKcRGhxBPJtDqpBHIpORw1lNdNtSGOvbwM1rVzF3fQ79PgumIwE0KgW0O8xFN6JeqcNic2JgeBilchHNehUBn1tc1p2k9rU7ckFwMsKpS6ZQxpUbN7AdS0BvNsJktSDk88lzJljHfcDDmc0fG0O6wxMoI61+oL8f6VRKdMMwGuHvH4Lb3yeyAWoBJ/btQ7VVw+tvvyFTHtJTNRqDFPbUqhfLWUDbwuTkpBiDHZjZh8H+QVgtdvi8PpGZEC2/MX8Da+trGB0ZxtrKMs6dPiOGYswnbtVbApy0a004XVZx5G41ygIOMAaOS5TFEPcVgT/uczakBBu4/naju7JnZC3LRKsrGnOmSLCRtJpN4lhcKTRx912HcOjIPiwsLeHa/BrKpCubLQj2DWN5ZQNbW9toV1uw2Exo1RoyHSWoQmqs02FBp1WFz+vAM598AgN9IXzwwfsiYcgVKshkCiJXkfxeDU0dyXzg5HI/QuGwuGeTRXLw4BHs33+bUArdTp9QpPmb1HeeP9F4DN/49jfx/unzclaYjBr4fRYM9nnk3DTqjYjuxLC9m0Qm28G+Ax4EAh4l6dgzLWIsLN2heX5wr1LWRVNBcSdu0XmajVkHsVhcmFXb2zGh29L4LBpLolhsgv6ofj91gJzEMRaJkUo6DA4FUat3kUoWYLe7EAx7YbNqsLp0XeQWpFkPDITRF6HRIt3bMxJTVqmRyWHBjRvr6LSMkj6jMzQlxo1+ENQski7s89ulYUWrBl23BQ9BDRYNnEA3mgJoMcayozcgXSzLZ87Xzt+cLDAutgMybeyYm1vD9nYOo6MDOHhgGutrq7g8u4a2FFoa2ExaWA0aWAxdeJxMveCe4HvJ6UUbyVQT2Xwb6UwZLm8A7nAABpsZqURGcuQTSRbBKaEbtxsakfjYnS2MTwbEmPHM2RXYbT7EYmlYvQQCeGeQOs9JWxturxuhSAg3528ALcBuNGFqJAKTIY+7bh+GvpYTlggx5lqFDRcp+GWJndRYdMhUO1jbaWJlvQinI4Bf+eInYbO0hHGyuLKNv/5/X5MC2eEzwxsMwmp1iTEcW+5ms4JgwIcupRtao4A/QnM266TZjJGN0G7hiSc+jpnpKTicZLYpfxuJl9pzlhazrG5XmBq86ySGzWCSNXbq1Pt4+aU3lUeLya6kbgRkafwmn5kBoVBInLUJanPab2RcoVN57RB8DwXCcsfRjyefy0gjTvo0jSE5cctmc1J3eL2MqusXvx2yFnnGkVEnSSQcEEhsb0MK846GTDDqqB2yV2lCyzt09vINFHNpTIyP454Td8u/E5TdpJdILiMgGIcZwsoBBLQlusQziXufd3m92cbO7i5uLS0J44vT1RO3T+L3/rdfkUb129/9Pn7w8imUqm35bOpNThXJTOpieKgfn372aWxtrOP1V9+Az+PA6FAIuUxSJEANytYqDZU+pNEhmSnA5bFJa9Fs83Mj5boFh9OETqsrzS5NOe0uO2LxFIxGm6y7SqmCZr2LAzP9CPrs+Oynn4ZJp8VLP/wHFIt5RPoiyGTLWFndQb5UF3CAO9AXcApgwMarXG6IkRwHNCYLmw5JI1X/0wKcVg0cFiOsRi1CPqZQ2OHzB2T95cnOKpSRzGTEbNCq12B4IIhwxI1WswKtjpGqJvSF++HzBuUeo4yOjLm561eQzSWFpcEGmA16tapYTgaDHV5fEFabQ+pQAgKUYV65cg1Li8tibkqglh5Wazt58TciGMO1MdgfoHU09NoaJscHhR0ik3Nqws12ZPMF2J12bG6uy/tPgz+yDxlfSAYc17tWR7ZEEy5fGENjB7C4toO//8HrWFnfxQMPnkTQ68ORw0cQ6evHv/3SHyFdLEJjMGD/gX04tG8fdjY2sbOzDavDhg8vXWVelQACjBRmkg7rLPpXccBBloAA1nzL2zQd5Vol2OsUtkilQf8N1tN5YRPw3icoRhCB+5ATawUEtEWGyj3GOpQ1oERg01+qUpYzn3cDWWKUvNps9P+pi2+PeGgZ2eBpMTgwiIH+YRRzOTHnbLTqMFpMUmNnkxnsbsfh83olpSC1u431+ZviCdBPfxumIhlMYuTZbFVF2tHUtmFglHLXjlbbgGupGKqksjdbKDI2tduFS9vFhMcGjx7QNxuSysLPnnGl5Nq2NV3k2h2kWl3s1trINVryfH/581/E4w89jHOvfg9XT/0DnJoOvHannOE6nRlWhxMDtx3DtXQZb1y5hUytCa/FAHO3iodOHseTTzyCYj6DS5fO4e1Tr4v5+Oee/1UcPfYQuhoz55uwWM2yNltNLYwGu5xbNBrngOOnNf4ER3/iA8bPUjH32AP1JAGMpOYwh3e3NNyMM/ypCX/PI4z9ivIUUEbj/Fm8L/n59mTBvf6Aa15a8D1fsV6KGR9XTf9V8pkaHiqvs9738rX02Nqqx+B9ooYbZC3wXO89Bl+H+CLwjiAjUYY37B+Uhxe/Xgza9yLXCWz1jAV7iQg9vwWuSQVKqOc9tO/wR7In/nnIAn7Wx/hIvgF/8LvPdrmAopx8sfg0G2F3WWXi1YYNL37/HSTjZVhMQNCnF/ds6uRI4+7vH5CLnKCAwcDJuQ4721Ghzw/0R0S/yMxWHn5cxDTVoqEMp4JsoqU5qFZVkUswgMgWm/s9R/mfNt7jbcWNvLKyJJuO+kI2ttxELJbFo4AIW11FdHEqqaKMVFb1wi3GKTklLYG6KoIHvHi4Qzl1Evf0DuPMqFFlhjSn62QgUFrAmCc+nlEyVn2+kDin88+CdPNiFX0NJ/AaeTzSw2kox9fEXyIbMBgF5e5ReFjI8GIkSsgN09Mr9RA+iRmUmBAVF9KLPOltdr4Pva8lesfvl0Z/jxmgNqdyR2Wz06Mh8b/3DAtpEtXmpkcd/+srf4qLZ9/G6GAEn/yFz0JnceCFF76L2blFFNoulKsG2K0e1Bo0HuLrYKFbhdPcxq888zjunR7B6z96ETdWbuH4/ffj3ocfEWOir379W7i+sohCuY7BkFs5IfscDA9DJl9DJl2Att1C0GaEQ9/GXUcOYGJ0RGhuLqdHiiCNyDAMcnEr6rGKrZRDUQ5AldfNz5CfgURr1YjsUkNPE5+6NG51Trk6TTEsY24vmxC7yy9u9oHBUdzz8COI54rYSSaFykZKLWl0XNv8rI1dLRZvzOHcuTMYCbswEfBA067JVM5ptaJOUzWdAdP79osZYZURg3oNQj6vTIoMXNsmOp27USrXYbI5EE2mBBgo0BPCZsVg0KcmaYxRzOXgcpMiqeQj9BWg0R8XVF84glQ8odzr/UEYnF5Umlpcnr0Jtz+IIM0IK1nMzl2V5t5sccDFKCabE8l0AulMDJ1uE1NTE/B7fOgLRYS+y/uMhTiRburdc4Uc5uaui1P8+voa1pZWhIJMNow00dx7XUVPphaxWsrB5bLA6WBqQlsKIX52NJzi5JegDo2ruL831jelYZV1SnmLBpLwQboom2SCH2aDAZVCWTwGjh0/iGw+j2s3N7AezePAkYMC6NBN+p1330diPQ6tiYWiinhSzts01KJzswZmvQZfeP45ZJLMx06iq9EjlsgiupuSVAiapPEsIqDh9zoxNMTYpqxMNMkO8nhDmJ46gMceexLhQB+8bmWsyOefTKclkeHmrZv4d3/8n9DRKDDiwP4BaDqUktjRbeuwsrqFbJ5FdRPDo3aMjQ6IgSZBEDY+fDOz+dyemzENipTONJOhQReNWM1Cvc/l2Nxw+sWLXANNl7RgwO1xoVgqw2Y3SyGfyqSlKWOck9ttRyJRQCZVkc+Ce6xYpNlXC/2DYTF5I5iby5ZkUtVsdpHNVoT55XAasL0VR4eNqK6Dvj4fxof64XNb4Q+4JQ6w2azCYbUQL0KjUhHj0kaNP0sxoTgB5dSqQlMiGh1oyIJowuGgjpoTLIIfWvlM1zZ2sbjM5laHcLgPW1vU+HbQ7NCsUwen2QCnWQ+3jQT6ClxWA0IBK4qFohj5GU0uEHdIpWpY24wjVmxAZ3UIS2RichTlShrX527R2RPoKrOoRqsk2lGn24NMuiQGvJzcWR0GFHP0a2CzYkC9Usb0oSkk45SlpGDQajA1PASroQmfu4HpMS9MzTK0mjYMVqtINfgzGOMnk5tGDbWuAUtbRezEG8jm2njw/qN44rH75DN75dU38Xffe0utIa8b/YNDAhQxSYXMu0q5iHAoLJpXjycgzBIW8qVyTgzDCJCFQh489tjHJQ7UH/AK+4bu7WJAZbVKmgnvLu41NrbKoJVNDGOBm/hfX/m65J+zSva4/QLYS7FLuYaJkkECbjppZhjpSKNfAvJMDCAjjixCeu2wgOSElrVAvVGVPxMY4V4hMEBAwGFzSD1RJahqNsv9RBCJ5wvZAPSJ4RohQM8zK5/PCIuP8Zu1SgWLC0uSHHBw/5RMYIeHBiWlgVnqsd0dKerpOcDXmsqm5fWSnksAwuPywiCGWW3k8nlhks3OL2AnUQBL+8mBAP71b/8yTt5zNxZXVvBf/uRPcWNhE76wXyQHmawy32Pj/4lHH8Dth2Zw6s1XMTd7S6IvPS42qE6pB8jM4PvncDtkcq8zWITRsh1NYDeWhIVyHo8dnZry3WFqKYeSrM34dfWGBulMEbVaB3a7GfefPIoHT96FkYEI3n7jVWxsrqnGstbC9k5c5GKlal109JQItNpaxOI57MZyIqEyWwzQmwigamQSzTOEr4NeDYzhI7uNdPJ4jGcNDekYw0ZQyIBKrSGGhd2mFkG/GWMTbpgtfBwjdBoDRoamMD4yiaWlRQwMBFAsplGrEnwlaEnDM3qBkDpN7rwJPl9EYunsTj5/TvSbuDo7KzIBEib5+TsdLuzGYjC7R7G+to3d3bgA0OOjg6hX87DRw8VADbeauHLdchJMGSABJYJlWj0jtJXUkGkFZF+xwRocGkWl2pI4QpsnjEodeP/cZVy+fgufeOpJIjfYP70PBw4dwr/4nd/BbjoDg9km8bX3nTiJQjaDleVFNLsNXLo2K00tDWwZG0qmDu/uerUi9bAAAtJo7UXU7ZkhUt5AYGhrd1ckstFoFG6nS6SPHrcyeyOFm7RymmqTRcHXSUYB6zyCbGKFq9GKfI37h54cW9tRiWzlEI8JIgQn06mk1Lg0PqRP0BAjOw30prFLTHE0Fhd2AEHIUr6ARrmMQjyGbikLe7eLoFWPQZ8H2jqBKkqsaO7Nc6GNfL0It88Pj54+OF1c3N1Aqd2Ew2RBplZDut5AyGbCoMUAF/MEa1X4vUGJTMyXygJwdvVaZJttFHRGJBpd7OYJlGvxi5/5DJ557BOYfe9HuHLqZegaVbgtdrisbmQTaQFhbAPD2OqYcGY1hrLGBE2zBp9Fh8c+fi8efvBekbJdvXIer7zyA5GZMH3g2PGH0e4alT8TWXUGnci1tBoLNHqteJlw3fOcUEND1TCLKaDU3B05CwnYsMbuma6ThSVTdMb9cbq+NxjsncPSLKOrksHoZ0BBGIcke0znnx7+9aj9/DfS+/m4NJ3ked7zEOsZFyo/NLN4UPB5i4eYMIUVg7gHJJA1wr3IfyPIIR5txC17aQZ7CXBcs4opoaKlCQ6or9OiuWfAzMEZv49ggRgXimG6MmFkbaOGqzrp2Yb33faR7Il/1ob+5/F1H8k34D/+0Re6PBS31rcl55enjy/oleapo7Hh5R99gGS8ApNMYzSwWzTwuuwYHRmUvNiBAWr7rXLpkdpNAxMu7vGxESlGpAjpMELDLMYYpE6zke/lVxIU4LSL1CEublKLe/SXnnGHbC5OfZsVoUWSJs5YGm4KQeHaXaGhcgJKWg57JqL6MlkTCLyFhVs3pSjw+UjZ4uXISb5OcnwbTU7iiQo2pHkh2icXVptRdtTaEkumlMEqaL1cMk3ShJQ+S6b+VSLkZBQwm1knWaykAvVM/oRlAGXKQYCgh/yxyCLS1jP/6PkA8D3g6+dG7hmICGAh4IECFnq+AqrZV9QchcapJoWbu2dOws0oBxMRSHEg3TMdIWuA39up4mt/8xf44J2XMdIfwhOf+jTMDg9ee+UlnLtwBRVNAJW6EVaTC9W6mpJwYlYrZ+G0dvHIPUfw7EN3442XXsCNm3M4euIEHv/UL6BQaeF/fPkvhcJObZWFpkHNMsw2E0w2F7QGs0RagoWlUQMLWrjvzsOYmRwXt2sCObwQfS636BN1Yuym6FZEOPlaWZwG/H5ZP9S5kqZKnTod/1kg62hi2SWFqoZSqyqXzW58V5qqZq2JkbFpAQVurG/hyIn7MH3kDiysrMnkiBMtiXCTMYoOPocL81ev4p1338LUYBB+A93RbSiXc+g02zBoDEL9q9Afw21HOOzH6tIivA4bwgG/5DurfeAAdEYYLXbUOsDF2avYTaXFdNBvN8FqswnIwQaYzbnocPckEx4yJcolOK12iS2U6Zo3iK7VjWs317C4soUDR47C5rIjXUzg+vw1xOJJDA2PwGQiVdgi4Nvq2gKgaUmDRGdhp92JoD8otFc2HFw/c/M3RCZw89Y8spkM1tdWpAgXrRkpcZKXq5GLkGkBbKSbjRIcdoPEFdF4kJ8BL0Jq8DlVJzDIi5vrNxrdRbFUlOYjMti/x97pCPuHcYH5dBYep0vMDEnFfOTh4zJJjaXL2Irn5HXnKw1MzRzGtbl5bK9vS6GpCj2asHdg0FPCAzjtekSCHgwPRNCq89xxwWS24eq1m4gl8iiUiKYrAM/ltMBq0sFuM8nrFX0cARmowvrxR5/E0089C58ngGadEYAd0XST6nz23Fn87u//GzS6TfgDduzfNwi9VklH8vkGdqNZxNMl1JsdBEMOjE+MyB7MJJJo1Broajso0MFd9jg1jGyeuyiXGPPIC10RF2mWKJ4BraY8T4Oui9HhiOhpF5dWBeQIBiPCvihLU8a89g6qFdLgmYNMgzor7r77Hty4dR0Ol1UmwTarF8lEDssrt4Sqii4nHQ1YbDxTCOzYcOjwFEaG+uCz29ElqEmRPZ1UOk057/U0OaLxa62Cne0thPvCQlFnRrfVbhdasZmgLGNSGRfmZWHKglaPZgco1RuSl766sQOrQzGzNjaSMvlj7CCLebfVAC/3iq4Fm76N6bEIMqkYXA4LHC6bsHuog+1Ah2qzi5WtJOaX8yhX9XD6XZjcN4T5hQUx7+PT13TZFBslEpJJHRztGa0qfkpbK6OQb6BRpVSCzvlmTO0bE9+Pdr0Lq96MsYEQTJoyfJ4mBkNmdKsFec0E68oNvjd6lMhMSavCPV1ooaW3Ynkji3S+DavZgOGBftHCr62tYzeRg8lqwMDghEz5coU09AYCvVxvXQz0D8kepKyF01hK9ZgskkwkUakW8cgjD+HAgWlhw1GDL4wqSqdoGmUivdstEiFVWFJuZRdQgPfnu++cw/nzV+ByM5qsjEh4QJhyEm0FOtFr5QyykQVQr8t9y/UaCffB76NkiJNNi5iW8nF3trdF1896gGf0diyKKKPN3F4BCfmbpqCVEv1SrCJHol6f65Nni2SEa8iSIsXaKgk2ZGKtrS4jlYyJPOnJJx4X1kKnqVhCzSYL2I4wDHnnhSODWFxZZdYmypT50YjO4YaNsRiNJmwSzagVUODC9Vu4fGMNzY5Oov9+8ZmP43PPPYVAwIuXX3kZ//W/fRXugAdOXwgLS5vC1KA/z5FD43jgxG1olJMo5su4MTe3Z+Cl4mMJgHIvzOzbL1PpTCavztY8gTmj1FBMDOG+IYhsZyQeASTeZWQzwISdWA6xZEnuwXDIhy/94e/CbGjj6oX3sXhrVnT7ZDW1aIRM9kO7i1K1IswfMm9SCdZzOpiMHXhcRvgDVrTb3ANcJy7xXiJbhIACJaHxGFOfYmIKOjzkRX/ED7/PLaANc963trOSZmMytREIWuF0WaDT6DE5vh+hQJ80nzyf8vkEqtUCnE4bMum01CBMvNJoKPvsIhQelEEL90ahlEO+kML1uWtiJEhQi2AR6yl60Xzyc7+Dza01LC0vYH7+Kswm+op0BRwhTYr3RYcR0Bqd1JcTk5NIJHbF9E803hJr3BW/Hq4ZkaJaHIDGAJ3RjpbGLKy7985clmjmT3/2M8gl07j9ttvE1O+//Lf/jtn5JUBLXf4MHr7/IXidTnx47gNYnEacuXgaiXQJdodZZAH8Oay4auWKAAX0tOB9SjmZmAN220Ln569UOoUipQEe9x47gGwgsuYs8ly5jgjwkSnA94Jrg2w/Nvs7O1EBSlj70mSwr79PGJcLi0vCbOVwi/v+4MEDIgWkVxBjZTlAYfSx+AAwdcQfxPytJSytrUuTWquU4NBqYG/UEdQBfpr3GQGnzYxOldCZXkBeJo612xXArIXV4YCjaxeD28vxbWSqZQTcHsRLJeRaLbj1Wow6rMIUMGvoGUbTcMDhcqMiXh8WpOtNZLs6bJfqSNMEtdXG8899Gp9+6imsz57F+TdeRJvae71ZvGFcZsqbAUu4H1GtDbOJMrYKDWjaDZg6NTz60Ak8/7lnxSfjzOlT+IeXviev75d+6Tdw512PAFoLTOwJyJSgebKG5o5mZTyobYs0S6LByWDak/xy6CEsJmrzJS1NedgQdFKeAspouSN0fEZfW0RGSdmKMhEn8KeGhwqY3ovU5jCkwhQITt9V/ddr7EUauRcRyDXQ6ycUK1gxBRQowLNTTeh7XmVSP4icWP1WZoE1YYsJu6HBz4FAR1sNSGUYpZ6DxCObTXs1ljItV0AxGbttqQ16Pgk9yXKvv1HsCIMwzfhchmaOfCR74p9Hs/+zPsZH8g34z3/0y10etGy4YkRgqf83aVEndaZrwRtvnEMiVhVPgYCfl6hBcpjHRoeEbjo2NgmfPwj2mRiQeT0AACAASURBVJVKTeKhiE5xcsDJFN2+ScPl5c5IDupoiIZx0SrNPCmCnObpZYHxQhCavbxbquFWtHig3ahh7sasLPChoWEpmNmo92I8uLh7pnwsonqmFqRNXqOhiMOF4ZExmbqpxANKD5jfqWIJOVVmMykU72ZTQAGi8Txg88UynA7qOvug03HywSKFuhr18dOZndRb/uamoa6VoEBPZ0lQRCF4P03VUbIHHiJC69yTAii3TuU6ygJO0ROVhKGXi6o2s3I75XMVSjk13tI8ErBQBiTqQFAbv+cnoAwNlduoHDQ0qKsV8MIL38Cbr/w9xoYiePKZ5xAaGMb3X/hbnDl/Bf6RO0Rnm04W0WxrYbQqWly1lIW2W8KRiX782nOfwI1Lp3Hp8oc4cPvteOCxJ5EtN/HXZAowq5pi804TNrr2Nit7uky7NIrNagUjAS+s2jZOHD0It4MGgzZpgjjNYTYzUUih+FVr4ivBQ48oKAtc9Z4RheU6LAsVlg7PahpBBodB2BskpjW7yuk8GYuh3Whjamo/Olojbm3u4NZWFE9/7vPgPUf66048hma3K5RnFswTgyO4/OE5XLpwBocmhuEz6dGscwJWQbNWh6bNJphO135oDDR31EoDyrA55iSH/AGZShG1d7p9MFntKNWb2E2lcHV+Hol0GpMDEXQ1bIzrQlFmQUzjMFL5gn6/fD9d+406g/hfmI0m9I1NodjW4a33zqHe0sATCMEfDiBfzmBpdQEbW9uwO90SCdbqMMLTiVh8B1a7CQcPzUjeOOPJbBYaQdIlnPvLjGtz15HOZrG1vSl75MbcdSnsiYhTY0pAQhofxkcyT91qArr0ENDC73PA7aAZGeUzTWkE+ZgsXli0s8ik9IHIuwA2lQpCkYgAdnTi5V5mRKTTZpPM7o2VRTz5yL0CBsVyJVxbWJW4IzpGd7smMdujnMhmUW7k4rdBsym5rDRSOAa9nAxa4RZjNCfC4X4kUnnMXr8pxoyk1dpsyjncZjHI1IlngtiBSLKIHTZOsVejeOC++/Hxhx4DI10P7j8kr400zouXLuNLf/wlFCpFDAw54POZEfBT/qHB4uIOisU2MnmljaULPS9c0kPpg8Czhzp/ap05PRDUvU42kxZ2O/1NxNlE0fb0TGuxyvuZSdPzwoQjh2dQq7Vw6fI8cnllMEVXeDZCMgH0uKDXaxCJBHBrfk3MLz3eoGSR05iPsXkETTtdApqkn7IL10kklsdtgMdrRqTPK8kG8t+sDjFl44SKYE86lZAMewI6BB34GXLCXW+SwtxBqVoWLbFZr0fQ5UG3RZBCxRgRWL61sKSm9IU8krkiUrkCdCYrtqMF5PI0OwOYZGgz6+FzWOChRKVdh9eux0i/f08iYheqp9HMQrUmYI2JMq2WTqbycwsFbMWr8EV8sHktkhnfH+qThIF4NAEtAVx+JmY9Ovq2fP+g1YLodhatFv0jmugf8mNqekSavm6jA5fVhojXhm4jjSOHBtBt5qHrNtHR6lHp6kTqwkz6Yr6CVr0jZpCFSgNdoxUrWwlUG2IsLucHG2LWiDRxdHpcCIfHhZlVqdGgsSmRwHYb/SU6GBwaEDYRG/9mg9KAlhT6BJoee+wR+azpTcE7lFnyLF55p/K8pKSKd6jcBzqVKkBGzPXr8zhz+oo6U7saARMLzDcXdlNJJFr0/aiWyYRQNNb+SESmlfweniFWM0FNA8rlqrABOB2m8zpZhJQjZfJZONwuAQMocWGj3xcJi6Gdw+5EsUCTLScCfmqFC+KfYHM54HA6OKISKcKFCxdQLuVlLR/Yt09c2q9cuYz7T54UHw6mC9RrjOhVjuBjYzOIxhPIl/KyBvO5Ipw2B2xGCyx6PSxGHdweB0q1OhLFKn74xrtY3UzAZTXDbdHhV7/4HD719GPIpOP4sz/7nzh/6RqaXRMsdi/6+0ewsbmOTCotKU13H5vC0SOH0Www/YiT+Zh43JitJmHLjI5O4sb1Fbzz9ikxKhwconkxNfAmeLxcx3UxAmQ6QDadFp04D82ulgxOJmJoEI1nUMjX8E9+9bMYH4mg3cxjbWkW6cS2mDW6PGTA1ZArVVGqtbG9k0M62YLVZETAY4FZ30Z/2AWLmWBlRtgooxMTcn+lMkwASWJxMQ6DXpn/9UWC8Hsc8LodGBnsRz6TRiKZxocfXsPtR+/AzVtX0e7SCZ9DHjOCgT4BgmkAyc+JwHmlqjwTaDrNtAGvJ4R8rgKfNwy704tSuYpypSiGqqtry0imovB4bJI4xLNwc3MbBw8chHfkfhhMlAZtIZnYwIXz5+Gy6zAxOgoti7I9qRWZDaw1vR4fnJSEdTvIFRVbhr/EWb3aEN8eDn4YEcnkTbMzAF94CN/74Zs4e2kWv/Fbv4FkPAabyYT77rsPX//Gt/D+uUuSWBEMhBEORCSZoF4vIJOL4+yF90VjT/YYwTQ2goQ7yMCgf8Du9pacl0y7YdPEaWoPFEjS96Rakeafd91AX7+kOPA3azoxtK7XZAjCQRiZQwTRKXPzeoLI5vJYW10VxioHaIEQ4+gKwtSlqbiKcq5jbGxY6hMyZnajO+LtQz8bekYQnKUMkuzFm4sLKObTcGuBcZsdozYrjLUiHFalq6evyfbWrtTDVqYRaJpoGSie6CJkCwqzbD4dx1YyLcAfJ/41ms3VypgJeGHr1GGluV6NMZla6E0mMV0u0uDSZEFJa8BaOo9EuYK+oUGcuPNO/NJzn8Ha1TM499r3oG+3YNIa0MhV4DSaYDUALYsVLf8AVuo63IoXUSuVYdV2MD3Zh3/12/8M+WwWV69+iFdf+4HcP7/wC1/Agw8+Da3BIWxpvUkndy2HAN0OY55ZXaqeRRgCDQKhZFop535JfNhrmtmrKCd/gqcGYX2qboa4phpo0eC1Jv5nSq4s/65V3krsE/h9ZDnyl6RnSby6mrQLI5h1vcixXQIM8VdvECjG67RHlEGhSknoDZXYI/QkBz3WQY9tYLPb9kwHFXOZ38/amo/LVBdlgqiebW/AyD9LHyEeMhW5CyQlQ6Jhlby5xwgSloD0WUrmPHH4ro9kT/yzNvQ/j6/7SL4Bf/Yf/xUVLlhbW5ODuNmuqwljNg+NzoH33ruIzY2cFJQ+jwkupx5+rwUeN12O7UL5Gx+bkOaYk9VyiRn0VrnMib4SFGBTwJ/Bg48HEs01+P88LNm88tDmgSUTb6NyouYC6qFoYuJBLWOrhbNn34fdaUJfXz9cTh+XoCxINvB061YoF+kvenGuL5ZYUJSwvHRLmrrh4VExJyTK3jPEEL1PpyVULi5YTpiJ3LIJEjmATNmJopKuSL2jVZoc0usUFUcn2m9uRhas4rnGWDpGPgmSpuiaNBvkocdNrhA85Q2gUDylBeLfJRpxL3KGRZSKM1SyADY4bMT4WtjY8xe/twcK8PuEhiTunyrDlE2bRMLT52AvvpCviV/Dv7NgqpazePu1F/F33/xrcct+9rOfw+S+g/jRD1/ED146haMPPoWuwYuLl26IQRpfb7g/iEolB9SLmOnz4w//xT/BpdNv4vVTP8Lh48dx8pFPIFVs4a++9i2cvnBRNIFOE5tYRVtkU8n8XDb+jKrp1CoYDgdw5MAUIgGfFERVUsmsDng8XhmPkgbPiSffT+UhsZdBzOjBWk20gkRrS4WCxCRx0snMYwIClXpdNOicrpEWn01lGHOBmalpeS82dmO4MH8TFn8Qz37+l7Gys4tYOo9So6U03gAeuPsuXL/wIc6//x5uPziNqdFhpHjhRbckFslrd8OsM4hGMFNIwWo3ywTdQMCKrrUOl1Bq9VpqjfVwe/3QmczIVyvYTSREy0qzQho1sQkMBjyyfql3JhjAvUVXazYEkb4h0ahyunTw2HGkq3W8+sbbSCRSGB0bF/M9i8OK9c1NXJu/AYudsWU2YQmI5lCijTrwh3y47bbD8Lk98BGoMJjQHxkQUCuTyyFfLAhDJx7fxcrKsjyXcrEk65TTVIJmpD2yWaChUrNehsWohdvFaTunwS2Z+nHtcnIhhY1NpRMkY3GMjowgk8rIPiHtPZPLSyFTb7WEOipynCLp4To894nHJI85V6tjdmEV567cQK7URrnCBc5mikahnIJznylqnziiW5TfiNepwWAkgPGRAQSZjR0KSSTVpSvXkMnRaIxovqK6EeC0mtm0M3LPIOwYzvsp+2DBu70Zw/E7juP55z6PE3eehEFHiZEZFy5dxi998fNCV53eF8DIWBAWKxukOm7e2kY63UChVJfpgFanst9Jt6dRJenYZUZnMqlVAxTybQwNOcR3g7I9usCTOixmomY9+kIhTE9OYXtzBwvLK7A6HShVqEUtyzSZBmO8qAluEmRjdFo2k8X99z+I8+cvY2VpQ4phxjRKWn2nK+edeL0wxkhAUpr60UtFK68lHHHAH+REALBozYgEwkglU2K256d5EgE0k1mAIu5V0oGZMx5P7sLussma4zTXajTBYqLJFyVUbWFZxBO7KBQL8AdDSGdL2IpmhNJ5/eaOaKN1BoKoWujp+2DWw2HWwm3RwqxrYd/MMIrFFOwOTnsMqqijoS3Nm7RKV2m2+ZHOG/DehzexslmAL+SC3aFMcQk+zl1bkmLOGwwjU6H3gVbovPdODWFlOSbUbYJ1n/ncs7g5P49SISeeIj6XAU5bB2PDAWjbddQYO1Yugfa4RqsTpSpjSrVIpEqo1LtotLVI5whmKZCjy/qp3RVDvmq5iEyqgI5GD6cnCJvdjVaX018dmo2y7E+fq09csWkuqNE2wWG31WLAxtqqaOaffvqTcodxX8rEa0/HyfuF/iE9eqfd7lB07jZ13U1sb23jtdfelrVNAJJ7MhIZkLuOkhzuR14mBCFY0EYigxIXSB0/J+VMA2BzIWC1GJ014AsGZU1zXb1/+gxyhTyCoaBMTEulqkj6OBzghC/spbkgJ9tchzb4vQE0iyk4nUbkmhwwtLByYw7LNxfQR0bbE4+gWinLGc8mi7KJSCQiRXR0exOlfBajw4Ny1oX7h7C9ExVwmvdJLlsQVg0/d3p9UErHKDTG+N1+7Dj+4dU38PVvfVtqj0q5LlKmv/zzf48nH38QF8+ewcriGnZ3U+h0TRgam0K6UMCLL30f1+YXEAybcduB/ejz+DE63CfmzbliAVqDURq+SrmFc+/NIp8s4M6jYwiFvVRcoMwkJK1WwDY0eKYpo2ICsblcSijMpL+TNeAPRPDa62cxMjaEX/v13wTLga31eawuzSKTiAmwGY6EBXxaXEtgZ7cK+pdNjARg1tfhc2ph1LYR263gngfuhyPQh1Q+j7fe5GdUkNjJWrWDxx65Gw/ddx9ajSoqxTwqpQL6w0HUqiWUSiXEoykM9EWwE1vG0vIteH10Om9KLCDBeJmINsoolrLyuajBhkmAQLOFDBb6HYRhMtlE3kET4+2tNSSTUZEN8DhiZB8BA7cngMWlFZy+XsfYuBP9fQ4MDwZVbfjBh3jy8UdRLhRQyGfk7OcUnsOqXDaPVq0mEi5/2CcSJDbSmo4OBo1J7p+APwiTxSpNsdHpRbrUxLdeeA2JXAmPP/mIpBvEdnZw7MhtuHFzARcuz2IzmgK0JpFEHTpwEFPjIwgG3MimY/jg9AcCzBLg5oCMMoLB/oh4TvAO5b0YCrJOtslEljWNopx3hemxsroqMaJ8HQSmybijMSLfP8YFc99ysl8sk5HgEMNGmzMgfjCMRY1GN4UhVm000N8/hKHIABLbUYm1JQO2WM4Jw3L/1D6pf3YTcRSLZZQKZRnUWO02+MIhbGyuYndrDY1UAlM+H2Zo0lkpw6rXIZfJwGx3CsPHbrTIGm/qu9A5TRgcGxYDVzLpNhMpJDk0bGsBiwOpfAF+axd9dh30tSp8FgfqxapE/HbJnGWUeKWEYquDcleLaKGE3WIHE4fHMTw8gn/567+B2vYKXvnmV9CqFUUOwnziWr4o9asjGIAh2I+43o6La3FkUxW0qjUcOz6NZ599EkFvEOfPvYu3T70kw8qTJx/Bwx97Fh5PH2pk2lDCIk04afwaqYV4L/T8A2h6zWa5tmc8SFlAzwOMSWXsYyTJTIZS1OvvSYj1SoLDz5g1Bptufl3PJFIYURyGGg0ik6VcrNfEs47kMIa/aD5Jo2T2URy6soYgQEsAQmc0ieaoJ7Hl+cF7WDFNGaO+F9O9BzT0amjW9MoTjTKCmnpee72XMK4lLp2SCfZjCkxW8lGtGsjQTFikBexpevHrSmYhrF5hEqrH4Zoe2X/HR7In/nk0+z/rY3wk34A//eN/2ZVJZCqOjY0V1BlNpdPIFFNncOLMmVksLuzKQvV7LPB6GXfVRChIgyobRkdHxZTM7WK0CumoDjEM4cXOPG9uhlQqLsZEjGThRhBqf1u58ZMVIJtAb5SFy0uDUzECAz00t2eSR6r07OxFNFpFAQW8njCMBk6+LKhyImBWuegya9HQrEpRW5iTvbJ0S0xbJian4HJ7hYbKol/yavfo2TRfarVUrnexwLhAZRgiOkCNHh5fSKYffHxhOkhufFU1/Mzm7nThdLllY3ID97wCerprFvKSZ6rR7qUDqFxPpd1RCKICBdRSISCgjPJIlWfOuzqIyKyghpRIpWSE7k39xfCDxZdsSqVR8vi8e6YjrOWUi6lMIPeyQ9lx8QAsF9J4+5UX8K2vfRlWowbPff4LuO3YXfjhC3+Hl155E23bAMYP3oXLV2+BFgQ0QEkXkoCmDk21hJP7J/B7//QLuHXtHH746osYmJrAA088DaMjiK9963t49dQ7ov+0aFtK92fRSyRQo87IkyacNjtqhSKcFhPGBiJwWGhq6YDP5VHO1x0yPFm41kQqwouUlzovRh6Mgn7XG8ikUwp8sjEpoSw0crY7pWoVBosVuUJJmuW19U0xcGNTFfL75ECle/tmIoHzN27hwF0nEBmbRKbSQqnRxcbWFhrVIh48cRdi66t44/svwmOz4eCB/ZjeP42VtRUxtDJx4qTRolIqwuIigl8TjSsXHF30LUazUPPplcAGmIZ7pNlRf7cTi2H22jUUay2MDPejXi5idCiCrc1VuOw0CeTFopFYzS6MGBqdRCbHgtgOdziMM1cuiYknLx230y1Uwd14UnSxl2ZnoTcZ4PJ5BeAwWy1CC6WDeGQgLKjwvukZ+D1+BLx+TE1My/SekUbpXBZzTDCI7ohRUzIeF0q9CrtWXgA9f45eJKHdQld7F8IBH5x2KzY3N2V/k6EwOjYqgFs2nUIqFse+yUlB0FdWVsUgNFsowR8MYye2K9p6ovRj46OoFfI4MjGOqalJ7KRTOHP5GjYTeeTL9BtpyNSZl7GGicUG+oooU0x6R2i0nMh00Bf0wCfZ4SPgzC0U8GN3d1c0l/lCWSUGsHDndLPREmMrr9eF8ECfRJfV2m1sbkcxO3sDBq0JFoMPv/KFX8QTjzyFkaFxiZL78y//Bf7v//yf4HDQgM8Bm1ODQNiHWr2F2dktZDI1sPZ3+lw4cGBIpkvFbIYEC7jsXlidTqxvrWN3t4ThITv275/B0vKiaLb53MhISKaKVCZC26Wlm16o7VoDUGmwmaJBmV05VNeqYvLFZv3q5bkfZ5Qr2UFbgCnShrm2xLdUJ0tVAZEdqlkMQnvUkKlE7SeAcL8Lt98xDLtdgV1k8ZBGbmQEbI2vrQU9tfcGo5yPNKLkz4vGtgWA4qSQPi9mgwl6Hc95PXyBoOjU6XORz2eRSmfRbBkQT5aRztWxuVNAg4avBCKMgMuqh5fU3E4DbpsewwM+NBtFeHx2AeI43adUzWa2SWPF6XunVUO13kS1ZUZdY8OHV1Yxd2sH3qBTzOpSqQz2zcxgbv4msoUmQn1BxBJJkRI8fs9RLC5sYW0jitvvOCJeGdTztgnAdmvwuZmE0IBJ34auyymTHkVGRLaZ19xCJkffALoukGlJtlMLGoLMFrOSntGfRcvJlHJqluiwph4Wt19iSu1Ogs4tmSCT3eSyB2Cz0BOCp1sNFptGDL42N7YxMzOFu+8+/lN6V1IQVJnCe1aK1a4GgUBQ7kCZZrVbWF/fwNUr13D+wytiREgaPyf+bJYymayAPcIS0NP9X+VPUypA3wVqxAlAkCHFz5zAP8FC/p3n28bmFi5cuSRAAe8x6qO13a4Yy9F7gI2Nx2mGR5j8TaTzDTjdfbJPju4bQb2WwdsXzmJx4SbapSaOHhrDU089iYnxMaRSSaxvrGNqZgbnL1wWE2KyFaPbW5i/dk3SRAh6cvVyvdO4iyZ4eRrWra7j8G1HxBuJwJ/H68PG1iZsTgeWV1fw+tuncHn2mtQjlNzsm+jHv/u3/xo+h01A3nNnzuPgoWMYHt+H+eUV7GYz+O9/8WVs7m6jUQRGwg6RUYUiXqRzOZQbTSTSfC9puhvG1NAALFqad1VhstlQRhN9g0OYGp7G/skDMqHnARiLRbG1sYwbc5ewsbEEr88tNRZZe+9+sI6nPvUwDt92FNlcDBZjG40yUwqKKFdKWNuO4uLVFWSyQCjogtOixdiQFcMRGy5dWMOh/Qdx210P4bXTZ3H+0g3x5KAUiSaWd995CB9/6EEEfT4BFR0Wk0yN47tbwt4grXwg0odsJoFMLopaPY90JiVgEBlHA4NDMqHP5VPiuaRqEx38vjCSqQyMAhLo0D8wjGarK4BbdGdDvAe2NlckBWZ4eFDO8ZXVDRy9426cOfsh3r5QRSRixvSUA6ODIWHM0c+HyQyHDx0QL4lypSBNC4dDZGlVSyVsba6hhTZGxkdhsdnRbnRh0lmQjCUEOKBfgMFqR67exvxqDC+/cU4SBo7ecRgPP3ASN+euCYuRdesbb7+HbIkRxzQ+JQuhC5/biUcfegD7JoaxubGBazduCuDGcqter0iCCcEUn5fS2qw0hZwaE6gl04bNFEH+nWgMkUifTKQlJYLnqiQs2dHXF8Hm9qY0YnaXQ9YV6zmmaGTzTMMwQtduCaODFPzLs1cwPTWDqdFxWCVyro5cISuAMT+b+FZUWAlmh1WGFdGtKLa2dgTEG50ax4H90/j+d76FciyBMZcNQaMJEYcD+URGoo3NbjamgKXD6bQRKTJxHCa4/V6kEwmJBY7GU7iytAWd14uO2Y6d3TismgoODnqhKVWgrbUw3Dckn1e2XEKVBorNOrOakSpVUdVoUepqkKw18cRTT+DpRx9FZX0Jc6d+hJ3NFQwO9EFbaaNTq8PhNKNQrSAyvR9VTxiXt9JYWYqL+XBk0IHPP/8Z9AX6sLO9jO//4JvCnnj00afxqae/CJsjgBZBT6mRicyTMcp0o6o06ZR+SsS1SIzpE6b8Anq+XdJIdxXTmIxhArRMfZGIPz1Zzw2ZuLMWVwxWNSTkMINnOXsPApj8nJ0eD+Jx9k5MUzPJPcEmneduo1aH0+EQIJMsYyaqkDFIJhXNL/VG817cphq28jHEr4iy4p8aGPZky9L0yx2hmIjsN3rJaHx+Um9TdmY2/5h9zMftDTKVvwCHMkqaw79LKoH4uxnlMZXnGUFsFUk4dvDYR7In/lkb+p/H130k34Bvf+UPuplMBqury9jaXke9VZPmwcK8dZ0dKytxnP9wUdZKMEBKmBUGfQMhKfadGB4aht9PnT4jjTpiPGO1ODDEGC+zRYpBFuTMTmYEGotNTjvpiMoFw5xiMeVod1VCwV5sHqlyAhCINlA1y+VCCcvLN9HqlDDJ5t7JqTCn6zRHUY9PiiKb5EJBNetCV6mVsBvdlKz5Y8eOQ6NlQUzDIjUxJYVSELquKsiYlsAc5x4YwUKcFwhlA6SUs1jipIX0SW4coeeTEs4NsWeUSBcCbgZuJPVLffwEQ3raGyV3YOqB0toouYOKFhQzKkaG7el3ehEf6jkpjTb/zOeufAvU33vaI9neNLKxKa8GNhIq91kZjUgh2KRZIqAlQ6Fdx5lTP8JX/+p/QIcmnvnsZ3D8xEmcfe8dvPzqW9gq6DC6/ziWVqKibZYMVg2peUXMDIbwmY/dh+MjYbz75ktY2l7GwNQkDtx5D8z2IL774ks4f+2aFIYBF2OD/DLdEqZDhxNlD/KZHFrMfdV0MTU6iJDHhUgwIHpyNu8sZtnkUlfKplYAEerORQqhlc+a8mdqxXiIkz5eE8o/tZFF1HkgyfSqK6BAOpPFzvYOjh4+rJx9qadj4oPZgrm1DZyfm8f9j30C/v4x5GsdiWVLpWI4ODOBjcV5nH71dcyMjsGo1eL48eOwOW1CH93Z2kAxncHBA/tg99hw6fIlMeFjcgI1e6RhsWlncgDZHrx4qDmzE0xqt7GxsYnF7U2YdDoEPB64bFYxarNbTWL0R3aNLxhCtlhBC0r/ODA0hnfPnZVUhVQ6LRdWKBgRnfbS6ipMVhtm5+ZQrJTgJUChU4cyqWrUI7a6TUxMTuDkiXvhsjvldyTcL4hyjmvHbML8/Byuzl7F8uIiUsnEjzVnfNM58eZFJ2wgfgidBnxuOzxOi/iP9NRynBDy6ziB4BRVvCxIZ9bQod8rE2mu00Q6g0KZz0snr8dkprRIB6tBj9vHx/Cxjz+MWC6Lt06fw4XZJejNHmSyFaGBUhPOho3oucNmFb0gJ/REvj1eNrEt3HZgCha9VppENrJE+fOFohhykTVQb3Qll5qFksflEhdzRrTqLCZEEwlpFKNMa6nU0W1o4HX68Zu/9ls4dvRu0aX++Zf/En/yX/8EOl0LfYM0tYvAH/RKUbu8nEQmw3giDQwWA2b2DcNq0aBWLKFRacEmKQKMzFN51Ds7OyJ34uScDJ2N7ZikDJDpJGiPIPLUByu37jydqO1WeH3ULzeQiGWgoWlSlzIWtVfEa4GfFbXxLpq7tsWbgpN1ZrlTtymfqdaEerWJZrWN5h61U0yWdIDdYcDM9CBMhhYGImS+0JzSCKfdroy0dHo1nWu24HA5BagrlPPIF3LihE8/EsYBGvTUMRokbJjmYgAAIABJREFUhnN7ZxOZDOn7nDQbUa1rkCt2cGNhG8lsFTqyTrpNhL1mWHRNGLpdYR75HFpMTwwB7bqsFeZvK7Nai9xHBh2n0Dq06kWh/ieLJQRHJlHqmPH3P3wfG1GmE3jFX4LgInPuCUDS4Z1mU/xF9sHI8JQ0ij4fzc625TEp+egPOzAYccJt1whroNvQSqJJrmlBOl+SBp+MHt5NnPByksOmiW7U7BY4Q9Hwj2IwBfGa6BIYt9F0rI2JiQmMjHAiHxWw2W6xolquSSHJSRVBEGrh19fXkUoncN99JzA0PCiGc2zeucdZoHKqy4adrD6vjwaA5r2YW0aAVnFrYQGvv/a2JHLQ1M1udwqDT+R8Wi2ymbTcH/QIEHmb0YCIx4Ph/gFxN293Nag2WihXG6JJ5tlGemsum8X12avY2FhFJBQQCQtxb4IdpJDT7LVYqYiRqNdpwvLyElyeMJzOIIYHR5GJbWB+/hKuzN+Aw2HE048/joP7ZuT5UHKwtbUhFFqb04k77zqB8xcuYnZ2FnceOyZsl3QiLsUzTSoHh4axuxOVKEWz0YydnV3xJwqGQorZ0GgISH7txg0k0ylcn7+JG7cWJLucfiQhnx23H5zEow/fL4krhOTuOHYPNHorduIZXLw+h69+8xs4e+GKgFyaJq8swvCkEqvsUTKg/F4HHCYjhoMe6Fp5DA/1yaTX6HTivo89ikhkFK/+6A2kUjkBrJlzv296DLHoOi58+D42N9cwPT0pjeH6Zhy1uh7H77wT/qBPpsA+t1cA0g/Onsb6ThRrGwmhHkV8NoxEbDgwFcbSzVUxa3zk489jYT2Gl069g0QyBZOO4SFafOKxB/Dk448JGyQQ6JfpsY5nCZooFZISEUrwYG1lXVht2zuLcLnN8jkTwOQZR4kp6ymCHhy4cDLNta8B6ybKIXTQaA3w+sIi6WQtk07HUSykEItuwu1SdSLjpDPZIkLhAdy8uYBzc5SDuHHwQAhGXRdamj5rTVhfWUcg4Ec4HBBGiIq3tqjEH6Me61sbmL22hf2HJzA2PqXkK7W6JBHwVyAYQapQQ7VjwIuvvIWteEYiIZ12M5751JMCtKR2d9HXP4C1zR1cm19Epd4Rw1rK++iZ1KlXcM/x26UumF9YFONZenYwKpfAEtciwQ4VRcj0KTIY3NJwktVFID6WSsjrduzVP5QI8qTgXmSNnEgmMTUzBSU1KMvwhwOGQqmKSrkJi84Ct8Mp8ieyf1lPW+kXYDDJkIV1H71dyA5uVwt0uxIGAc8EJkzQNyqTL+LwkdsxPTmBF77+dVR38zgy6Iaf7vSM2+62YHVaUdN3RcZma+skfpbnDCn4AoZ0uxLbWW53UNLocWUzg5ZNhyZfW6eOw30BGBstOCn3rbdgNJuRKuZRY13B96arQSJXQLJYg8ZmR6paw4n778Nv/fo/RWFpHmde/A4y8W34vR4YWxqYGA/cqkLLhryjxdQDj2EhW8XFiwvY3tzC2GQIJ++9C/ccvwcrK3P48NxbSMQTeOihT+Duux6BLzAEDQcK9AvgAE+rosnJFOB7owwyyZwjq1hp73vy3N4wrlrfYwh3u0K35xnUYwYrWr7qC9gLqSQDBfr8WHJAZggTBDhhJ2Wfhn0iJaQfY1VMzbmeef5zDTEm8NLFiyL5HB0bEzZSkxJMMoUkOSkuP6eXQkaz2x47oMdOUb2AauKVV5cyShQAYi/drSdd6DXD/Jpe/8PXowzMjQIMKHbzT9pmxRD4yX8g+3P0wD8yBT6SoMDXvvx/yCdFV/GV1UUBBcw2i5iRNTsGbG9n8c6pObnEnQ4W7ybJoQ54vLBb7BgfH5dJAj9vxqyxACMqS7douhuzKKhWS8jl02LSw6k782XZWCunfDWVorENF5FC2Ggmp0yF9gwwpWEuZHPY3FyRKCw6szpsTD1wqqieZlXMlcQRX5yA7XIQCv0fTWnW1tbXcfToUTSbHSlCf6zPF00l6cUqnk/ljDb29Ltamf6zYCT6JrIBTn2rdeVuvkcpInePsW9MKOCUhJpppf1SzuoCC+xldvYMxLjZ+e89+j8PFQVS0GCkIhuOruGkePKg7Tl50jiGTAVOwlQEiUpZEHZBRx0GRPR4sJT3vAqYMdqLqhFzOK2ifXPqTq10s1rCwuxZfO9vv4ZiPom77nsAd518APHtTXzn736A2bUMTO4BdDUWiUViE6LhhVPN4tETt+PTD92D0voiTn/wJuLFDNwDAzj+wMNodox449T7uHrzJnZjCcku12pasNmVDp1mgk67GwatHhrSWCslhDxO3LZ/WujULKjYKJFqyMIgnU3LwcODmq+b4AYnS7zlWPw6HaQu1gSd5TSblFZOH0gF46SRBUgynZFLlbrGcCAEu0WBVzabA129AaVmCz96+13QCeCTzz0PrdmNnVQczQ4zh83Ixnbw/f/v2/jEQw9Rz4BMOoPxyXEEwgEsLsxj8dZN3HXnMdFRX79xAzqWjgKGGYUyz+fKgp2fPd3e2ZDwM5XGKLqD2eVleBx2VEsFeQ9I66f2UEy7XB6RGzS7WhjtLqTzRcTTGeQrFTHCSyaTsFttQv/XM3u5XBYztXQ+L7m/RME5ueUa4BqjE7gn4JbncfzoHZgYGYfVbBXGj2TRdrvY2N6S82FxaQGx3V1x82YjzTUnMTbUbJvp4E7duh5atAQU8Lvtov2m8zIvLu4CPl5HyyivliDfpOYbuFckhYMGOwZpLqjHpNRhcVkV/KOjgyhmUhj0OPDpX3gGLZ0O1xaX8d6Hs9jezUvsUbVU3dvzXZV4QmPIgA/FUokqfHkPTYY2RgZCMHMS1qpL5CFBJp4ZXl8AK6tRDAwEMTExKeg4s9J5FlB6YXO7kCnksLq+IRKNJsfALS0alaZ4C3z2uV+UJJa/f+FF/Jv/8/+C0aTFvv39sNm1CIZ8WF3bwq2FJBoNmpASaDRjcCggMgttp4mdjSjKhZqsZxbTpEOvr60jl6/uZaoz0YkoAOVAHRgsFjEAbNdrQhOmz8uH5z6Ugs9gVvqDdlNJk4jVMN2A/2gwaCTrXW/ihEsxKThpszut0pBz9kzNV73K81CHRrVJqTpsZrtoywtFsnWAgQEvhvqdMh232Wiexd9GYelwmszzjQAYHeN5hrW7LaTSSfj8XvnsWSzRjE7T1Ys2dje6ja6mhXwxL3nh+WIL27tFLKzEkSsxlUHDlw6XEejzG2HStOEwazAY8iLosaPVYIayXiYovF8IvlKOwdfO9VUtZVAqZ6CzGlAkzdLuw26mhTfeXUS60EUw0od0Li+6+jYj4Sip5/vN99OqQ1//sJgMhsI+LC3dFH8Vi8GA6ekIBsI+6LoNFDIZLN+KgerYRFkDvZlFPM9kGjCquqirU3Fzgs6QLadT0ZsSW6bXyySZjQEjSinDOHr0DowMjyC6vY1cOiMTW4JV+UJWKK3+oB+xeBxzN+YxMzOOQ7ftkwQJkX50OwKK8n0hyKXuHBVPxv3NApX7Lp1O4733TuPa7HW5O3jnUYLHxr5cIvVU5bwHgn6RI/DxeC4Zml2EfAG5U7UGk4B5NHdktJhGr0M+l8Ps7GVh3pkMTJOxw80Ujk4Xo2MTMJnsWFpehdfvE8f4cjkLt5MReG5ZF6R1M8aOevST9x2Dw2HBJx9/UlzcycxifjZrBCYZuDwEB3PSKDMecXpqUhoa6sD5d76nyjDYiJGhYfE92o3G5A7kAMLpdqFQLmN5ZRUujxez16+L7CydK2D2+g1o0Mbtt03iP3zp98Ur5ebcPFwOD2ZmDovE5drcIuLZPP6fP/0zrG6sCbggd39H+WaQoUhQgOcR34vBsBsOQwvHDk6iVuYZZcAd9zyI4ckDeOu9D/D3L/4AsVhC7g7KW07ceQdOnjiKnc1lXDx/FtVKXjTatXob+XwVqUxJojfJhqzt3Xkrm2vIlkooFpRHCn0vpoc8cJlbSMRimJzZh1D/ISTyTXzlG9+VlCkjDNg/MYxnnnocg4OMcKxjdTMubvQEEYJ+J4JeK0YG/GLqmUwUxMenWEqg1SrJpH95aUnWGllyNEQlAOty26Sp4UCD+14iV8l00tNnwSyUeZ71ZCBkM0k06iWJO5XhBqn1XdKUmVaiwXa6iUCAa5hmHE1YTVYZMES3Y8rPIBTA4NCgpEnQYJqDkFotL2Df4nIUocgoguFBZHMZtCVqriYgis3hw3Y8h3944zTi2aoMEggu0DT1C88/Cz1NYGnuV61J07y0tolckZIOMrhMMOk0ODA9CX2XnjhVYQCS6p9OJ2EyGcQgNZmMY2R4SEAtfq58vnabXXLgmcBCZlyxVhKDWI/bBw09gOwuYYTxDHG5PAKoMXKQRqDZfFaa8GQqKcMru82FSobGgUbY3NTnN0S+RQpYMVuQO5usVpo8E8TXtoswGtpooy4s1FKJBnk6OJ1ejI6MIrqxidl338WQw45hpwMRpx1N+j40KzA5zMjWi2K+qKk2YdOZhL3G04KvmwkJNJdtaXQodLpYTmWwWSijodXDp9dgwmWFhzGmVgcyySQ8QT920kl0DPRhaYqCptrqotDoYCNRhNXvwoHbj+Cf/+avQZeO4e1vfhWFZFT2uMfigNXI4WQN2VIZepcfg8fuRdHqxY9ef18AdkrfHn/0Yzhx571YuHkFb7/1QwEtjxw5gSee+BwCwSFoGbdKmSmluhJHrpW7lPJoHoSsnSwmNTHvUfu5vsSQj/5W7CVYG7HOoXx6z+C7NxhU1Hq9sBHVYE/5CpBlR+YYzzM+DtkJrJnISFa1PSVc9BejiJGSBkoBaG7YxPLSsgzACHp2CTbs+bOxVubQl2d6zweAjNpeT0IQnM9dMYj3Liimku75ILAfI3DQi0/vedLw+fDPfB18rj1DcyVJVpILZea5x3rek1dwgKEAhxaG9v2j0eBHEhT41l//QZcH+sbmpiC8Lo8DrS4p83T61OPmwhbmrkelsLJaAZ/XAI/bKE6rNDqbmpqCx+WRhcF8YrqqU8PbF+4TgxkmEBAQYK4wXWeJGnKaZjAwVqsuhRvdWanL54LqIVhs9jjl79FPmCpAdO706VMMGsIdR++AxeKGBoz9Y4JAFa02zf1UVAZBAR6q1JQTFOAlw0nKzMyMTPs5UePhyuaSO0+0MxY6eKt4DjbhFWqRzTZpTmyCrrIBopbSJBc1EV8eGMp9Uy/UXjY93PT0JWBT8dPu/ypaRLn/E5Dg5SgHC/X9vfgP6nJ06r/3Yuh4wBAZ7BkD8jF6PgUKKFAbjQeYGCTuUYwISsjBwkuVKPTez+hJDORnc9pFMKZWxOz5d/Gdr/8V2q0K7n3447jjrnuQSyXwne++iDcvLsLXN41mmxteL0ZiZjMnD1Z85tH7cHy8D5ffeAUbW8tYTcXhHBjEyUefEGO2l195HacvXkKhUkVf2E9/VZF0cJLdrLclk9liNKFZqaBVKyPgtGP/5BjCfh+cVubFM7qHMVkNObg8Xo8cqJy8EF3n4aS0Tk2hWdGUyeWkWRUlIBakM2lxs9UaDDI1X1xexdY20WWfuO7TJIuUZ5PZIjFRhVoDb39wBlvxPA7ccQeOnngIhUYNSxvLomOtFLJ4+Tt/i2Mz+zEa6kN8J4pqo4axyXG5nMm6WV5aVLgomScmAjRcy9SCMedcK8abnB5wYsWpqjRNnY4U4FEaChm0uHb5IqbHx8WIjm7ONEHy+cNodLXo6I1oajRYWFtGpak0apy8FJjHbKUx35BIYwgKcdp/c3kZXR2NhKqwMnJInG0rokvzhbwiATpy+DYcmNknBZbd5tyjl+tEt8zJ26VLFwTIiO9GBaEWEI9RlxJ1w16VMYA66DVtOG1GuO1mhINemdjTJIm3HTOYu2S0SLNRpHso9k2No0zPBrIjOBGv1oWin0jlRBuv1xkRCHpQzubgM+nwzDNPwh0KIJrO4QevvI3ltbiAVbWKYo78eITOCa+dmddGNJplmUQ4nTocPcSirY1kPCq6ZmUQqhGDL05M6YhO1J1u1xK3Q1RePDT6hUp+a2lR4vry2QLazS70GqMYTX3uM8/jyG1H8dZbp/C7v/f7Yph47PgMTKYOrDYzllfWsbmZQbNlRKujF1ZDq12WotlhsyCfykuePdc172TKF8S0aO+S5xnDCQDPZ+51nle1WuXHYIzdbkCz0RX6KdkyZIIwYaNa4lQBsJhJf+R0XgObwyhu9UYLJ8kN/P/svWeQ3Pd5Jvh0zjl3T44ABjkQAEmQBKNEivRKorze9a61kn225bXs09aVfXWhbl1198W1dbW7sle+tV1ey7L3KJpKFAkSBDMIggCRMYPB5NQ559x99bz/acof/cmlqtNUsQAJMz0dfuF9n/cJVrNDnq/Ly0QQggWMkdSIcRqn7d0mTRsZ86XH5lZCMVoFsHc6KB4zM9MT0qTRkJbNPie44o6s1yOVSiMYCiEWpwytL5GJZAoQkKKgXtVXK5F2laKAAjQSJS26UldhbTOH1a0UasyDZ0SbpgeLqiPsAKdFB5O2h4kRP9wOCwykK/BGoIM+N7JQJRm9RKCqL1O+RrMMtb6Dvk6NvtaASkuLxbUSrt3Ood5VodGhTrQnEVQCnLbIIOvDqGPzohWmTV/NKNMySkWCSjSRdMFlp5dGDYloCuV8Uyb9Pb7pGpW48wubyWaW+0MmhDYbmvWGTP5ZGLDRJ9DKZqZYK2J9c0sAmnBoSEzSCMgYtQa0603FpM1ulbXBZBSe4Vc+/VToyc8+96QkDRDYtjvtcsbQqZyxpsISEVaVFWoa+1KzSpNfrRZXPrmKC+ffE/aVx+uQO45GmDQH5b+zMOVEnV0JwQG32yVeL91aH41yU9aclb4i9MahNlUFbO1sC5AoZ4NeI+wXxhTzedDkjxRyvdak/IyWzR9ZKH2Je+y3GohubiCTSsPqdOHEyeP4/DMPI5uM4eTxk9JQ3bx+TdY/J8PZXEEMUQkK0DWfGuuRoWGEgwG4HHbEeEY3aJjnlDVJjTejDrkGCYjw3GASg83hkL09OjkpU/NYPCUT4Z14QhIexkY9+KN//4cSgcdEhdXldRw8eBw6vQ3vf/CxRAz+8f/9bdSbNegMKnj9NgFEmWxB7wzu6wpZFZ06hoJmTI/4EXY7sLO5g5HRWTz+zItY3cngO3/15yjVKyjmC8LyUPUAvUaFRx48jv17JpDP7CAR3UIyEYNGTbNlMugaSKZZt0HA3xb16Vqgs+tzpG6rEHZZcHAqBG23CKgaCA0PIzS6D/OrKbzy6gcCYM9Nj+HFF+imb8VHFz/GtZt3EUvX5Kzoq1UycR8JB8RM8djhg9BrXZJyks0yInAdjVoBlz++JEzKcMAn/jiKYauS40SWIWswGUrwbmc9VqzA7nALEJpJJRGPb0lyDb1O+MW7ud1lPGpZGa6oyZpry3CBNHyHzQmDziRJInTfZzNKg0yCXmTFVMoldNpFbG1vQ2vwY3rmMPLFOpaWF4Vuzig9Hhk9lRF3F7fw8Y0ltOndQx8oTQ86dQ8PnjoOu8WEMv1REox75N1aR7HS2I2/7sHrdkrSUNjvQSzO5BSbGABS4sJ7v1atCH2fppj8bFl/MgKUdw29Ldi4kt0JPVlcdom8JRuFr82gpVm1XiI0XR6P3J/0+OAwgqzS9Y01uTsiwSEYYMbiwiKiyTWER4IYm5wGtUucEnPQRDllvaVSogjDdtTqWVSbZam1dGplsBfwBdGq1nDz0hVoygWMO+zw6XnmMl5cg55ehb5BjVZf8fyyGkww680oZPMCxjQ6bTg8HjTI1tBZkKs2sJ3JI0oWiV6LiN2CSZcTqnpTzjV6Lqh0GqTLeTT7XZSoa9ebUKm30VLrsBwtQW1SY+7oEfzBH3wLtc1l3H79J8hsrYtRaLtah9VklOjNQrkKgyuIvY89Dcv4XvzojXfw6fVrcHtNOHvmITx59incun4JFy+eRyqZxMT4HvzaV78pDCWeXTQ7NJmtMlBSBPuc1tPbgR5cZG5adqf8St05MO2TafpuUhTrep5r7AWU2p0NPmsRxeuLYKzyc1o503mn8zIYDPgIMrG+Yt0uaVu8j4RNrMTHkvmr0P/b0GkY1630DWQ7kdkwAAEGfYMyQCRA9zPzcX5ulB9InKGWkgGlBxskEwz+rpjCK1HgCptA8SPjYw6SwJQIQuUO5v078ExTPBMolVAYEHw/+TOj+34RSfhzCQq8/Nf/V5+RYPFYDLH4DtrUe3JDVmpotph5fh+JBLO7SatnrA5jutQIel2wGs0IBgLSUNisNoyOjEk+MZ1vfR6fTEN5EJIbyexnxlV1KBMwOxRKV1uJzyPqpSQNEBxQTC5YkBEdVpA4JaKj3+ni+vVPUGvksH//fpgMdGcllVErtFDGqzF7l32BQa9Qh2U41msik0qIKzNBAdKAZCIpee+7FBdOEQ00G1KyN9locprHSYbOYBIWAItyPl8xG2EMFyMMKY8gEkhAg/R1jtDEJ6AvxYc4lUp8ngJ68HsVc0JuLMXIQxoPHhT8HgElFOr/gNqjNL3URCs+BXx8Pi5RvoG7qILscbqlHBxs3vjvhJ2JvpNuzy++n0rEI/U9SiwjL+Z+t4G7n36Iv/nL/wL0m3j4yacFFLg/fwd/+d++h+1CHybXkExEmApOkZ/PbcPsqA+/9sITcHTKeP1v/xtiqRhy6MEzMYXTTz4Ng96En7z6Gt6++LG4aQ+PhFCvl2HQq0TrbNQzv9coxQijzaJrK8IU2D87Ba/TAaOOdCRO/5xiFsZIJx6UyvtjEeBFSRtQDh2aTvHAJOODGnY6qhIpVdPhV6cVkycWfdQPh4JByQCmIzAjg0h7YnHJaMCtaBwqvQGr0RTG9hzC8OwMttIJKfJtZiPOv/IDjDhdOLn/ADT9LtbW11Cu1+APhwVkYTQQJwUEjjg1JTLKSQGZDLIn+l3ZH8qkUCPJGJJhq1Ih0yijVChha2MTQ2FqMh0ieeElxWaD3ghV7h2tDrlyGbFkUlgTlImwAeF0e8/MHim2K7W6aA4Xlu6LhIJu5rzgxMlWrZb4IzaCAb8fhw4cwpGDh2E2mESuwe2RzecwNDKMxcVFiYditGcyEZeChPtDoUCrxDiOnh5aTR86VU8YAn63DeGAVz4LJTbHiAyznc1mtPr8fCow6tSwMhvdqEYwGJDLmMkdsUQamWwBjQadyS1ykbGitmu6eObps5g9sA+ZchU/fO1t3L23gVqTE26l0eGkibFTlJ2QFUGTql6/IeuaefLjwz6Z5NDoyedxC82X64GaQXLjR0bGFJ8Ki1WkOqShD42MoE7TH51OmBPLKysoFcuSH64WkKyH5597AY89+riY/n3jd34HjSbw+JMnodMRiW/j/tIKtraLwhTodJnnbUSzW5eGlawDUsh5HhnMjAjrSjwhzX/4QYg+T1IQ2JKxMOA5qhHwiPRcs1krMhy12gQyHFlkU5fPKTFZS0Y99d/ca6QcNmCxmGA0mWFzuNBuEZ4kSFWBzUmjLRVMVj28Xpd8roy4o4lgOpWR851eE5Rn1Wosgo149MwxAQPaLTJzWNW0pNklsEpAg8AEDR3ZrPHsJFDHs5YMMqPeJPubZ3u1WoTZZkSWYAv0qLd0uL0Qw3YiJwkgnJxrem2Yej0MB/UyrXTZdBgOe2DUq8SYtFlvit8KjedIy2VDIlpmTq6qDWnI/X4ncoWs0JV7GhOqbT3uLhVwZymDVp/56x3oDNTeMxaP8jZgyKZDqdZFu9NDIOIRgJPTWTa7Aqq2yHrQSCOt3Fl9aepp0MviT+in9IRRDnd5/fwclOg8AsD0Y6hheDSCyT0zuHl7Qe4/3qOUA7HBshoNEmFGoIK0fq4Fu9spPhD3V+7D4bDgsUfOyPSRWlYmmNTqNXnNobCS6kFTWRaCbPppssc7iMZtb731NjbXd+DxueT8oDSGYBAZTJQJUhbCRov7i+eXOFt3OHc3ivacZy59SmhAyDtlY2sD65trEu3l9rlFhkHDW6/PK5p+gsFGHRtzt7BdNlbvy586JofkMwi7rQi4bKJtXo3ncPDYUXzp+SfEZ+X0yYekeYrvUBKYEiZPNpdT5IB9CDCgN9C3gOe6Q1gYdPAnPf/AgYPy3CfGx1DIZ+VnpcDu9YRJyJQK+s1wCMC7s9ZoYmV9S0BKglpkIv7uN7+Gf/Wrv4K/+e7f4OrVTxEOj2IoMi5GedeuM672Q/FXcLhM4ivCc71W4fowIp4sStwo64Szj83Cauijy0at0cHc/hPwhfbib//+dSxursj64GdMY0HSzHk/2owGjEZ8mJsZgxoNkUVub5FqTldvFvak7mpgp5EiE1hIRSZTIpZGJV+Fx6zH/gk/bAaaU/Zgczlw6OQZXLq2jO//8CNh1nz+iYfw5KMnUK8U8N5772FxaQ2JTA8qnUriQrmnyaAZibgwORqB2x3E2cfPQq1qIpPelvjqO7euo1mrwGk3o1zIyZ8EiMvlotRFA8SccbtNMWymN41RgKdknIa2S3C7bQJA8K6iU7vT7UG+UBaXcw5r7E6CAHnUmWii0cNiplcVZZdkj2jEwJLsOzHgM+tRqySxtLgIl2ccYxP7xexzeXVZJEcujwM9lRqrG3FcubGI+xs5qA0G0WdT/9fvNnHk4JzQ/4k9MjKUwFqlRtp9R9IsRAbAiFbGt+q41p1iqsl4YYK0rFlYnwiFXKOR9Vku0uyS+8AlNfRAbuUO+lCqVKQx97i8cq7Qq4t3QjZDdkMXR48dxfr6Gmb3zGJp5T7OnXsdI8NDOH3yNFQNFa5fvYo7i5+g3evg6c99ETarS+SLHTSEieBwhuV9M6qbKFcyqDerUj8w8rhZraFAr47lVTRyGUQsOgSMRtiggolMQ1UfPZpGO+wiW2Bd4nS5ZZq+urqFXKkkjCy1xSxSR7/Lj1KxJjHMcQIGAMIuG8bdDlQyGbRrdQHvmNijtxjQ6nfR7HZQr/eg1htQbnZfzg6+AAAgAElEQVQRzTO1QIPRmSn83u99A6ZKHtd/+kNk1lZBaJ/QL5kPNDtu8g5sqzF16jH45o7g7U8+xQeXLkKraeGXv/xFPPbQY9jeuo8Lb/0Y9xbmxZzx67/+LUxM7RdPHt43ZEoRZGE/wPpepM0icWnJoGYwTeeRrsSCKwwqggpKk00QndKxqtwJg7qedzlroUHNKr3Gbm0ucmnG/u0aSrKmlWEK7yHGK+t1nw0L+diKTwABN/YNvOX6wtzk3Ub2k2I6rkiGxWiQtSglgBxJ7j4n9hQCAuxKFMTTZreeZj06MFdU0g2U/kSJF1T6G/ZrSqwmbzeyKSS/cZcdPeh5dqMXd58ne7qxuV+AAj+XoMBf/en/2pdGJJWWaKZiuSD0UV6GlVoX8/fWEY2VZdFZzMxxZv5wGx6HBUGvF6FgQKbQ1IoxN1mvVYoNt4uxVaQ70bKjI5E0RpNeTKxsNo/Q+GRaToaASi3FN/VdymYRTcGuW74Sz8fFSN3N4uIdNFpFMYSyWT0ASP1mFnUH1VpRLm02z3S3JX2a6FuzWRFQgBToiYkJaTLIbGAjpUzWedArzTI30s/QMTN0BitUGr2AAlzynMgqG6sjxfrAh4D/Tu2Z6H3ZwOsVcy0WdELXl9ezG4PDabE0inxuLZFOkAZEtgAPErIk/qGpB98TonncdANNEn9WaYhJmVWKGjIKSNVV4kDoVL2b2rAbSTg4uJTH6Yjmi0UEX5PZoMbizcv4zn/+Y5TLOTx49gk8dPYJRDdW8bf//WVs5npQGT1QaTiFI5CtxuRIAKcPz+Ds4Wmk7l3DpxfeAIPH1hkTGIrgzDPPIugP4aev/hSvXbgg074nn3oCxWIWmXRUikxeSqR5+11eNKsV3L9zC+PhAMYiITHtsRhNgq66XV6h53EtMDpTLvtGA06HQw48FprUtVFLzmac7v98Pwi6kDZKBLrIfNxScfdC12BsdxrM30EdvWRj15tYXFmVoo0odyJfwrV7ywjPzsI9NIwaTdSgwodvnMOkz4sTe6ah7rak+Vrb2ka52YbN4cPQ8KhEStE1mjrqek2J8iJ9lhNi0pmpwWc8EU29OBAhu4EHbTQXQ63aQiKZhdnsgNPtU3Te1PKxmWq1sBmNYe/+Q1jb2Jb4KK4PTgBIhZsYGxdzHzZ99QZ16Nu4v7oKu9uF8PCQFLek9vFnqtUSbE6l4D95/AE8cOyEJCRwDxcKBaSyGUzPzOD2ndtYWrovoABZEE12vNAoDvcC/CmNKsEADTpwkCXgc0In4BiR4r5M4ePJAix2E2qkvdEARwMEvCzeTVJIU9tPvbxKrZdiMZctyiQ7FAzBotchsbGCR86cxIGjh5DMF/DKT97D8loUPZUOXbCpp55dJSBhi/FKer1MBx0OEwqFpDw/r8sKl9UgGeDBgE8ux0QyJb+XEg0WN36fD6VSWVJEqB/1+vxKdrLFLCyTYrksjcjm5jZ67R7qlQbGRsfxheeeFyO4b33rfwFH7mceOQom9DAdZWVlHYlEGeVSV85BMfislgScYRoHGzG+ny6fTyYtXLss0tlUcF2LyZ6RQKUGLpcdDrtBHOdJm+d6Mpnd2NgqYHM7iXKlhj5TGJgp7THBqNfAatZJwgobOxaidPImZbnf0yEezYuZXKffkrOU7BBKZSYnRhAOBwSUmb87L2tCcqtp6pkrSgrGo2cOwe2i1wyXNI3olOdZKhRBhpeS8sLzUwEsyZqhTwOBEjacBoKsrSbKZZpKsuvQoac2I5lr4tb8NpLZsmi6zTYTVNRL6/vwOXSYGPMhEnJBS/d9vQqtOs24+iJxIDOByTM2u0nYAYr3iBlQ6VErcWrYlljb7XgSPa0FapMf59+7g2SWprIEu5gwYYOTZqGUZ+ioR86iUu9gZt9exNIZbEXTSnKAMhyBzqgVKjpNVCUKs9WGiQ2QSiPrijUTWXQyqemySIM4xIuZlUWFAwdm4HC7EM+UEUsVYLOQUaFBt91ALpOQ+4YMHLkvq305t10+u3gA9TU9MaQ8fuSofMY0qyqUCpicnMDK6qoASgQlxJtGpUGxqDDlOFH/6Wvn8OEHl4XGHAoHJZ641WjLxHB6clrMUTmJYiND7xVOE5WCUiWyOtHJixafDugNOYdu3b6JdreNkbFhmMwEerJiesdkAJ7LNF1t1phiwoa4jkY5gz69SPwuTI+GMBl0Qd1rolip48r9KLbSNRyYjWB2akIiZMmoMhFwoTFdLCrMP5oE6gxGLC2viIkrTZBdDqeAkiyEq5U69u3bB4+b5rt0pM8Ka0V8VTptFIo0putCx2hRswU7OzFo9QakszwHs7h3/z6SqSKe+dxDiAyF8ZNX35TkHN7VlEu6XU5hI/o8LpFvrK2uwWruwGkzI50ow2K1olCpIpkhW6qLRx6dgtWoRjVfQiQ8jLGJfbh7L443372CUoNgVBdak1aYSqQrk5nZbTQlcs/rsGNm2gOvy4zNzU2kU1VMTAxjdCSIfp+1hBrZXAltxlpozVjbTOPe3VVY9RrMTfnhMFHWU0NkNILHn30OPzn3MV7+4RWpQR44PofnPvcoxkbDMmH/+JOrePW191Gtd1HnsU9DMTmXyPCjqZkWPq8THrdV1o3bqcdQyCg+RZSSGantb1YxNTEm5x3PZ6lv2HSrFZCR64i1E831UsmETP/F6JnO7cyYMpvF84EeBPSGYtoA/U8YqcfaiowXrzcofjD0HqDc0OsLwucLCoOE3gSafhWlfA7dnhF6k1NAZFZLrW4HoUgY127exsXL89hK5FFpq2BgNC2HVho2UD0E/R4YKTM0G7G9uS3AI81pG1Jn7Q6AGk34PE4BOSmXIOhOlg6/N58vylnPOoBNJUFn1n1i1ulyyb1NOQiBx5XNTUTjCRyYm8MEDQJNZpkmb6yviykh/Vq+8uJXhCnAxIbLly9jfv4u9u3dg8fOnEGv1sW1y5ewGZsXKdPZJ76Eo4dPSYLQlRsf4sNPrmJ8chZf/KUvw25Q4fqnHyOXz0JLtmm1gtT2JgrpNNx2E/r1PCb8Hmjp/9PuwGQwocf6UquB1eNBvd5GtdEEeZz1VhvlSgNNNpB2M3ROJ+6vbUHdBVo01wxEsLITRQ1dRHx2RJxWqOi7RXC910Wr3YCaDBGdwsrt91nzmFDtACuxJJpaHfYcOoCvfvVfwq/pYf6tc4jO34Wm1USrURfz6lDAj42dJBpqC0aPPgR9ZAxvfvwxbi/egUHTxdf+9b/C6ROnEYuu4oMPfoqbN25gYnwvvvGNP0AwNC7neUvo9AR82RMYBdQdyJt5lpCNNhjuKZ5n9EMyKAAjaC7b2I1XZ42ksOoGAz0OAQdx4/yTd5FiAq4M9kSGYFRSCUR+t9s/DJp38SbhumREqTTqPNMVObDEl+8O/dgf8DkK6LDb3/C5C62fP7/LQOBzUM5zZajInxEfBcY7Wyy7fhgcVCjDWd7h/LvixabIlsnyGkikZfj5mZOUAhDw+/lcFVN0PscuRvcd/LnsiXfHxP8kf/xcvgF/+se/3+ekhg0kDVF4oTfbDSnOmevM/OSrV+8qmlu3neWg0LaoFx4Oh+DzeqRBoHGazxtAODgkUzY6ErMhJ12q3lCmVb1eC1abA72+DgajeZctQPoxFxubZE5Q6JbJi5kaLUZk9OQ5sZBl43T100totPIy8TcaWBgH0e1y1sZCtimXPX8/tWdGo7KQqRlLpeJYun8fs7Oz8rjUQHGyqlBcFN0ai28js53YnDMWyO2HWsvJGwuwnri7sq3nBJoTYJOBlBqtguLtOhuzUBMjwjaNNyhjMIrb52Daz5VG5G1A4Zf4xD7TFxSQgL9HiTIZfF9LAAxuVE6cBj+v6HWUL8oExHxwNxt1cFDQVIo/y//E4VR+B6ddiuxB5BriK0DKWBdr967jz779H5BK7eDY6YfxhS+9iNjmOl5+5UdYjFYwNnsE2WxFzMdU3TYOz47hnz93Fl5NA5+e/zF2Fu+gS80c9cgWO06efQpTk9P46auv4Y13L6DVV+GRRx+T5mZrY1k+J5o3cspqM1uQjcVRzCThtVuEnijyAVKhDWaZlvN1DFgBisFiS2i34rJer8v7QKRYyYllocD1oEQPtXtdFKvUQ5dw/foNafpOHD8u6QQEbqi/IxOBTSAbvlQmIxS9rlaLm8vLWNhOYHz/YQRHJ5BJZbBw5QqmAm4cnhxCv1VFnTrISgMb0TRaPdJTXTh26IDkhvN5UEeYSsZkUkLqaiQSEtd3MhToJMv1zQmdVq2g8EaLWRpnanS7ap3o6sw2J4wWuxRAyyur4uLPCLFarSKfabPTFoYBC4t9++bE/6JUqWJ1Yx2b0SiMFovofElv4yWQz2Qk+s7tdYoD8r49e3H4wCG4HS5EwhGZ8JYqNBo0iqP05csfS5QS9xHpuNT9i86O7vU0mrMaJIqw06wL3TrgscFqNkpcECeUm1txyeh2elzCQCAjwG7WIRx0YSgckGZxdW0LmUwVTrdVJrb5fBX1WhcmvQVDYTvQKGJ8LIJ9h+bQVanx6rkPRT6g0hnR6mpEnkDKnkavQZOOwWqFVjcyGkYyFYVO05YovGOHZtCgSzKp9Iyjs9mlIM1m8wKIMCEiHouLISqpq3RRJ02bwMzi0pJQO6nhJsDCOTtN/3KZAp556mmJuPyf//Dfo1oDRsc9mJkZFaZIJp3Fzk4GmWxD3jdvIIB0KiGaVaEGCq2PaUKMPySYClgZ+dvrw+2yCvWaUzZSuXlesDDnRL7Hs4GyjnQRa1tZFEr0lwD0RiAYdMJqMQizh5GWQZ7R8tmWkM3mUGE8LE0w9XrZG1wbytSrJbRqRiIeOjgm2e804FtaWpaJLCmKzCgvFjo4sG8Iw8M+eFw2mE0aaQTI2xBn5BqZFpxcl8XclcAQCw+Xm2BeS16D02YTrW0stg27y442nfc1FmzFSrhybQXtnkokEwY+dquBKa8aAacJ+/dPot8nkKKYmHHyxug4ghX01yATh94KjHGjkZ3e5EKrpcHayjZVzaKZjadzUnD2tRZsxvPIZCpwOmxi/Hhgjw9ze4YEDK9mKWlJIp7KQ6UzodzsIMnYQBqFmvSKpIOxfxoWPB10mn1YzbsTUfp/kHpZ76BNB+km2xFlluJxqRAK2jE8FsaBg3PymK+8egnpQlvYU3qDRpGbdQiMmTE14cbYyBhYR5vMdqxubAgY2emrcfLkUeyfOwinwykgJenLk1OTWFtbkzOSviFsdjn14rTR42HkIPCdP/t/JFpvaCikGL1l8vB5vCIj4pTS7/ELiETfF4nTIptOANQqAiEf6i3Gm9Vkur68ti7gj8TcNmoS48b40WI+A4/DKhT4TDqJUi4Lk14Fk0EDK//T92C1KFRvt1UPTasEk0GLQqOH89d3cGeTrCIVwkEnzpx5VO5rni2UJm1ubuyamxnhD4Yxv3BPYlgpMRwdHiEiIEUzo9YoJ2IMHNcL1x8ZGrxTyKQj4EWJwZ49e4XVwig7yu8oHWhIakAWn1y5CaNFj1pdaX5Ev6sj86sn5nFmoxajIyFYTHp89OE8wn4jJke9En1ntVtkaru8nsb6Fj0ShhDwubBybxl79+zDzJ79+PDyPN6/NC8yL6fHpnhslBQvG7PRik6jg1a1Kj4mwYAOhw6MY3UlhjNnjmFsZAS1CvdkEsVcViIBC8Um7tzbQI7+HNE8yVE4sn8ERm0d5VIWJ08fwelHH8LFj+/ipe+/j1KlK1KncMSFY8fncPrUSWFwXb50FR98eBnzd1dRa5BSr1eaJgGIKIfswMh8+BYQ8tH/YAROix69dh12i1GiO9lUc5ZZqRQFuOIAh3c4pSeMeyYo4PH4BMDZ2twQ2jUlo2xEOvRuolO/2yNDAVW3I2a1BHVEWtDpCdOg0yGgTM8qG3o9NTwev9RzlCEwVeng/jlcv3kTMUnlUSMUGYNWZxbZx40783jpB2+i0uiip9HC7LCIXMvE+Nw+6dsKiGe3ULJKV3UDNja2YbaYEAyGRNNN/bgMAJoNJT9e3YfL7RTDQAJxkuDR7giYyrNv795poaJTxnb65CnR8L/22huA1oRSuSr1NVmFLgdjaXOKkbKkdzgxMz2DTDoncbB87O3tLQSDfjzz5BNArYt33zyHQmVbTIyffPqXMTw0jdW1FZx/7yf44JNLmJ45iCfOPo2Qy4r1lUW8+dpPYOUgizHQZOqq+rCZ1LBbDfDYzTK0oWlymzR4uxPxUhHeSATrq1sirS3QYFCnk9fq8PpgDwbRYOpMroB0PIuAJ4BypY6Prl9DW6eCxajC3NgQjPQj66vQLNNrQ9lPZL+lUymRjdK4tN5XYyWRQUuvxb4jh/Fvf/s34FH3cPv869i+fQt6JjMY9bJmGKW6up2EIzyNuTNP436mhA9uXcdadA3tehHf+rffxJH9hxDdWcaNGx/gk08+RiQ0gd/4jW9heHRGmI8EnzgkIOuJPQhZW/SjYK0odafZIsCk4gGgJIgNTL7JTmSPQV8Pni0c/AyMBRUnfiWekF8y7Gy2pA4d1K2szSQGdeArJvLMn5n/8f7k/1aSDxT2oOLioDCcleQAShAV9sKAJTAAJvi9HLSxNh5IlAeSY/EtEBmCEnOusKYVJsFAfqCAIXzuvMUUfwSCfRzGDvo4iXHkeyjeUwoYMDBlVEAOYHTfgZ/LnvifBA3Y/SU/l2/An//Hb/WbDZpV9OUgFhS/WZVLvqvSw+0N4wc/PCeIOAsUlYpIsEkc5EM+r0z3iGKKjMDlFYMyaqPIFGBjRu0fHU6NBg0KBWaOaxEIjoi5DL8oI2AEDqf39BhgoSKLWABp5m5yQfaUJAFo8NHH76NSTYvBocPug8sZgkrFqSJNObghlHgQ/n9skkkP1GnViO5sYnV1FYcPH1ImzE6nbFSJCBF9jJJIQPdzFsh0uqfWTa0xMiRKJlCkFjKmRfLdqRvqduRy4wfL5rrHMk+lEUCDv1eJF1Sab54CfB0DAILPgb+HlCAlS1uh5YhGm5tuN8qD1GXq5yX2UMxy2FDQuMsqhwaRPH7xdfA5C0Nglw70D6NSBnogHhZ8TwUV3GUvqNhB9JpYX7yJ7/7Fnwglb/bgYTx89gkktjdx7s0LuLKwg0MPPIZUMo9auYaw14O58SCeO3ME+Y15zH/4DvqVPLRWC9aqVdTMNhx95CyGh8Zx6ePLeOmHr6Gr6uHkqRMCCjQbJQWAgVZc4zmtz6dSKKQSsBk02Ds1gZFwSBzKJT/YYBaTIpmy26zSYBG4UQ5Y5YTlgRjg5JfTO/SlKOb7xRg8Ir8EBagF5MR73549GB8bE6S+3SDdmdFgzBenKVBWybL2eJApF0CLvHvbSewUGzh44iEx8jn/g7/H4ekR7B8LwKTtIpFOIJ0ro1infpb66IZQnWdnp2RvcLrLYpjNNTWF1OQRIaYZJ6P0yPaoVfn6dunU9MZQQ2KuLB4fzHY3yFFIp/MIh0fERZymfs0q8+hbMsXO0GSr0cS+vfuk+KVx4tr6JnbicTHII5OFPhvMHs4QEBATshL8QR8CAT9mJqcxNT6JkcgwQsGwgF/xZEJAgW6vjXg8JkyEt944LxGDbF7po8FpHSPmTFYj9DqI2RJN/LwuC8IBv6xbZoLnCyVoDUaZmDGNpENqejKNB08dQrmUkz0SiyWgo8lpt49EsoBqhZeTBj6a01VKGPI7RY/7wOnjMlF/88JHuLeyA6vTj3yphUa7K+eNpOfpVOhRC69WwROgfwhzkBlBBYyGfdCp+xJdRX30yZMnJSp1eZkxWBY5k7jPpqZmJB6I7wEZPLFEXOLuFhbvI1fIy5lBiQqBq631TZmk/vKLv4w/+fZ/wcZmGU6XFadO7oPZZJQJ1927K6hUW9LU6U1GoVuTQaXdRfhJ66eZV7NVlUI2FHBLEc2m3+txCgWcjv00+6RBJz0NONmNx9KoNbpok1Wg7sMftEGlVoDJUNAHl43O2GY4rE5Z52RN5YuUhoRhNHKaUUMg6BeghxnjPKdpGvveuzfFeOrrX31ezqn5hQXRK7NZisZSyOeamNtLXw4vImEv+j2ea/QjYCynwhIIBIIyvd/a2pG9SIYSXzePRRZMim9IG4lEHE63E121AV2VBVeuLWF5levBgFqD71MPPhtwcNiFuekRGM1alCsFWZs83yi9spjswsgYHZ9EvpBHJp+B0WyQ96XdVxINFhd2wKFMoahGo90TzTUNrVjxCu0fauwdt6OYruGJMxFxhl/dzss0rFJlPGIKGoMFRotTqOVMF2D6jJ5xbfkK1AaaWCq+GjRSbdR5Xahg0nPt9RHyWaDtNfHIQw+glE+JxMHt84iM68J7S9iMZnD2qWcxP39L2HvVWh9BvxlnH92LqYkRYRSNj0/KhLKv1uONC2+jzzx4mwtGow1Ol0siYxeXFuU+4L3Hc//JJ58So1/Fj4YxrnaRCX3rW/9OGjKf3y3rmQAhdcsc/hCMDfgCUhhWy1Vh3QyAboICuXwcXZDmy0FCRd4jPi7j/rj3Vd2WMKmW5hdh02sQ8TOpwQeHVYd+p4xWowi33YhOvQCH1YRAIAy7SYd8cltAuGixiXPX85iP98DrQqMy4utf+xfCBGs36yjkssK42tnexsTUFDY2t7ETYxZ7A5MTkyIRo1/J6PCwJDbw/aCMS+QktYpEDRIYGB0ZwfLyityjhw4dxsbmJiYmpyQmlUyI+8vLIhn5+JNrKFcVFiU/bzYKXMeUiQyFfdCghWajiEKuA79Ph+nxcUmpKKQ5MTbD5XVjaS2O+YUoPD4tjh7ch/hWHAcPHEAgHMHyehxvvfeJMkGnD5PbKiA1TfiGwmOIbiZQzGbQaTWEwu9y6bB//xAePXNGpExL926hVExgLBKExWjG5kYMsVQJ9Z4J99fSoPqQYMtYhNnyZZw8dQAnHzqG1dVtXL+2gk+vr6DBdDId5GzfNzeKp594FI89fEZMH9995wP89PV3ECcgxmEKGxt1T3yBqBwyG4CgT4eJETe8DsrCtBgbCiNFdlq1LIA4Y+z4njHJgB47BK4pjStX6xJhyEk470L+G4dVouNuNgSIdXl9cvfUykX4/EGp25rttrDnyBQoFKrQG23w+xmHrRfDTDISMjQWhgrDwxEsrs4LG5Z3kcMZgE7nwO27y7jw7odY2YyJEWiHTQ1jN7U60brzjq0WKpiYHkM2k8ae2RlhQS3ML2FkNIRIOCx1J5vA9bVVVCusMSkfscIfDAgox/OfX416S9gfHAawHvUx7tFkxuT4OKYmJ/Hqq2/g2vV7KBTKePbZZ+D3EcysYWnpHgI+t0yuCQzsMOa3UsPUxIzU52zmjGYdNGRV9Q2o5vPI5Nbg8noxd+BBGE1OLC8vYWXrHlpoY3L6EJq1NiaHfKhk4/jo3fNwavXo5ItwG4zwWBnn2hZPBcYXprJpGSzUOl1UekCp20G52YLX6cbY8JgM4IpMATGYBSyFyYwypYP1Jqam98JqdeLe8gou3b6B7XRK6udTR/bCbTRiOjKCciaDxTu3EQ75RH7RqTNJoS5pLHyMjUwZdZ0Wpx85iX/54pcx6rbh0zdfxeaN66CIWIO+yOMkUtPqxdC+Exg78hDev3MPr118D9VWGZV8Ev/ud7+JZ558Blsb93Dlkwv45PLHMOht+O3f/gNEhiZhdznBBUozVgJP0gALDU5hyPCLwA7rNzbViq/Xz/zBCC5SJsVai4NGxXNJYSKTMcf6nHX7oIEnKMDaR+lbFDawDLOaTQEr5b6UFA1FciBJBmIsrrCP+bgDnT8/g8Fz4fMesAwGkYkyrSeIsRuBzscbGKIPmuGBn4D4HrD/Eka3wj4eAB+DunvAXmZNT1CA/1E+LrJw8Rfgn8rPDTzN+DP8++i+/T+XPfH/70GBP/rDL/fZABAUWFlakcg3ZlynqbfrqiTyjJcA9UDUr6o1PXg9RrjtNgyHw5KZykObdOXhCBMB7DLR1mv14qjKw5Q00XI5L5FKdAae239ULgGiUQP6HRcTGyI2cZzKccMwY5sbgIuRzQ7pcwuLt5HLRzE7wzgZL6wW0n+JWlPXpUKxmFPMpsx2oeKT+smpVYmu4asrGBsb/UwiIL9fqDUamaDQqM1itUuDpqQhEIVTy3STBZvQ5mTK35D4rXargWad00jle5g8wEuE1FoW45QiKJQhxU2UO+VnpiEaoQfLBImGKjTg2E0f4GRbXEx3PQj4fFiU8fEGoAC/f4AWilmiDBSVjTvYsAN3VOXQ2I1EFG2RIs8QPwN6NagIt7SxszaP7/zn/4BkYgsnHnoEj3/u81hfuocf/fhVrKUbcLiHYbE4US1VMREJ4ZnThxCx9HHzw/NIry7CpVOh2GoiwbiqoVGcfeHLMFmcePW1N3DuwluiCZ6dmYXJpEM2m9jVtOqh0xrkYskk4kCniWouDYtei4nhIQxHhmSC7nJ55fVSz8eDuFgsSkPNxlWRYSjaKb5ONnmlclH+Hk/ERdMHnR4bW9vIZjKI7mzh6KGDkk1Ok8xquSL0WB66vFA4ZSPiXijmoTUbkK/XUOiocW1xE8VGHw888CBe+d53MTcWwqGpCLSqBgqVAtQ6C5pdPdY2slKQkEJPiionvCPDEaFMs1kiCk5wIJvJinQgkUjvUnIVKQ33y8Ejx9Dsq7G0FYXGaMbq9rakB1BTxnXksNrgcbhRL9eRI0Ci12JlY1WQ6/375uD3sRDpIZ3LKxF6aTq4l2F12IWKmUqlxO2WjBbqyAk6Hdp/EKeOPyCUbu5dAguJdEqcjukav7W1IVq3hbt38P577yvxmrwA0JcIqHQ8A4/PAJ/HDpNeAwejB0tEkHX45EoMR48Pi3knPy+as7Eo5BQpFPKLudjS0pIkTNidHtmHN27dk/eo3erhS1/8JZkO/eClV+H3WfHM509hbGIC2/E0vv+DD5DKF6DSGmCw2oVOyaaTxT4NGsnUiQyHUChkxMwa1GAAACAASURBVPVbr1GmRnqtiJjg9XmEJUBaNVlKI0OjiEWjchGTFsxzhEAGL/q7CwsyhSQ6n8nn0ep0JM6Mk1R1T4XEThxPPPoYXnnlh1haScqE4cDchLw/9Di4dv02coUKOl2ydBRggE0KC09OOXjGMpydsYoq8Pd7pKjIZovwB5iYopZM7HSmjGQiRy91lMgMYCIJDUa1kOhF6m09Pq+wkDwuDyZGx5GIxvHOhQ/kvA6FXZienkCpXIDTTQfsLpKpuOiDTSY7ul2ym3pYXdnA/XtRzE6H8fDDDyMai2FlYw0FMY4EUvE6jh0Zgc9rFxPDdqOKcMQvjB36EBDspXM2G8V4IgH617AxpWaf4Bj3YL1cxshQGI1WQ4y5csU6ssUOrt9awepaWoBeh42SsBZ8Dj3GfFYcOzwnGnAygAjYkNFRKlWFy2+xOASA4vSRbvKxRAI7iQaypR7CwyZEd+oyMeWRSDNbjY7+M/x7X4psl72H8YgdEyMhqLtteJgCUanI3tLrCU52kUjkEI+n4XB6YDRa0Wz0UC7WBMBlLCDBGpOWqQcEeiFT3dHRACZGgsilY3BbDeBHzQLN4fDCYHEgnSvhp+fmMbd/HP/Db30NfVUTr597VZqgsZEJnDrxoDCZKLOwOy0oVYoiq2As2sT0HGzuAEpVnoMsj/ti8ke5HBNJWIgxfYDAu1K8GcRM9J133sWbr7+P8BCBwYAAMDQ2JM2f2m0yPXgOHDp0CNduXJf7kj/PQQDBceqxq5WSyIqYMlLMZ5GMxiWtwqQBgm49RgIueb0BtwMOswH1ShFWIw0667BadOi2qqgWs/B7XOJBQ6YR/RnoGVLT2nHhTgEXF2owOsmIa+Hg3in82q/+c9QqJdy4dlUafNJ2KbmhzIrSAfpj8K7hZJbgL9k09EWgWSClUrw3KMlhmgLvWpoV8k7heUMQa2trW+563qdMMGEqzNXrtyQV49xbl2Ew6UVPLjFcBHVcdrgcRpTySah6DTzyyAMCBNntPmhZUPdawmjhvZtIl7G4tI5YtIiTx/bAY3XK3qe0joyn9y5+jHfeu4gKGZhjToSHIuLHQ4A0up1Gk42SmFT24fNo8PWv/6qkNbzxxgWkElFMTQwh5LXh+pWbMBj60BocuLGYQqEmse9o1QGHxQCXjZ5NXTz+1EOSzEIj1nff/xSrO0W0WEUp1kEwG1TYNz2EL3zuaZx84ISsuWu372JxfR3lakNy7d1Wu+xhgq0Ld64im1hH0GeF3Uz2hAG9VkeaWQI46UwcXq8TvS61/iYk02nY7S5xqXe5feK9kMvmxeOH9xBBWbJwbE6aQK4jGA6hkMuh3uig21NJFGC2wLO4h/GJGRiMNolQ5L4kjZneDBw20W/Fy4Sg1TvIFVKSgENwZ2k5jtdeexf1Vhe1BodLHZqwCKOGvgH9FiOYezh85LCwn+ipw8ku5QBkajHxg/uCtV0ykVC8hLpdqSEI+PEOIGjGs4Hsgp3tJJxOq9QdBKMmx8ckGYampU88flaMsy9evC4mzQf274XDbsLm5ipu3fpU6mkyb8huY+3JiazFxJSrjshi6AWTTSVg6hhhBKWodfH3sLr8SGcKUkeqDCrM7p8Ts0VeQtXMFq5dPA+fUQNVpQpU29C0AZvZJoBpNJuSNICuVoV4No1MqYZSs4/w5BDmDu6D3+mEVUvwZwjFTBZLC/ckFq9vNGIpnqA2SjT+4zN7JGLw+6+/iu18Gn6/G19+7lmM+IK4+sFFjAXDWLx9C+lETB7TxpqZTS/TiPQG3FxZQU2rRnh4GN/8zd/EmN+JKxfO4f7lSzC0WhgOBdAmw8bhQqGlgWfmCJzjc/jxOx/ixuoCepoOupUCXnzhl/DFF/4Z0slNvHHuJdy+dRNeT0iYAnv2HhHvKd6+rOn5mXJvUoZI/wsaUrPWlAEVJT0c7O3WnzJ1H0SR85w0KElkZLvI4E8M95TmWGLJhZpfFgYfG3jFgJyTdSUNgH/nncO6n1KKweSd9b0SZaj0L4MpvwIqKINIslMHDOGBwZ/IAmhsqKUM3Cg/S78t3gsDOfMAEPiMVTCIf2MMo5Hm8Erc4iApTUAukUowiYHDALK7FUDgZ4aEiqkivxTGg8JyHt4z9wtQ4J8SgfjH/q6Xv/u/9ckh3ljbksueHxj1f0RmodUjlS3j9p0VzM9viouwEktoxuRYBGNDw5Iv7vf7ZbpATwHmxfJiJ5+enzizWSkhYJQgObZ2SSTwK020huZoFaHbc6GyYBHNKc09ZFKuk8aO6L1EXLS7SGfjSKW3sGd2Fjod41e8itFgt4lGqyIFpCBxnKJ16YzZkkuBG5sI7p49s58hewqiRs2QRehn/I9RSjyEuKGsZqJ0nDSSgipBXbubqSlFC7VCkkAgSFhfqGbUI5Lmpmj9FUmANLO7Bh9kBnDDszCXTbsLCIgLKUEMGh8ZDMqBwFiU3TxTMRHZjTLhpqSbO6duSuKAwnaga7fkhIqXA11JFfqQNMvUWVP7BEaQ1T9D/jjt7XE6WC0iub2E7/3Vn2FzYwmnHn0cpx95FIV0HP/pP/4JuiYfWjCJC67X5cV40I/nHjqE3MpN3PzoHWhbVfQrJRgYkaPVoGl34vTnnofB4sG58+/g9QsXBFiJBNzodlsYnyQ4YxYXajoHM8YmEd2B1aBDo5THaDiAgNcDm9ksPhX8XOhboZOISQUd5aXKSQGLOa/X85kXBGnodH+m8zaN2jhBrDY7WFxekWLCZjHC73EjFAiKXpbmPVwHXq9PPjdOHtlUVqpF2Jw2VFttxIt1bGfLWNyIY2pqD65d/BAhlxknD7HwzCGVTcHtC0sBth1lZFEPoaBX6H8bG6tIp5LiyE5QgGyH4eFh+X10Ztdyn6WzQlnlZ97qtoUKqTGY0IQWl69dFyffvXP74Pa6FTsZNoBdNcriLt+A1WFFNBkTbe3UBBMLDCLV2d6JIlMooMYiplQQSpvByvXeEQCCTAF+FpzgEIAZiYwgEgwLRZjFcavTFoo59dnNZl3YAhtrq3KRkkrJokin16BaLcPpZK65CuGAB9VyAWMjwwJg8ALc2klIs0/TThrvUHM+MhSSwj4W3fos4rBSbSA8NCzFIQG5WIwTphrOPPwwTh4/hh+//BJ2tlaxZ+8Ejhw7ilypijff+gjzy9uotUj7I027Do2REpyeFFsEOY4eP4ZkOoHl+3fhshlhMpCK7EWrWcNQJCyfB6PoCAYWcgWMDA9LM0UdNumtNNLhpReORDB/7x5W1tfFYIlACyVDlBvo1VrM37qHL7/wvEQWfvd7bwoL4PChMcxMMWGhghs37gibIZ6oCA3f6bGLMRCBIp6PpET3mk1hW7AQ9XicqNfKosvmGWSy2pDJlZEtVKFSG9HtqFDIlxVzPSPBGRb6BAZ80hyT1lopVjB/+66sfa/HhkgoAJvdDLvDJkZ5uVwSRmNXWF/1ehetFosWlcSG5fMlXPpwAXv30LF7Rs6nrWhU3KtZ5ObTdZx5cK88LinTNHX1uB3SZEgR0uqKdp/GbwQUCPQyPo96c6Yb0Hgz6PML/ZAT7ij/rWdAsdLDhXevotclY4EDK0bA9jExZsXEyDDSmSwWl1LI5ACXh3GeTFawyF6inpj58+VqC7liBz0xgpVSX5ocpivYLAZUy5QOkfpJlxA2ln0MRRx49vOPYXNjBdlUSp4/qfQfzq8ozB6HHplES6at05OTovPd2Y4im6mg3ezJ+ueXy67FnjETRiIhmK1mNFpVMR7rtKoyTbYadchnc3A6PSLTUxucMtF95/1lvPCFB/DIwwcRTWzC6/cjGBxBPttEPtPC8tKGxJvt3T8BvUmFje0NATWsDr8wLFQGo2IkyvsbfcTjcTFv473AsyUeT4i/Ad+nhfkFvHX+bUxOzqBWod+JSwBUnlm8I+Te5ZDAqiQdEAyXNB1+tu028oUCEvEYSoWMfEY2ow66PjA97obPaYLfbkbIa0erUkQ5n8Hxo4cwHA4iurmJjbUFGLQ0JezLHlSxQfd6US+ziN49s3sqpGiYtlnFRwtltAw+5Is12M0qTI6G8dznnoZeqxLdezKZQCqVlOmeAIt2h7DJSLMm+EOmBD98NmESo9pqCTBAjwE2nWROUUZJ9hIZK7xXmEzAKR39gViT1FodJNN5/OS1CyhUGBnJz7UlwBLXU7tZAXoNzO2ZxMzUGGwOD6oNjRjn9VsVkUuwPrkzv4S+yihg29iQGw8cPozN9RUcPXYYzz7/PKqNFhbu3cfde/OYOzyD5fUV8Y7Z3Ewjm66hUW3CZtYJ7fjsY3vx1JOPIZnI4Pybbws4EQ55UM4nkUkkMDQ8hhu3V5CgUbBTg2DIjUqpi3QsD6tBL2BwvlTE17/6IsaHPLi7sIgLF29gI15Au6OS195gk9iDyAFOndonBnf7Du2HJxRArdnG9vqWuMdrVX28//ZbKGW3xYTQqGmjUsrJhJ7sUaZT0U212eYd24Tf60Yhl0eT9GS1BmaLXe6sSqWOeo0+IUY4XR4BFMnGotab/jn8TCh9MhjtsNhccDH2r0l52jYSqZwYWdNrLeAPS01LORDrzUB4XOJ7Y4k12Y/02tjcSmJ7OysMIgJuehsnuFWoaAzssMs60GvUcNmtAoINaN5kzOm1NG91y71HGR+HM5SFMWWDe4Z7h/Uv2Yisw8gq4YCXNS8HSTSDZVrBPkYYqtViekvq+zFJ12CNRjPWKna2N4TRpmc8Y6+DcqkgrF4a842NjaNaqQiQx3uE762YQJu8cJscqFezMFkNWN/eEgCTtSVTKTps2jQmZJNJNPJRBEx9eAmUk7XYZ6qTE/lqHcuxHSSKJQFJosmUGOSS8RKMDGHPwQPiWdJtVGHSqNAqFrF09w7WVlagNZkQmpxAsdVBokAz5Bw8oQgMTie2M1lcvnVLJIenThxGNZvHsD+ELz3/Av7ur7+LlftLcFlMCHtc6EuUax+Nfg/buSxyzT7GJiL4H3/rG5ibGcWNy+9j8+YNBEwm5GJRMeNkDTF64AQmTj2FlVQVPzr/LnYKNInuAPUSTh45it//3d9DKr6Gc6//v7h69ROEAiMCCuw/cBzlRh1ujwelck3qdNbYrAPa7AXoA7M7zGMlOpicS80tbOC+SPD4RXYBz0kOJcQoWHoaRfYqPmBkpe0O6xTDWfqbKckE/P85peedSEBJGXSa5cz6hxN3fu/A3X8AECgMYcVrY9C8KywFjZzrXHuSgrAbKSjR521GaDZknfKL9wV7jwHln899kLLAvoXfN5j+DzzKFNYCB5+KtEF5LJX0dYMeiPfIgCkQmdn7C1DgH9uo/1N+3yt/93/2SXFUQyfaJDbBbH8b7SYy+RIaHYh8gFpL0kJtDh18XhsmR8IyyWWcGxcXi2rGoPFxSK1h40gqLR2mKSFgMgD1u5w+sOFh86wY5CnRFTzUuHhkmtGkw7yiY+HmUJAuCtaA+YVbqDfyoqdm+oDZ7IKWdNp2HSazVoxUuGgdTsoQiLaRitOU6DU2Mpx4DCj3grjpucAVVgCps0aTBWpSfDo9ybvmJSDoHZ1HtYwRUxyWWfTS2ITTBh4OlB0QPGiLmaBakEUixpLXvUst4oMQEBAggpRsFhy7BibS6InTsEZiUASVFF0PdXKKKdUAgRtEFiqyBxrXtBU9UVsBASSyh3SjXVMxejIQ5aMpDQ81xSxEiR0hKKA3WcRpeHP5Nv77d/8c0Z01nDzzGJ5+7gvYWL6H1147h5vLcUxMH5TpoValwaMnjuDMvmHcu3Qe+dgmyqkELCogVyujoFVBFxrCIy98BSZnCH/78o/w5rvvSKauTaeWSWKQjYnDidhOEl6PH+1GE6tL96GizrjfwUjILy6+Ib8fdrtTZCnMV42E/GjUlXxXUugJJmUyWXmfA8GAFMJs4DjZbjSJ+vfFfb/R7iOVySOdTMBqMmDfzCR0NFIxWoQlUKKezWhCKp2SPPXIUBCFUk4el4UmPeIT5TrWY0mhQqvaHaHD7pkYQbVSQLlehdFiAzRG2m9heyeJVof7YgjlYlEuc6FTdxWqmIe5vio69noRCIVRrjWkmOVnmC5U0e52xChsjVTJRhMzs3ulsSJ9l/urUi6L5IJTC9LMCXxs7kRlbe/fOyeFFHXjLKLKdepi41DrdUjnMiKD4eUgkZndljgvM3t8emIK+2b2wGaxCYuD+4gFo7joalVYWVkSoIXg2vrKMlq1qhTDbpeSmU5JAI3pmC1NY0+eDZwoklrdaPXRU2lx8PBRJb/ZYUUqGce1K5dFijM1MYEPPryIbL6OUw+egFfyt9uS4kC9/eGDBxHweuGxWfGjV15CoZjE9PQU+motrt5YxPpWFuVGH20avInzr1rSEIjS09fCZLEIKEDHcotRDY+LudZshMwYHR0RDwXx2GDKQV8lrtD8nOh7EQhxXakkI5rO5rRRICBwf2VF4pb49/HRMYmlW1pYhMtql2jC//Tt/4p6vY+J0YBE9nHiTHkEpQfZfAWlKh23aW2sgt1BnSpdhFWw6I3oNmkW1pP3yW4zo9vj76E3Rk+YBgaTFekskwy6JBaQCAOf1wqjgdpsG+b2H0ax2MDa6obQhEuFCsZHnIhQNqHl72S0nEr0n/F4FC6XGdVaFR53QCZtEr/a6uDa1evyXrz44i+JZjWWSiGZysh+ot+DRa/BsYNTsg7CYb8AGCQVM16PxRwLHx9BY6dLzqiV1RXZk6RGk1ppt9okl55nIU1AVToD4ukSFu7HsL6REdDDrFPBaVXDZuphYiqMucOn8cpP3sXSckaE+SoNXz+NaFn4EDAjw0sxXaJuWPggwrakSS4dD9pCjadbPyU4pPE6bZwqdiQqle+1xIPWGxLvxga6p+qgXmsKzbdeaqLXIlVVKwkWPCMM2r6crRMTVtgdfcxORmDhbUjNKO8hVReVWkkMz1T9NvQELuXxFUBAbfYiW+7gk6t38PADe/C5p05j/v5tMUsLBCdQLKjw/ZfO4513rwiTaHjUi9/8xr/GuTdfw7EHTgFqI3Rmq8T30eyvkGdzpBjUspjke+31eOVMoK8DQUMCArzzn//Cl/DBe1fhdfsFECADTvweGKFWK0vzRpAhl02LCRzZVmzkqaHmOvHTyFLXR8htwcE9owi6jOg3i+g1i2jVishlUtKYsWnxeNwC8lVLBZgoW+l1hIZPiqnH6cL2yiasViNMFhvS5Toy9R7KcOCDGzkspdqotDlR7WEo7Mexw/vFDZ6fKcF5MhpW19YEbPX5AlhYWBBzYqbcDA9F5HPi72YMLO9VGphKw0lNN43gsjlhcO1sb+HAgf1y1pF1ls9nkEgmhHnCemg7kcWbb7+PcqMFg5HTQa4RFeqVOpw2Aw4f3IfpiTEUyy18/OkiGvUacskdMV0VzxCdGrUmY5D7sj4IDHBVknVx5PhRTE3PYig0Js8rkdvCpSuXML+4jGZTi9hOHrVKXQBZh02F3/6tfyF34jtvv4fbt+5hfDyEcNiNxE4MTaZltPXYSeYRy1bhC1vw0MOT0KuB2HocmUQN+XwDza5KPAt+5cuPiJzi2p0lXPr0viSANNt9MYOkHEtPur+Y7qkQigTgD9Ehvwi1qotiLiMDIZpHzk66RCai6tEMkh4jKmhUrAsVA7W+qo1uryH7XqvSiucPay+Hm5RrlTBxyPR02N3CIJC72WRCuVpGOpdFtV6F2xuAxeoVYJQMgzv37uCjy9dQKhNkgsgEnvv8EyK0pgyHZ0s0XRQQgylY9LNhU+pweFgQoVCsynMggMf/v1mvokeGAFNION3sKVNcNnWVIllIdOHXY3p6HJVKDRvrm9DpeJ7aUa3VxKyW8hSH3SJ1MIEA/n9ksfBcZM1M9iuZbBPjYQR8HhlUkC1ACdPE5Cwi4VExD9xmjOJuWoEioTQIGLd/3x5ksylhw+ipYzfqodarEY/G4FBZMDM0jqDPhZ3ohhjk0nCRYCr1myabQ9ZzvVyErlmGR9dHfnMNOg6Q9GZ09UZUoEa8VkO6VpSzMOjzIeTyIejxCbOT8cHhSFhAlHRsC5nNDSR3tiQesdZrw+h2oa3WotrsIZbMQ291wOr1CsNEEpN0atmbfrcPJw4fE9nIxtoactkMsvEYHEYjxsNhqPt9lGoVZKplxIsFuN1e/M7Xfh0njh/A9U8vIjZ/F6pSGapmHalYXMAg68gsph95Fq9fvInLN+cRzyekb9C26/j844/j67/2b1CrpvHOhR/g00+vAH09vvKVr+HkqUdhtFnEpJlJFhL9y9hiFVMt6p/Vz2K4ugsCDPo1ke3SaWN3Yi+1fLMprOlBzT2YoLPWIAtLWAC7AO7PnP0VySP9DPjzirGfIqH+mQxhUMMrv10xMSewTWBeMSwceACw2VfSz9TyeOxDWNsNYhT5pyQqkJmxmywwAAoGr42PO/BFG6QY8N8GcgYFfOhJDzcAFUQ2LV+KvEL5Hu4jJeFtbO7wL0CBf8pm/x/7u/76L/6o32l1UK+2EI/RtbqMfLGIQrmEcr2JzZ0EdqKMooLkYvf6LZjNOtEhDYc8GBmKCAWUTWfAHxLql9PmFGSYj0sHWRa7lXJBDgEuIlKISddno8+CS4wFKTcgurqrz2fGtuJwyQkHI5T0aNfbWFpeQDyxjuMnjkOjNsGgt0v+b7vLzdNEtV6WJt3hcMsET3Hhb4jW6/q1a9IABINBeUwWrHQXVlgLevEEUGsN0gQyIoeZnXTFlmk/zTvESVqh53CiUK9WdnPnSdshDZ850Dp5PMWBtC700MHm4d8/0+cM9PDdn0V7EBggnZ9ut9y8EoGiVkxLfhb1QUSR/gG7iQPdjuhHOfmlDkp0SgP90u6mZJE70Bfxgh6gm/yTjTCZAq16GSsL1/H9v/tLcbref+wEPvf8C+g3K3j55Vdw5e4Ghsf2olioYGZ8Ek+cPg5DeQdLn7yNUiohjrUhhx2FRgWpbhOaQAhHzn4eOkcYr55/H5euXRN9mhEt0cX5wwEpeKmb83sDMOkNuPzRR7CQptaswqTTwO9xKk2DwykaWDbCY0MhNHYjXggI8PXQA4CfJ/V7nOjQkEeaAg0ZH3rkSyWZ7GzHEkjGopgZH4Xf5RS/Aq5Trj1qaalNXOPFaNBidHwYxXIOdmZxt3toqzWo9HvYSaXFRKvfbEPV6WJ8aFgO4FqLZmZ1ATrKpSqy+SKW17cwMjoqenFOGxgnpkSP0ReiLxdtpdYQ/WK10YY/FJac7KWdpFDKxXmcDvQ6vUQWuVxuof9JQcEGcdfAkAZWfE6cAlI2MDE+Lj4MzGumtpbxOpvRHXFZjibicLhcAr6RbsvptMnG6ZoZe6ZnsXd6VkxCOXXlQV5vNZFMJcUYbnV1RUA3MmSWFhdQTCVhMagwMhyWzHs2K3Sqp3M7G1mv2y3Ah8liFx19rdXFo2eflEkP4+foMH3/3oKcH6SJLq2syITsgVMPwuXxYScalefgdjuRiMVw+sQJhD1eXP7ofcRi6zh8+AAyuQIuX1lANFVGs8v8aiWKsA16iWgxt28vjhw6gpt37kr8FDOmaYY4MuQW4zK699OAjaZ0Pp9fjBr52VCewQkP11N4KCxrcHtrW5p6mg3qTWbcWliQSSE/R2r/WDhzorazvolv/u7v49t/+l+xuhJHwOfA3tlxYYrw0rw7vyiGdfliQ9gzWr0aZotBtP2cLNHZmBM0g5ZNJadRTOnQiLaYaRJcMzQ+K1cZTadDMOgS06NQQEmDIXCZL5Zx5+68sGD8Pgfm9k7B7bBIXCNBNb/fJ+ArQYFUOi1mg4wwZNoFjQH5exYXV7C1Gcexo9N48MHT+PTaNUTjcRRKVdRbHZSKbUyNuHBkbkKiwyxmgxhhkRLMw4vafJ5bTG9gShGnHtTIE+xiw8X3l+Aoiy7u01whh0qjg2iyhPnFJAqFtmhELczsNnQxMWzG6MQYDO4JfOcvfiysEJdbAX85uev1u4okxaZHqdhUkii0anT7BE91MGjU8LhtyBTSkmwxOTsi98r66po0OxaTAQ0aIaqMqNabsNgt4qbNM7mdLwnLysijuEtqLQ0SDQgGyDqyi2kosZZIxCeU3UY1D4+ZiSYa8fqw2h0CJpvNejRqZWH4kKJPU7MWDIDBiWylizv3VmE3WvCrv/IizHajTPUabYLhG3j55TdRqdA4tSnv/+i4F0eOz+GhM4+hXG5ARQBaq7xmNqL0CdnZ2ZF7VRzsjSZhlFDyUylV8INXfgin0y1mbMV8XVhbjI7jnijni+hxctVqoNuqoFnNSRQr15PX5cDQEI0lHYiEyObSAd0WdjbuI+i2oF7OQK9uw+Uwo9dpinSPd6cUufRB6KslIpMSE7qMkybPqDKzzoBOqSTRktSrl5odFBtdaI0ubKZ6eP2TJBJVwGAntVsFn8cGn8cBl50sMre8TtJhyWAZGhpBLBYT07rJiXFhpZDdt7m5JWekkq5SwqGDhyWFgQ2JDBAYf1enkz+d8mlE3BZZDRlSLGT0ZjtafTUWllexyffWbkc2l5efp0yA094zDz4knhIv/f0PhS7N+sdI/wwx/O1ArddArTchk65KrLHRwLhnrdRXrV5Lzvnx4Di8LhfUhhbKzQqW1xSmQLupkUaSn8tQ2IL/43//n1CrFPC9v34Jq8tRHDw0jMnJMG5eW4BGbcbWVhGZUhPQ9uD2GXH8qB8jQS+6tY74Htxd2ESqWMPIiB8zYwEMDUcwv7SG+ftRVBtdmKwO5HJlScwgGM3kA4IwdivlP2w+mrDaWD/10W+rEPLZEfLZYNTRqycPv8ch54DfN4RYNAmLjQayJag0XQHlmWsv5mQ8571+qDQGeL1hkQbodWS0GOSsyxWKqDZq4g9CWjZlY/kCjXSb2HdgP7ZjW7h6fUmiYvk8A94gfuPXv4aHH3oYN25cwUt//xLuU+5QbsLt9SCfzQv4yzqKDR9ZWKSUEMBkPZUmY6ml/PC1pgAAIABJREFUpBiRCct/ZzoLWYkEThq1GiKBkBjYriwtI5NJC0PLYrOJB1WhqDDnCDbSx4hmgzxraF7JxpHnOWNwmdqg6nbhctpEfkGpBSe/fByebUa+P2odtrdicDrcGIoMKRGuvS6i0U0UCxnM/H/svVeQJOZ5LXY65xxnpqcnz+zMRmxAJDIBkAAokiJBiqQuqUBdlYKvXeUr2XLdR98X+7JkUfaVRFKimINECgzIcQFszjs7OefpnHNyne+fBuU3PvABD96qrcViZ7p7uv/wfec7YXwIiwuzwvB1uOmd04ZXb4GbaU004LNZYbUTRE4hmUqhVK2iyN/lIkYHojA3W7AatAKEZHJZYarUNBqs7ieQZVSuoY7DhyZx19QRWDV62IwWYcZ5g0EUyiXsx/dQy6XR53Bg/s5NxFP7cIX8MDjsmJ5bgtHsRK2lRzxXgM5mx8rGjtTTNDBkhCOlx7xfGY9LmQ4p87p2C9NXLkNbryPodgmgGM+mkac5qN6KP//yH+LMvSdx/eYFXH71FRhKJZiop2/R48eDsXsfBfon8fyblzC7tIlsid4jFbRLWTx45gy+9IUvSora+XMv4vy5d1EqNvD5z/0RHnrkSRgYH8nBnoGMXU7j2mJcyyKaRoNKzlxVA4QDo73u9F7q8oPoPrIsOVSkd5ai9nfNAuk1cAAQkokgkcPK/Ju1JHskngUE7ZUsRcW0dyPIVf2uOjyyEPibILaKN6fLNh9bvbauDKFrKEi5MvdHV9bcZRIzvYsABV8nfz4+H5+b3ydGnxy0CGtCMZC7xof8Ox+jazDY/ToxQDxIW+PrILhCMFGxF+StRGTi/zca/ECiIs88daqj09qQiqeksMwzaiuTQ5VGGqIAY2Oq8sg1pKRo29BpeIgAPpcZ0f4AbBbSWFtCxyaKR9MRRtHx8CKCSbo0QQGX2yENARF6TkWJ1tP9mOgrG3Q2cqTyiSZLGlbzAX1HpRLkM6QJ7mA/to7JqUmhODFmymS0iktvPp8WtFQy1iUrk+ZzNSnmmAE9NzsrB3wwRK2XTTRrnGISGNBoeDlQlysZNIIUSmxUu6k8Aw4AAU7TqI1jY6QhVYgUfUENSVHlVNkqzaUCD9jUNQ4yP3k1KgmA0GcOIkr4p/qt4kXo/E3aEb+ODSAPANLsOaXkQdrdlCyiu9Ehwg4gEsfDioaDB7SlbnQU6Y3clGqyrnRHXf0RY35oVd5qVLC/sYBv/eP/jfW1RZy+/wE8/VsfR7NcwHvnLuCdq/MSmdRpanDyyBFMRAJYv/Im4gvXUKLhWrkCp8mATKWIlsuGssWOE48+hdDQUbx14QbePPce4vvbGAgxj9eMaqOO3t4IRkYnxKStXChic20VxUwK7VoZfjezsVVcn9/rV++vCjdR8Wtms2R3k2rKhpJaUBoQcvq9urYKh9MhoAB1yolUWqYhC4sr0HZaOH54Ega6rFPHZ2JmukUiZ2iuubG1AX/IKw7TdEem24K2pYPWbEIFTRTrVblYjRo97CYyLCqS3lAmeKThpMAhEVmxBDPPSWt2yuulUZzTbpO9QqdhPic5JlqDCZlCCduxhCQN8DIq6/VwOpzwub3K8btSlbXT00MQhZFwHYn34hLf2tk+SKowIpVISuE/OjIq7xnN4Pj5bu/vy+tjXjXjCU18DVar0j9WSnD4nCK/iEYiOHPXaXjdHgH3eElQY8nigUwCZoJzqszienb6FnKxbYwP9qFWZyPFKKikmGcSgDtxfEqAGrI8CLjREE1ntEizb3Mwforu1zkprgiWUUbB13r12k1EooNCCSU9mU05o77i8X1Mjo1jNNKPmVvXsbO9jJMnj8nFef7SLdyc3hBHeJvbJ/pTUocZV3nm9EmZhk7PzMllDU1d5AOMS6xXi9KkkQJKijVfLw0RuacpwSAQwfMq2BOSs41TRr7ZLCK1RjOu3ryJVC4rsiEaq8Z39xHweLGztok//IMv4/U33sHbb78LHQyI9ocwMT4ijTFz4fdiCWGuZPMqi9zmMMFs0aPdaYqni8STsghptgR4pBkn/VeYwV2pNYUVxWLP4bCKMzXXVCjYJ14A1JDOLyxJDnlfr1dkGtShlvOFgxishshqzHTVFsNROiATXMuLRjedygvVv1CgtCKM++49KWfYu+fOIV8si9dMm87jzTaOTYQRdOvRH+kRmrawBPjYRsVwYsQn47gY+cUp8ebWJuJ0ny8UpLklU4pxXPy5aRBXb+uxsp7A3KJi/5j0egQ9VjhNDRyb7MXw+ATevrqGV89OIzo0grvvfQAzM/OYn5+TM8xi1sBBnXqzhXyhJrn11IYbdUY4zQaZ9JAeWu3UYXJwyqtRZmZaIBIOI7aTkr2zuxtj7y9MBDI0poIueLx2hIN8jBpcDj0cdj30uoZInDicoXkhAR2djqkKbRS4fgk4tjUim6Fch3uH0zk6mHPq14QWTl8YtY4RsWwJ88u7uHM7jpHRwzh0eBiFakFiQdc2YyK9ePChD2FnP4bzF2+Jm/1f/NX/KACO1aIkLslkTCRKdodNGmJSngnwkWJMMEBkeK0OFucXcfH8BYyPjGB/P4NkPCWyGatFC5uZDKoOrAYjjJoO3DY9PHbAatDDabVgMMpBgE3MRFu1nAAgTAGg8V+nRSkbTbPIniOFVC+Gj/UGJ/qU+ekkolSMV9NpGJnQoNXC4vSiQYA0k4HPpaJJCSLyfOxQ3rjTwPR2GzN7dRSNOrS0fBwtJsYGxEiTEgKCS+KjkkzK2uVrJGjGlCS7zYp6vSJn0/DwGDQdnRi+kd3o9wfFNI5TbE7gOQzo7aEnS0N8VLg2d3a3kcpk4Q0EERkcxqVr15GvVESSxmI9Hk/BYXeKWSvvhO31bWlUDXaylTSw6DUwG8hIqyOZK4s+Pp2uo86EFCMZQ+reJ3DLY8pjsoufhc1tRqVRQSZXQqvNpCIdNB2tmDLazG385V/8mYBM3/nWj7C8FEO034ZTJ0exusL10kYq3UIslRe00uXQ4cMPj2Ko14fEzh6qVQ1uzawjlu9gYjKC45OTyOayWN/cwPp2AsUKzwkr3F6PgPf0c2DtR5YVzyXWPw67AU6PXZqHSr6EgUgPXDYd6uUETLo6Oq2GSEv1eoIwRZnEV2r0GjHI3UZWD+9CndGMkfFx6I1WGE0OMUQkS6hUroq8gPUoG9tsgd4BNfz4Z29haysurM5Pf/bTsDmt4vNw9doNXLp0W1gYTzz+JH7vi1/E7u4Gfvjj72EnsYfd/SRcDp7VSdWkkRXE5BAmpuhY95kQ8AdkHZCm73E74fMH5bwT93nyAKkVLxZx/NgR7O/uYGV5UfYZzxmr3SF1BCUQbrdDGKX0dRkc6keeRpzlitwvBKCEnq2h2SrXnTKS5fPxPjJZTXJXaKBHf98QOm09LCYHIr0DInPjXZzNJFAoplCvF1EqZaQmoGSFQ4w+twv9Pi9aTDDKF+W102eFPyMPu0w+I5ItL1M3duIwWm1I1qqoNFvwed0Cdu3G9qQOqhQLGOzpQcQfwlBfv/jsGKw2WH1eVJoNuVMsbGwzCfzk+99GR9tCeCCCla1NzM2vQmeww+YOothsI82Bik4v0cyGTkeen3UgkbNSrSEN+ac/+xzsZhOe/9EP8fovfg5to4GhoQEsrS2hyhQagwm/84nn8NBjH8LM/A1cePlFOAgIVKqSnKQzOfDoc1/E+c0Uvv/zN7GfKYh0oN0solNMYyAcxP/yn/8SDqsGFy+8ijfffB3NugbPPfd7eOSxj8hr4LqiqYbQ7rVa2Zu8p1nrqwhBJquVD5i5qtaXST9lANI062RPs7FmzcCzkJcJ1xwbckkkazTEuJBn5K/SyMh0bKjIQlL6a2QzOaRJ7z4Hn5t3idQz4vJPgFX1DwIqcD2LfE/1HmQYqNhElarGe4e9hDT5B+zlbhJBty8QMIJMuxaBdhrM/0qKoJp8hUrwuXnPs0fh2cvHZD9HwJCPqXy+CBC05Of8VSpYHcNHT38ge+Jfd6D+m/i6D+QbcM/Jgc7+Xk4mO4w14aqmqU2zDcloZVHEA4nenpLXqm9Dr2tKnqmZedQWoL8vCJvFgkPjo+jr6UNPMCzZq0S0lYGgWej71PjKNEdPMygbzGabTPNp8MWmjBuD9CsWdAQIuk6ZXGiCllWq0vhvbi3j8OHDIhsw6OlmaxQabo1TDfERaMIh0YctoUGSO8qpB5kCpJgzkovIFt11mTBA931lKEgmhCoipU0ngswNLNQbnUxhWFzx4lD6fMlIUE09OaxiTqIciQkK8Od+P59TxDRKj8SNJmkAlYpKIKA8QTYUG3utTFQIivA1ErhQm+tXuqQuFUe0TUaCA+o1kqmgzAVpjvIrHQ8fj5tSLqMDoxM61RIx5HSJFFu0asjub+CbX/8brK7M4O777sfDjz0hDcmLL7+OO6t7iA4cgtNox6mJEfgMdaxeP4vMxiIyYhDYlsIw36ijTG1pqBenHvsIHKEBnL96Gz/55c+xH09hsN8nSRSkpnq9PnHRpks+9a0WvQ7FXAa1Qg69wYCg7KRpMaZKdLB0IS4XpIAn7dKgpVbRKhOHapmxZG0Ew2HsM8qGRatOI5PxWDwul/niwiJ8bidOHT+GZrUCh8UqnwkLd17WpKvHk3HYOeUOeAQUYOY8kXpG+bW1HVQaNXXQ02BKaxRqZa5QEhq5wWyBkdq2bBaLy0sykedaEl1aqyWXP3OdOUEn2EGgQ2+yyuRpeWsXqXwJ2UIJfWNjYnjGriQcDEs6AfWtbKBITeTHRY+IdCaN3fi+TMg46d1YX5cCbGhwWJgFbMhIVyRTgnGF/Kw3t7dE8xbq7RHNPKl+zU4To2PD4inAiYDfw+g7kwATnCaLPINeD9Uydna2xF/g1vWrcFu0ePi+U1hcmBMGQbOlUG1eNKOjI6LLo56cmu1wb5+AbXz9LLILpbxESzGqjmwYvzict/HmW2clZokTbH4OdOPvjfTIeNbv9cHv8iC2u4m56au458xd8LhcOHfhCtK5KrKVNtZ2EuLETgpqT6gHh49OYWb6jkRM8nNzOE2wmrSwmLUK3LQYJE51eHhI9jvlTdSJ04wsn83BarWjp7cPvWEVIUnwibueBoFrW1vSoFGewksxFYvDzuzqVAp//OU/Rr0K/P3ffwML8+vwuG2YmhpGJNqPQrGIpZUVFMsVJFM5FEst6Aw06eEe7giwKewgXtik9nFyU1M5v6w7XC6r/BzRaL9InKxmq0zj1tb2sLq2C2hqsNkMCIc4QeW/m2QfsTjttEmP10jRx8hLOiRznVBCtjC/JkAkzxAySSKRMCJ9/XLC3b49jc2tbTFHZJIHtaW9YR+OT4ShbeYw2B9RTbyJjvvUJiqTJWG6MMnFahVGBidtyUwK6VxW/AnEdNLnk3OagEciVcKN2yuIxZnsooXTpkfIZ8NwxI+p0X74wv34ytd/ipXtAgaGBxDuiWDmzrz4cXSa9CmARAhyUsLpEvtgGsDys7WQ6MV4KZpRFguypgXwpQa/XIVRZ0IhW4KF6TH1Cqw2LfwBJtDo8NipqJi20UvAamZ8qAH5XArlEunTGuh1RpHOsSCiZyxjtQh6yeRFb1R3goJ+hTlEEEfkA5R8MVKtrUFbZ8DKWgzTd9IoVnSyZ+1ugiz87Iw4cvQIPvTwI7g+PYcfPv8SHv3oo3jsiQ+LgS5lVmx8dwkSaknJZ0NuEmlUucBmvS1FKBuwUqmKl372AmJbm/DZDdAxKYH+Pcy317Zgs+rRE7RKeki7XobNpIPVpIedRlNlmjTSPZ7Z2Iy9bKNazsLGjG6dQYAsGj82Oi1kCnkMDA1KZG98LyYFsKZjEKPZRrMqkYWSBS/7yQZNsw1dowZ9m1NptQ55L5fLbeynWmgafbi2lsNcugk6MzCmricSQjDokzOFSSZ+XwixeAqFQknYWVazBpMjowh4PdjaXkdvXw9CIe7lNkKBsOjWGUVLwy/e1xxKEDgIBvyi/6fpLEH1xeVFyYYn8B/u6cPC0gr84RB+8rMXUGMMsU01Ei76uKxvi3+IzWZCMOjAYDSM+G5cfC40ug7qLaYVcOLqEhlLuVZHMluExmyQ9coJm57wd60KHRm9ysRb7sx2AxJj6/e6sLG2jS984bcwcWgM3//ej7C4sCWu/seODYr88PadVWi0VnHk5znicerw5MNHMT4URD4dRypdwLWba1jba8EXMIsHTKVSQDpDk94WHA4DKgVlIMZBTr3ZQU+fA9lcVRq9nnAP8sW8TP77+0LIJTM4PD6MqfF+bK7eFiNJrgd6MxULdezH4hJ/azQp3b3ZSDapHj09UWEJUI5AoJTEEZc7IGA7Gx/e34lkTsDY3f1taX6/+/x74mPB92R8fBTH7zoq01zuo7fPnke7o8Oxo8fw5OOPYWH2Fi5cfA8aow4V1lIaAwq5Et9omQKTvl2tlxWbRcd4aPoQKC8KNlexWELSjwhs8V5iLcFI48OHJ3HjxnUkE3Fhb5JtRlB/dy8m68/htAlSyPQS3hn7+zGRdrFuK0p8n16AO5GVazoSeej3e4VpRdCMRoUSxWywwO30w+0IoNnQYGFuBXu7+wiGAnC6LNjaWYbJQi+tiiTGVAsVjEZ6QL4qLUcZc0wGYzZflIQHpjDRW0gGAmYLTB0dVrY2kG7URH7HtCSe38l0AlYbBxRWYVmFfWE8/MAjCIX7pG4x2qzCZujUOgjYLdhavIkffOcbcDqtiAxGcO3WTezupZEpNOHy9SNbKUNr0UjaEVmNmrYW/ZEBeYzt3RgcLi+e/fjHxbuGLMhKPosffufbeP2VF4RJwcjj5Y1VkZ088+GP4OmnP4LNtQVcfOXnMFVL0Ndb0JscGDx+H8bveQSvXbqDn772LlKlmuzPVi2PTmkfk8MR/Kc/+1M4bQZcv/YeXnjhBUnY+cQnP4fnPvO7aNC8QqOThDSC5qqh5Z2i6nSpIxyKSch9xvqcrOeudwRZzqyDyHiQZAF+BnrVQ3Sn/N1pOz969gBdo0rW8TLIZLQlEzccNBfm8PFAUtBl/0qdT0BBAeDdyT2fi3Jh9li8f/k4vJe5vliH8vnFV+BgwEhpA3+9H5loUmaJXekBh4ysBd/3SxD5s/rNoRF/DmEssCgXZjNfk2J/s5ZQpoQKRFBMCEohmiIPHz5y5gPZE/8mmv1f9zE+kG/Af/mLP+iwiWaDSBo2J2PU+9yeXUEmz4k963EFCpCWojO0xJBJr2kLJc5Mw64ePx564D7R0XFSQhSZjAEaDtJ5mhuGxTYnQ7y8SfHkYiZNnzcetU0Sjydno5DopVjj4uGBzQXcdfLP5lKYm7+No0eOwmS0weHwotGgRoVLmR4ENHQhOmZXiQTk87aaonW7cvkSogNRcVNn+gELbWq6zXRv5U1NuinRXptVZBTStOlo1KdQPxUpqAyXJM+TCCI36QGKxqKP3gIqOUHphZQPAKOUVMPO34paw8tA/T/GGiqaD7+YO0shdGLOoVOFptLzKBBCIXT0WVB+BcqIRGmZuiYe6qAiKEOJBl1PFRhB0IQ/BzcuDwdOm5kqrm03kY9t4mt/99+wtHgLp0+fxsd+67dlKvjdH/4Eu5kKDk0cR583jOPRIMrbM1i5dQHNfIo6CWnMTRYrSgDijSb0gRAefPrjMDi8uHj9Fn7xystYWt/E1JFRMaEjrZQ0SQI0g4PDuHblGlqNKmw0OCkWMNDbK6ZrFpPynmCxJeimXot8NgO30w6Pww4DdUr1hsQK0uSHRpYssnhhURs2t8RYsyUUc1kUsxlMToxhqD8izRun1CwAuH7YHMXiCWSzORw6NCYsEVLi33+vD5xl+fbzvaT+Kr4fl2kTyRbJbB5mu0N0katbNDyiV4JbLjeuA0ZWcSrBwjrMzHsNzc4cos3OV+pY3NrFXjqPYq2BwdFxQfdZRPeEIwJE8XPnZ8c/uUcJCjBSju9HsVySy4cT8d6eXgwPj8g6JG2NE18Cb4VSUcwG+bpK1QpsTju8nNxub8uaUwkJEdx3zz2S6sCGdGRoRKi4jOriuqLEYHt3S5r/8+feQ9Bpwpnjh3Dhwjnk8lkpsCi7If2SlFzShEl35F5gQ3jvvfeIz8K161ewt6cmb8y65v7X6c3iFn3z5i00a01EIhHlQVIuCMOIRoqZdFrygdGooZyL40P3nBLKJb9neWMbbYMdM4tbSOYJPNIsyY6+SAR7nHrnaQjYgNNhRq1UR1/UIf9NCjS9EFggcq+QQUTWRDZDlgLXnRd3HT8tNEdq8/mboA/ZFgsrK9ii0VqxJAVpm5OkZgOZRAJf/MIXMTY8hdk7C/jHf/quFEHjExGEe0MCrnJSv7yyKkZ+6UxJJvzMPufnygKChniC+nNaqo4YWK06mMwaDA72oj9CyYNbqFycqM1ML2BpeUe8CXp73Ojp8cJu0aLdZDSWU1y4q5UmzBaH6ITJiqIzP5MpeLbsbMVAHIJJCmxCWfBHIv1yll6+dE3M9PiLRUCppDKVT5wYw6GhILRtMnYMwqbgRIMaVzbKLJL42XOvMBrM7/fLGiZFtMikBcl+ZpZzGXa7E82mFjdvLWF+fl8mhU47Dfs0CPrsODQ8gGNTU1hai+EffvSO0FtVXrNe9m6b+eRk9bD4kaacZ2RbGon+6JDQdsmmzWTi0iiXClWUiw2RZ+g6GnGV1qGN3iCZSfTGiECnrSEQcMh56bbU5bxgE0KwjD8fHe2Zpc1mUjSa9aYAnQTwOK3hh8PPk//Gs1ukbAdmr7xzlcktM9aZuV5SzLmOCZu7VewnCRBmMDgUhM2sh91iRzQyCpsrjF+8/h5ur27gU//hd1Fr8uxvwqzTwO1Ume31Dov7BmggLMC8Ri+gAKfAzJe/cf023nvjPPp9ZkwNenC43wtzPYdyLiFxsTQ0o+8EwRWmSaRTVfT3KTlgsUDgnQWvRd53u5cGnB3UCmUUMk309XpQJvWUiKZBj0g0ikKugNWlNYwPD8hZncum1bBBQ4DGInIY1gIESurlorAR6gSUmGJkMCGeKKFQbsFkcWK72MF0rI7FWBXllgEGNt49YTHOpFSi3VTpE2Qe8TMiADg+0CvMs0w2hehAv5psmSw4NDGJSomMJQKTWvEi4FQtnc7KZI/eA7z38/RRWV/D/t6+eJQ8cN8DOH/xMvYTCdyem8fK9g70lJ5wDZF9SPZJrQGzXouxoT5oW025K6x2A0J9PpH40EPH2NRJAsTGTgxzaztIlyoi5aN3BcFB+n4YjBrY7SbUKg3YrVqR7HAaT1PP2TvbiA648JnPPIc7M7dx/fo0kukiHE4LTp65C9dv3kFWkkkMqJdrsBk0uP/MBO49PYF8lkkgRSwu72B3v4xcsYZagyAPJVVQEqteL4wEunRmSWNhr2R1WRDP1BDoHUSu1MHy2paY4fk8Zhg6Gjz16D04MtGHxdmLcDkM3JEol+qIx9Oy9gk0+vwuOdvMZsbr+TE6ekSGKS3URILnDw2g3mAkbRyxxJ4Yu2YyNA5mekMDIyND+MefvARevBoah0Ijwx7OZWqtNjLZgnhFebxeMfqkFwLjsJmXmyvkpXlnYcbGhxp6Mko4OGFlRVYLp8F9vRG58wicb2/vStwjH5c1IodYDz/yqBiz3pq+hVQiJWukL9IjXha8L+kh0OSUl4abAZ8MaXinMAqbMgQyyyhzVH5T9MDRifyRrFoa+prEJ6OFI1Pjqvbp6BH0UV7gwt5uSqRdBDF6egOwu8yo1vPQaJvIxZPKuK83jEg4gGRsV0yOg+EeOF1eOfvTZOFUa6gUiyjmcnCSEVgvI55Lw+n2QqsziVEuJblmgss9AQHN0dHjsUeexMjwIQH62SD7PF4Ym3ro21XMzZzH8z/9IcZHRxGN9uDK9asI9USxtpXA1m4e8WwKWpMCLDmIGxgYx9Gjp+H2+iVydnx8EoFAWMk65P42YvrWdfzD1/4fkQ1r9G2ksgn0hkP4+NPP4NEHPoTFWzdw+92XUNjdhNtkR8PgxgPP/R6sgUG89Nq7uHB7HskKZYAGaBol2DQ5RAJW/A9/+h/hsJuwMDeNF194Ebt7CTz10Y8LKGAwO8Szh0MiSR5rsjFm6hhTJVSdwKFm1+uLQzg2wRzi8bMksEgZU9cEUBlQKmBBTdnVfS6yZEqOpbZT1H8V48c+phthqGQH/NruhL5rGqgad/WY/JoudZ/nBoEB1vv8RZCJUqiuMWC3kWd6Au9ogqLCau5QymwQZo5Elx8MROktxD3B7//3iWb8eQgm8MykcSjvNL5M3mN8TPW1igmh7jv6xLXkTOV7Mnzk7g9kT/zrNvS/ia/7QL4B//rdr7CXxi61opmMmBOtbqzhnXMXEUvkkS+1UK/ypVOvKER8mM2kPOnRbhBtt8PrsWFidBhThyZkykJaGJtZh4MGcXbZLNQ8G83UnvCwI6XUKtpVHrJGo0Xo+SwgSXHk14uPgF5RbTh54gHNBZjJJsQ4ZWx0DBazQ7JPacwiMBWbbx3HQXppiFqcfGgaYlRC6uyly5eF3j11eAomPjf08v06A4sxIq3quTmpY6HKjU7wQOhDUqjz0lcIHDc5XxPNjdRmU5ubG54sBxZ6nLZxAiF6npaKzeP38O/dpp0TESKF3GB0FqVejt/PQp20T4WwKco/X0+36efm6zp68nHFU0DSHlikqQOie4h0nVG7piB8vV2WARvKGk0JmaW8t4FvfuOruHnzHI4dP4bPfPYL0qh841s/wGY8h7tPPYjhcBSTYSf2Z8+jGFtHLZ+Cw2hEJpmC2+dHrtnERr6AwOgEHn72k7B5g3jh1Tfw7vkLWF5bgd1LYzFqXCvo6+uVS5QHbTqVQoNJDOigmi8g6PXIVJ9NIIs2OuGzsKZBIadhkxOjMu2nxtFAMEdrlGKOaDObX7PDgZYWmJ6bEepntVSARa/FxMiImF55OCkt0n9CKxMJrkPS/tbX1+VSow8FIwQXMZyTAAAgAElEQVQ52SQazCaT6CY1Y/QFoFaMkyPSVEmpNlrs0JnMMqVO5fJYWVuVqaLH45J4xFAwALvFDIfVAjMdYzVacYZf39rBXjqHZLGKrVhaNKikRbMIGYgOyJ/xWFy0lYFAQPaIoNTNujAFsnlmESflEObB7fP6xJGYIIFE1jSaYtRUrJTFEI/xT26/VxgRTrcLyXRKaMekokejERyenBQZAUGWqUNTUtysra2rC6HdRLVeEdPByxfPo5JP4O5Tx/D9772IaNQij8OmkGBPbD8lRlmMF+X+oWbtgQ89AKfThjsz09IskZbt9QfEc4BF4LlzF7C6somgz4fHHntYwDKyi+YWZkQvSXaFy+5EvVRAfHsdJ49OYGSoX4zTKkwmyVWxvBXHjZlNmIUuTKmTFtUiI4VIB+zAajMI04Sxb5zyRvvCAtiQtUBaHvcSHcnZ2BLpDgV6cezYKdCfnvGFpMNmchlpqBeWVxBPp7G5sytGhiZ6pHBStL2Nxx56BJ/8xGfg8wbx1ltn8eMf/wu2tvfg9Tlw+swJeDxuKSQZa7W8so58voJqRU0caBTXbDMdQhmscqIUCvtRrRbh8zmEYjo+NipF2eryBm7eWEaxUIbLacDoSB/6+kJC0W6DZ5BdCl2PGLkyKzsrz7O3F0c2l4dWS/aEHQPREVQYJ0iwwe2VGVMqU8Ds7LwYDJLdUimWkE0XYdR1EI2QkdKDnt6g/CycQjB+k8UcpVX0XKEOmdpXnklut0umb5lM5oC5o1deE7UitmP7CPcN4dKlaWxspFEpNuFx6xH0GmEzttEfDuLIxIQYhP7s5bO4MFuAxmIUgKVcqorRWDDQI7T4Aqnq9TKGh0JypxGkoga4UlbO0e1GXRVlktfcAVPSQn4T+vvcIikJ+e3sHcTFnSAlzcIEDG4oGZoyhu2IZKnCtBCT0gBzv7EZ5jlOlonkW2s7Alx0fymXZoLqSo/N4onnPKeGKm2GCRNAA1akcyVYbPz8AZ/HDU2H548BuZIGL711BeGRCUydOiVRpCzI6mUaj3J6G4XN6UShSJZGR/YjtcJMfCFzLhZL4fVX30ExHcd9J4YQ8QNRjwbWagqaGo1DHQJYkhXE2DuDvoNGrQmPgHJFAV64pnj/5RhTbNWjL9KPje1dcTfPF9KSmkFAj+QI3lN0kKcZm8ttRyFHunNJ7ntKKkgPt5od4i/DZolFo91mQz6XFs8eAgVoAMVsSf4sQYukxozFuA4Xp/NoGgCbyyHNUSadkIQi1sJcv2T02exMOQmIESbXB99vsqnIOiTwxeQgAqmMJN3Y2JAziz4s3Hc8b3mHM77V6XJhZXlJGGp3nzmDy1cu4c7cLLb29zG3yrhYAzx+txjYMaOemBCn86T5d+p18fN46OETCPT4Re6RTxdgNzD1II10Po+GTodbs8vY30uJPwfNMFtazp01cDqU1LFcqglT48iU2guXL8yIGelnPv2ISPIosZqZXcP6RgYWpwOjkxFMzy6jVu9IU8n7tT/swiMfOgIOsXPphOyf7c0kMsUWig09itUyRoa5FwKoFcswMLLVQ3d9MsyAWluHQE8EiXwVt2a2Uak0YDBxYwFTIxGMRP3oDVLquSEghklvwtpqTJIl+Jvu+NxPNBeuN3QYGJiEyx0WnymXl+w+gnxGLK9u4vqtW5hbmMNujIwbgxi9+f0uDA5FMb26KdGtlNYZhWVK+WgVejP/m0iBkl8xPYH3MM1w622Cdl5JXeHoycqIUTZqnY40R9ypvKcIJAeDIQGW7ty5I14zrPNo6nrnzpx8Rg8/+hAmJyfxyquvIJFMoFwsSwN04uRxeYytrW1hghIgD5ABsRcXBid/dt4vmxubwjqjAarb65D7l80Th2BiUOiwiS+Iw2YROR+Zal6XX2RKBAa83gBu3Z6WpIwv/f5/kOY9nUlga2UZ6wsLEvWr17TQrJUE+OBZRWksEzRoMsjmn8+/sriIISbtpBNIFYqoN2m4rUG53JAhoM1BZpkezzz7mND8ySi7794HMTo8IQO4JiPqmnU0Klm88cYvcfPGDUxNHcXpU8dx+/ZVSeuZW1iF29uLt957FzC20THoYXcEcPz4GTzyyJNybjDekz8TG1Cyd3gG0WCYJs5vvf0a/u4f/laSx+pMrhrow8P3PYBPPP0M1mbv4ObZF5DbXYfH4kHHGsAn/+yvsLKfw4svvolbyxvINZVRn8MElJNLmBrpwZf/8EsIBdxYXV7AKy+/jK2tPTzw4OP40u//RwEFyNhh7S+CVTHlViAv62bW4gQFOFRj06Gm7io9gAAwgZ+dnR0Bwck6Ys/Af+syhCV9TK8X4IB+QfR7UY29kgB063o+Lvsm+hWJj9VB78Dv7yYF8A7pRv/xZ+TzSUNHvxat8g/jOif7oNtzcKjZHWiyhmB/xQGDyB4YZ3iQZqaGAGpY2U1a6A4au14F3YSzVluluajezSpgblcqoXwJlPkvARaycfi6BiZPfSB74t9Es//rPsYH8g34t+/+Hx0WJZxasfElDWpuYR6rG5togpnrcRQL3BCkQVIf0hBjHBoumQyAx20XNJb6KsZusaBPJ9MwGy1IpTJibMTCSFFurBgcHDiYDDlkOsCJppYmgw6HaIgVwtSWAp2bUNCzAw0LF1cstouZ2ZuYOESXdDecTp9Q90mrJdWMxQezpEmTNJq4GYuiq6LD9NLioiz6/oEBoZr3RQZQ54VJ6qeOFE+ieSqPlNQfbhgWb6ohp08ADTyIFBLpUk7//MWDjH/nxS1TIS7+Vuv9nFDR8XN6wPGXfL0y8OjGFApLQqiSyhWUlDzSkenJoA4klQVKxkDX1EPFN6qs0y5gQnaD8yBGp2vo0aUpdVE+Fj3c9Hwevg5OkQkKEE3PJ/bw9X/4a9y+fRHHjh/Hs89+HIVSDf/4z9/DXqYCnyeM+46dweEeF/bnLqBTTqJWSKNZKsHjckt0XYPRYwSA/GHc8/hTCEVH8PMXXsGLL78iE2p/yA+X2wabVbk2czrDpkEOtHwB6dg+nJQEoCORhCyKCJrw8OPhSPCHTUijymimIqxGo0x9SoWSAD02uwulKk3CXEjSyG55EblCFuVcGgN9vYiEQ+JHwO+P9PYJNZCHHssvGvCII3+tBrfLKag9m0V+lkQ3uSZIJaX7L0EeFg3Ukgr1nTRQmmjpDdiNJ0Q+QHdyj9cphzOpvWbSBRs1cm4wNjQsaRX7yTRy5To24mls7KeQLVflvRewqdlRcVmJtHhFSJHqdgnjhs2VuDEn4+/HwwQDYTEAonSA3gKrq+tCQatUa6LRNVktWFxZkj/dPg+MdDGOx8Qk6cSJ42KEx8QAygjY/FBbzdexsLAgl5zP74XJbBCH7t29Ldy+fkkmiWwQBgf73p9oU+qRSmYE4HvowYdk+s6p3dl33pZLi5FWgVBQ0jxIfuHkgsBeJpWVomt7M44H7z8h9Ey+5zu7W9jd28XExITkXbttVty4/B4alTwG+3vhDwSws5+Ewe5BulDHL15+Bxq9SaaiEs1Jc0ZpwowCCtAR2+8n2NdGT9ArTWxXyjM2Nibri94NlFNF+gbld7NaQ71KoJBrxCpsqmyxhI3dXezFkyJB4XvGeL0rF67g3rvP4Au/+/sIBsOSWPDtb30Hb7zxHjKZAsbGejA6OigFAYtPGkLO3JlDtdqQi7WlaaDWqIk2lOcnM8iZo86Jv8NuFVM1ap1pcLW3W0E0okwo2fyE/PRtaaBUofa/iUa7JXGevX1RTN+exdzsOtJJOjhbxBjwxLFJZLMZHD12Suj8bp8XSQIVqxsi9+Frp8dLJpmH06IVivfkeBhDEdJ7a3B4fBgYHheNa6lYECBNwDYxJFPgGc8lTuO4p1ThZEEuWxHn8Brng4zBzdfws5+fE1q3y66XtIH+sBMhjw3jw4NSGM9Mz+D1d5ewT2sHIymxdnl/cjSw0nDaQY2yyhRHm7tMuRyzSSQQRJ662w64nCZMTg6LPMBu08LjNkGnrcNlN6FcyAmNmndiMV8QkIOfNw1W6WHCM1mmWGYapOkkGlYSNuSOawhwSDlPuVKW5oN7nyAyz1pKcQiecB/zTGcTzHOdRWSX6klfDV+4B2n6tLRrSpNMVpjRLmkVC6sJaM0+nHrgMQT7BwTATyT25IfzuQNw2n1wOrzib8D3mlIfSqFolDcwMIhf/vwlvPX6GzBpWtA0tLj7hB1RrxYDHsBjZuNIg7iqsJTYgPq8HplmJWJJNBpkLjkkQaVcIlW5I1PMdK4IVziIjk6LfCEjzRpDNQjIWawO5EpVmaJ7GKeqaQhTjJKKXL6KTlsHr4eAF/XrBF9pDEl9Nymz1Nwz4cKCbDwHr8OKXKWJht2PjYwWl+fyWN0voUrfHZMejzx4L1aWZqQp05sssLucCPUG4Q+5pJEg62ZhZl7YaZIfbjLDZrEh0huRO4h7iL94VvJs573a1xeRaTF9iLiEYns7aLcamJufhdvvwfr2FigkvHlnVvxSTCYb1la3oGfupQATVvidZkyMhHD4yDCa7QbeO3cV29sJ5FNVAftMDjMmjk7BbLPhlV++ivhuCv1DYVgdNBDuoFSsIJ8rI5POCZvr5InDMGjbuHHlItZX8+gJOvHZ5x4RBsKdmRlJN1lezwkofuzkMRQqbVy5ckvuUrOpg2OT/ThxeAi7G0uS5lIrNbC8GUO6TtPHpvhCPPTAGQEG1ldmUCqkFUPG6YfZ5hMz19fOXkW2WD1g6QD9vR4B8wciTkyNh6DXlGCz0FMJyGbKGB4eFvo86fGcmrucPoyMTInXgNHsEoNmrUkjdee5i9cxPbuIWDInjBfKFkibF3d1G6OcDdAaTfB7PdJEs7Yi+4e+Sv5AUJ6HnjI005TikfHYei3cXqvst5HhQfm8+VpoKJjPZaUeYl3AdcF1wMeZnr6DWCwuzIKhYbLmygf1glaGFA899BAuXb6ExaUl5JmcotEIIMi6jucHpXFOLxlSPpHgkfFHv4LjJ47j7NmzqJUrcp97fR6R2DCql3UhawU2xWJeqtPKQIG1zkAkKjWLAMAOFyYnj4g3y8joGGbnZsXEtSkO/JuIhP2olXJArQybmea1Vuzux7G1GxOJAGtvyol4N3KCG+7txU48hkSKMt+OgCm8V7d34pg6PInnnvuUGA6XSkWkkml8+PGP4q4TZ2DUaLC3PovFuRu4cOmCRIE/8vBTiPb3YHH+Fna21yT16tHHnsLZ8+cxt76McHQEuUITqUQef/SHf4zTZ+4R81omTbAOoFyTpp0EMtlsxuM7+Ju//QreeOsVNDst9PX48dHHH8enP/5J1HNZvPDDbyC1sYyguwfRidMYfvCjuLm0g3feuYi1/RRiIuWxwWPTo5pZw1g0gGeffgLHDk/gyqXzeOnFF1GtNfHEk8/g8aeehc3pE7NC6vm7zAAmmHGN8MzvUvD5OfP/8c4maMWBAu+K7sCNnyXXgbqDeBcpAIH3AwEF/iYoxRpF0exVclLXN4wTeNb5IjWuKkkBv5fP053687xSEmLFCpDHEHlfQ5gsvNtplsm+rjuUVCAF+cFkGdIPySOMUKYliAngAVOZj8evU9II1bt0Ewq6rIQu2MHkFH4texSOT/jfIrk+MFRX8gbldUCWJP/sGzv2geyJf92G/jfxdR/IN+C7f/+/dViw8ADjgbi4tIi1rQ0EqLuDCe+cu4FUihNu5pqS8sX8ak5mm/B6zPC6HfjQfffi2NEjgkhS98sGjQ01+/qbN29gdnZGitrTZ04iFFR6JRYFLKR5CDhdHil8ZJJttsghzwKeelS6VPP/czpKpH93dwsbm0sygQwG+2CzsNBk4UsKJ9kGdGVXaQFGMxG8GlqM+NPqcev2LTEvHBkdFTdZu90jh5heT1MsCF2IEX1szrtundwQ3Chd0w5uKDaGasMorT8LRf6p9ECqsKehTtc8RMw7/l0UIC8mHlJCX+MEmoYilYrQwbjZ+HlQg9tFDLnhZRpVV94BbGK7z9cFGVh8kmVA6nE3r7Q7meoeRpKVe5CZy39T0982zFabNMkEBf7uv38FN29ewJkzZ/DhJz6CdLaAb3zzu8iUGpgYO4LH7n0IUbsWt976Gay6Ktr1khjB0LNBZzIhWaki3e7AHOrDA08+i77BMfzihVfxrz/5qWja3D47nG4b9EZi9Yx7UQAOTRBz6TSifb3YWF7HyEBYwAE6MLPB5XvEBpUNOWnq1OVyakOnahavbJxYXK5vbMFktaGt1SCWTIjmnkwBn8OG8cGo0Jy9Lify2ayil4rMhIaEDdFMh3t6ROOcSibkgGfzzcaUn40wRQw83NpCbXW7PaITpRlTtdFGhRKcfBH7yRTypSLCoYA0nKQJ0nAyHPQh6PViKNovGejU/LZIF20CC1t72IxxYlNBf1S5opMpQjSf+4SFCtcMXwcba06reUm32mpv0OWcTuKhYFgkLXw/uZZIweR6pnzAyRz4/T1UahWMTY5jc2sLjTbXm2pkRoeHMDE2JvFd9BVgli1fI6O9+O/8uUsVmhZVsbK6hJnpW9hY38DAYAhj44xmyspFQ2PAGKUV5Zp4CnB/nLzrJK5dv4a11VU8/sSH4fMHRDOdSqfFgT8Wi2F8fEJkKF//2tdlYnn/vaflYmORQlbE8NCwFEMOsxHTNy5iaXYaI4P9cmlu78eRydewnylhcz8jOfc2Bxs3o+xHnh1K21YXWjRd/u8+cwRuh01kHTvb27BZrWLmODAwIIaKst+0dJjvh9VkwvrqEkJBP1Vx8vkmslnEUlnMLixJfJHP44fdbMXy/AoGB6L4oz/5E2xv7+HVV9/Alcs3ZcpDWR2nQ7wrqfkfHx8TKmk41CtTBxZ2m3srogtv1AC71YXB6JgYP1JfykjN5eUFrK2uQadroj8SUpGNJ44hm0pIbjvNYLOFnBhLMrNbq7Ph6rXbiMfScmlPjEfFQJCTcIJIIi/qaESLzYjH23fuYG1zB6Eev9AJ97ap/+xA39FgdNCJu46NItobkglDta6BP9gnMpWjR6YkIpNTZha5BDo5SU9nMiJVCQeDArSQoUCfmkS6JGu/2GjhnfO3xK+DzaTPYRRDUiPKGBrwS5wjJ4kXL83g4s0Mmkb6Grzv0CpUdE5822SGSOqBAqx5RvC4CAaM8HnsEhNIJkAivodjxw5LrB4jc3WcqmhoCNaSRpYpJyqKiuk2StpFqQsnzKSPc42zmCNwxPuge5bzvOda5MSfBR+Nz1ig8eu6ADK/xuPxHNApFRWVZzGLLQGE83nsJ3Zln02Mjwk1kzrrptaKVLGNdy+t4VOf+6IYijEdSENDP4sBpXIehWxBGAVBn19Sf3K5rCRLePxhkadUyw388vkXMXtrGnZaVtQBQrNOiwaP3RdAJGSHplUTgzumviRjKWHQeX0EMahT5ei/Bi3q0HYakt5STpcE0IcZSGRyAhq6bG44LE4xxqTUpqXrIFcpYezQJEplstKskm5ABgONz3jXEsxOpOJiztZus4Aty17he0PpIeUnBP/vLMWxHtNhNdbEWqKKcoezbB3QUfR6l02DqcMjcPncWN/aht5kRoRnED0lxNSnJZNaxtvyXGKTxrtDTFEdTjkTCdTNLywe0IEpRbRI48iYRyam3HPmDOaX5uVMStAYV6vBwvIuCqWSrCtOiZlAUywzOcaBe08dRiTE+qSF67du4NxFenO0cWh8TEz9Gto67jp9BI8+8hDuXLmNC29fRblBKQHEMySXK4mvAuVOh6cGMTYWFQ3/66++jJk7CaCtxd2nRvCxpz+Gaq2I2flbiKeTmFvaxNZeAyPjUYm+XFlZl7g9rvfTxwdxaMgPY6cJr82B1c1tLMWyWNssoNPWwOe14sOPnhKwN59NCcjHu7JQbuLy1SVcvDKDhgoXEXNPu8kosi6nzYQjhwIiQQj5vahUmlheWsO9990Hh4OU6ypmZxYwMjyJvt5h9PQMoVhuiLFsPB3DP337u5iZX4XR5kR0aAgmq1mMcre245IMorfTZKGDdq0qZqZODz0KjMIqKebzsmfYBDFhijUgE21IAecezmaSytuqQ4aQSZh1kb5eacJZX4TDIfm37e0dqUM3NrZF9uD2WKV5z2XzUl8yWpFypyeffEq8Vq5evSrSGn6vN+jB5OQhrKysiI8NJ7DB3h6sLC3JfUzGCZumnJwJehl08LxkY0b/HAJQUhfqSJ+n7NCITCqJ3pBf1gvNlznkYh04NXVYwJW9vaRIgm7cvI2BoQjuv/cuGFt1xDdWoW1UUCnSaFIDi92BTL4kxp2zM6sir21r2ghHekVyub27D5vdDl/AIZPpQ5OHkc1V8JGnnobb68bCwqzIi1jTT04cwRc+//siQXAaG/hv/+f/LmaRz332SxgZPYJmo4qFmetYX53FzWuXMDgwDKvbhVK7hWShhmbHit3tfYwNjuK5z3wOVjsHPmQheWT9cb0xOpK/ySx659yb+L+++hUkUjEEfG589IkP43d++znkE3G89ONvoplNwqiz4a4PfQSR04/jhbcu4tr1O1ja2kGZPlo8szV16Opx3HvyEB66/x4cmhjG9sYann/+p9jfj2Nk/DD+81/+Fzg9IWEu0OuKQHO3UVcTeRXr123i+d+8P1nT8wzhnzzHeW5Tjs0akuuia7rXPev5ddLEC51XNfPdRp/fz6/jY/DuUMwCxSbm13Rp/fxW/p2vpTs85HRewIQ60wNqAuI4HWRrq9fd/bPLJibg6/P4hNHMAolscL4W/rsMDaWP6wiA2n1uNZhUUrgue4HG0axZKcfla+AQi31Ld/goTAFhVCvpOGv//onjH8ie+DfR7P+6j/GBfAP+6//6mY7PFxAkSuJ8ykXcujMtG9xq9+P8xdsCCtCcitpB6lrppmsy0s3WKHFkx48elSiesZFRma4QmbWabXLgra2t4uLFc4gORKRwZYNCRJBmLzwE2ITTvIfbg//GqWJXH0MKd5duScMNNjvMZ7167TwGBgdFO8hcbTZDtTrpWyy2DeL8SgZCq0NEjfREE8rFEhYXF2TiG40OiuaMqQpmCye5JhiMFgEqRKPK5AOT6YA6o+I3umYZYhRywGAgYMDClxugK3mQeEW6bOpJ/SGd5iByRBA35UbajfmQqdmBlICPw8m5uI5SOkC9rcSRKNnA+xIFQRsVhVUyj/V6MWXiycLnpVFhV3/EhSmupPxXRltJPApjkVSkoWiZ2i0BBVr1KvLJfXzrn/8O5y+8iaNHj+GjT38MuXwJf/vfv4aGxgi71YP7T9yNQZcR7dQqqtldJHbWMdBDCrYJiUwGDaMRy6k0dN4gHvroxxHsGcBrb7yD1157HZs7cbg8NgRCnHYXxYWe7vRajV6iogIeH+qVElxWixhbERRgjBOLNa4lpds6iLVkHKROKwZqkgOr5QTfhkKRPgka5IpF7O7vIpVNCx1vsC+MHq8b/X290uBRSyyHJGMNqTEuM+arLu958EDzzwkpfy4W9qQDEz232W3CGGGmNc2X6Ofg9QVRrtaRyObFTTyZzWFlfU2KDcaDcUOQfk2n4eHBKGrlkuQRcyqqMZqRyJVwfWYBxRawl8pifGJMkH2yBBr1llzQ1Cp3EWYyBTg5p+6UgANBDTJzBiKD0uQpGYxOpBD90QHMzc9JgUT6JGUE/O0P+iV+KJFKCFuExkn3nDktbIGB/qgwP9gQEbBJxFNYX18Twz+aeeaLWSwuzuPs2+8iX8xgZCSKJ554BAsLM6ID9FCWkEiIWWIoEDqgwBvlOebn5/HMsx9DOpfHXiwm02muA+qBmSQR6e1FJpXCpYsXMDwwKBRN7luCgJzaOe1O6DstpOI7uHzuLIajNA1llKgRl6mpzVcEwCrX6RqvjMrY3BPcYINbyOWEOj40womqBT63Q2L0uD/4WXNadOToYXnOdDKFM2fulyxruk0zD5zZ9kTSr9++iaZGg5XNHSwur8PjCYqhFqfR59+5Kg2z2+eU97ZaIe2XDvd0M2YcEeN5IEwKj4c5xWSmuDEyMgqrzYJKvQiXz4VMio1TQxgjnO6LySFz3Q1i1oxTJ48h4PdgaWleHKu5PqX4MRmlUaX5XiZbxMbmrlBrWShPTU4JWMJ16XTaZUIwOzuH6OAQbk/PIJlMikZY+bNwQtdEvUoQToeJ0TDuPX1c3Pe9Hruwr9LpvKw9Mn4ok6H8jBpWspEI5hHs5eSVZ9ChQ5Mix9nbS6De0GJhcQvr22RcMLmDngkaaFt6jPbbYdV1MDEawchwn5jWXbo2i0s39lCsAk2dFh1OIcgOo09Kg4ZhvE3olK+Dx6mHz6VFT8gFp90Cv88vYEklvwOvyyCTSgIsPHsoTSJdtcbJTbmM3t4eZYikIRWzKNIXAmwtjTKENRmYpFOAi8V8hVPKjoCxyjdAybu65zy9afg+yHOYuP6MIhlhgUVjUDJ4eK4RtCKtmecRGwQCApyGcs3ZHW7U2lqUOybcWKDUqIL7H34Sk4eOY2l5FaGeAFx+F1Y3lkUuwPGwiXFfNjMymRRS2Rycnl5otTasrWzh1V/+HAG3UYCAnoAXszOc/hVkj0xNODHcH0QhlUAiVhQqPvl61JITNHJ7GCNmhNdFCVQbo/09aOWYPFNAo11CC3pEIvSNoHFfC9WGDtWWBvlaBeVmG/uJLJJp4faLFpwmkkzuMJhJxzWjvz8kr9ugaUhzSSM0ei3Q7cFgcWAvmcX5K3Fs7gMtnQYdqw5glFq1BU2bOn6VImGx6zAwGkKol/K0MOL7+yjlcpI4c2hkVO49Unt9Xq80c1w7NNQk6MwpM5l+G5ubAoiQzcNppUbD2GSd1DcEa8UE2GgQ4Jl3PaUEb569jpOnJhEMegRMnpldRaNlxvHD4/jS55/F2vo8Xnr1FSyuJmF3BmDSO1Co5FFHBcwzfeShe9DrCmJhel6c37O5MrLpqtxVDjsbdSdGRgdw332nsbW1juiE7GIAACAASURBVGs3bmBrO4ZkqgOvz41Td92NkaFemEzU1acwPTOLq9c3oTdp4PaFsbOfEHCaqJnTpsNIxI/JoQh8dhuqzTryzRbOvnMTqQSbHuDw4agwQ5rNsvjgNJsaLC7tYG5+B9WGFjpLR+JuWzUg6DPDYdHDZmZcJxMsDBgdHsXmZgJrq5u4+967MDY+gHw+hTvTsxgbPYJDEydgNrtgc3iwtrGJv/7qV9HWcphjh9Xpgd3tEakbvRvm7swTipLX7vV7EXCa0Wi2RSbDiXeDWe/tupwBBPcGolEMjYyIua7HHxSPq2w6idXlJVy7dk32OY1ACQSzbuK9R7COBpos9ijZ471PEJ5svFAoJBGXzXpbwJWR4VEBsecor9rcFoYQzwfuR5E47u0ikUiJDw8BBTLnWH8x4YKsR0aSUuIm50m+CKfXKWcHmUf0vJIajgaWZhNqZfpCtMVYl3dQo6bqB0l8KDMpZxKZTAlXLt9AX7QXhw+PApUituZngGoB5VIebsonaCpbbaqEmUxOknMIzGfolVOj4atiLdDDhzVhb28U4+OHsbKyIQ1mIrkHrb4joP8zz/wWTEYHmtU6bl89h2DAg/GpI3C6QzBbXCL9LeYSePv1FzE3fVPOFzO9e8xG6O0udPQ2LM+toCfYiy9/+Y9hs/PnZ7yeXqbXBMM67YYYXxJI2t3fxA//5Xt4/uc/leHK/WdO4ZmnnpY9ffXNF5HZ2UCjrsWnv/TniMOFX75xDjdvzSJVqqCl04kJdrOShVVThElbwR/83hcwPjKAnc11vPzSC9jY3Mb4oaP48//0P8PlDklEKs0laYzcNdVTJuaqNudnJSZ/4tP1q8jv7gCOA9Z/DxZ3QQF+ZjznWcvxe3nn8D74ld+Akph10wAISKjGmjWMGuqJiaHZ/D7Y0GUtK4AZUpPSuJjAtnyv+JspkJj9AgeIwlzgdcHhqM0mjFh6cNDjh3K7LltBzNNZI2t+ZVzYlSN3Yxj5fvDu52cnAIKZMfQGqVu7qQUqfYE9izJu5GsbmDrxgeyJf92G/jfxdR/IN+C//tVnOixISPdg0UlK8tLqitB5OlorZua2kc2pmBxOpCwWLex2FVlEE7+RoSjuOnZMIr0CPr9czDQL5OSGRTYnJhaLHslUDP3RPjnEGSFIoxLqpElj4kFMahYnnhJPI7pUbgy6IWsUskRakU6Pra0N3J6+hhN3nRBPAb3BLIZiBiMbd2ZoMh3BJEBDm1rLZlEuQupb19bW5PBWgIID0NBYzCUGKiazTRgDpDPz9aipP51DFS2n6/j/frSHUG00ovnuTnuUSYiKH2GzQ+2O0gPR0E414V2DwvfpN+IdwDiPljToolk6QOm6hwo3mopvJGpHvaZiF/AzocyALAblIaD0SMrlU5mXqNQCJYFQiKNKMVBGP7xYW2gwdgRtlLJJfOc7X8fV6+cwOjaGT3ziU8gXyvjWd76PvRSLZxueeOAx3D3Wj/XrbyO3vwqLpilafWrW9BYLtrIZpLnx7R488swn4O8dwOXLN/DDH/6LxCqNjQ8iX6KDe13SHJj+YLbYhO7HBAOf24VGuSSxVA6LGX3hkDSZPJiYv046FOlWtKVkM8UGi2vNZmVz14TBaFZGV5ySx/clYjAQ8OLYxCjMGhqXOYSSxwJPAS061Fs0GUzK+JZTIvkUD0wlSfclRY8MBb5exh7SVC8Ri8t7nM/TZdgNaPXYT6UBvREbO7vI5OhKrtyLTWajXO69oSAGoxExG6REgWObJP0ECmVsJbLikrsTT2JiclwQ11Qqjd6ePmTSWdG2Mk6TdDQaRNFskHuV65mTNJrzuO0eDA+NyD7h2uH3s6je3tmWNRUIByWSMFvMIzo4gEK5KM2+y+2RNTgyNIi+3h6cOHZMpjBcWwTJKIu5ceOGGDnZHBYUijm5PK7fvIWZO9MyHfzYxz6CUjEjcWSk1/LnI+ghgI7dKRTpuZlZ8UT46NPPykQ6WyiIt0CpUkIun5Fm8q5jR5FNpnDtylVEI/2I9vfLFHp4ZFjWbS6Th8VAT4Ym3n3zDfT3BnDP3adE+jO/si7AQKWlw04sTZtRsObnBcXJYJN7R0tH6xZ6wk4M9PegXi2BAmCn3Q6TwQCn04WTJ+/C1auX5LI+dOgwrBYHyqUiesNBaDRNON1OxNMp3JiekcSIWDKLdpvZ4UApV8Lc7RUVWyRniUYkS1w3Qb/yxeC/NRpVJBJJaZBkYkOnbeUlJOafBO3ErK9KEFGZYdG4y24zias5/z40GJXJEtci90az04aVUZzQI5vOY3N9UxrgSH+PgCtuxjXSHYH+G9ks4skEtnc3xWeC/480UiYyCBjL6HgALocFbg+pum4E/EFZ8ywCKPDW6VpiCMeJMQE0ni0ETDgFoT6RnwlNGD1enxhbMaNe4kFrHeTzDeTzLFBJSeR90UHAq0ePh0wQHYI+hxSaRqsZi+txXLy5gb1MXYp86ocJ0holToA026ZMgikENRNMGPIg6NPDZdPCwjg4swVeSg3qaZQLSfGwofmayxmAXmcWcJrMNrXHyVyzCmhZKuXEwI5xY23wnugICKl0+mV5b3lPkKHG/HX+4nvw7w2dusVdl2bZPff5ebEgE5OmA1NZNVHinXOQesMYtKYGhXoHmaYWN5Z20D92BGOTR6HtGMRY0GDSIlNIIV0i7VfHQT683HMWszT7u7EEvKFBFApNnH3jHeQS67jn5CAOjQXQ2+uDTm/D62cv46e/uCzMFCsThfRaaVY0BEaqTZhsDmHG0IzXoAWMWjZ+wGDYimODAQRsTVTz+wh47RKFmCnWkK8bsZdtYzfVxE48j3S+gWZHj46Wk32u9yZVBtDpRQEr967LDujbGvT4TOgLOOB2ML2nA43BhjuL29hLllCsGhEIe+HwaBHos8HjdaGQK2N1fg/JRBm5fI3xQXAFHfAHA7CajNA0a3BZTVKf8P2nLwm13mw86FmTy+ZkyhUO9chZT2o4fVRYBzCdpa+PUpmychJv6+Bx++Xct1hsqElUnhX78V3867/9EvVGFpOHGT3qxNzcKra385gYHcFnP/0MtnbW8W8vvIiNnQwMJhcySfpOtOENMoIxD7/Pg8fvvxfRcB/anTqsNhPm78xISg5/Dq/bicHBKKq1Ct45f46ugHjv4nWs7ZRFukFfkyOHRnHmrikE/TxvZ3Djxk2sb2QlLldHl3MmSx0AA9oW0OuzCK16YCCCUH8fZuaWsLTAc4Mm0lpE+inRpDTFjXKxjdWVHGLJAvxhavSVj0at2sGJY0OolfLQtKsw6YHxkXExfXz77B3kslU89OghPPChu9BoFmQA4HaGcPTIGbjdYTHA+8EPfoTnf/maxK12tG0xOJ6YOgxvMIBr12+gWic4WYXeZhUm14P3HBPddzydlTuOfhKtWkkc6ykhqpSrMhywulzwBnvQ19+PvnCPxMxurK9Jk8R9nc/lJFrOYlGgMUFMemSkkqwHlOyV9H+yCGgavLayhqWFLQwO9aEn3Ie52QXkczQC7giI0Mezdmoct6dvIxHLwGE3wuW0oVSpoFisC6jB4ReN7+hRoEygO9AZlZssASnWjKxrWLMFfAGpXSkfILDZG/aimE8iFPDh8NSknPVGnR3Dg4dULasFEoldvPvaywg4LPBaDUjHdmVizHQqm9uDWhtIZHNiBMo7YD+RFokRPR8oleBr4IDFanPCYuaU2YB4PCaDvcHhfjHg5GDJbLKLCaXLZhdWA89m+ivZnW7xFrNbTZifviWmzYn4Pl5+7RVcuHEZ0bERjB6aQjZZwEDfMH77t5+TGorpM2Q8UuIq/i16vv9llCt5kSVdunIOf/PVrwhTmaDA53/n8/DY7Xjr+R9hf30ZFrMHD3zkOVxdz+DNCzeRK5SRKZbEfJJRsAbU0C7tozdoxxd+51M4OjWO/Z1N/PhHP8DK6jqGhifwJ3/6PyESHREDaEpROUzpJobxzKaJLBv7btSeap7JGFbUf/5blwXAM0ZJhtU6kshCdhRiKq7YCwIwUMJbq/1/GAld37GuX8Cv2AqKkcy6no/J9dN9Pey12IOwjyCY1X1N9IZRCWVaqSskzQ0a+Vl4NzKOVcAM9gathoAC3dep/MyUoTr7mG4f1PXAERmWgABMKFE/A4EIkRwcmOl2mQ8iHTgAB/h1/YeOfiB74t9Es//rPsYH8g342l//WUc59WpRKpekyWB+8Mr6ptA7t3ZLKBRYudKJnzF7WrhcBpnG2K069PWGMMDiPRpFf2+/6J14iJF6SaoldaWMC6QZUrtNOh2LDcZgELEifcotk1rS+ZVbJ/UmClHquvyzQCFSpuKUCrh67QKmpiblwKKGj1pyArzUrHB6a7e5UKvRyZuNtsoSZWTXpUsXZQI2ODQsMXdkFZAlYDRQE6pYAnTB5fPw61Q0CCk6B8kAB+CAQs9UhqmAJQebvdu0y5SOhh8s0pkRWmdGqKIJdRG47uFB+QA3GotNvvfdDd01BeEUiYeRbEw6hB4cKEKBY6TeQZyI8gxQxfK/fz1dRLJLc+pSfpTrrTIBy5fK4nab3t/BD37wTdyYvoyhoWF87nNfkLiyf/rn72B5ax9WiwcPnLofDx+fQGrpOnbmr8Nl6NAkQbSvLZ0WhU4HScaemKy4+9En0RMdxbUb0/j2t7+nJmNuByw2Jk+oqCWaUfHz48FYyObFI6DDKaNeKykBroOsadJ1WXDz/Sbtk90UDzV+H4EZpgAwbo0MEDbARD1j8X3ML85jbHQQ0aAfTjNNMOkerJp1vq9szHlZ7uzGpKjie8qpAYsFgkn8fFi0ymfDDGk6Qhv02N3ZlSaO64ygBt3c45msGN7txRMyYSMyS00um1CCXEcPT6GP+df1mjQxdHnN0+gplsLaXgIV6LGbSEnTyc+Qudekt2az9Jgwg4wefu5kLfAyZyNG7TLpu81aCzazA0ODQwdTSWVixonVzt6eHPh6k4FMU+QKOZkQcDqby+dkr5KmzxiuI1NTQvPmJNPr8QmVj9Pk9Y11uTBMVqOAAmx0l5ZX8N7Zd1GsFNDTw3hJTnb7VR45L0Fm8lLPX+HU2CzeBKTTPfWRZ1AoVaXoordBrVGVSMNqpago5jTvW1sXCYHH7ZYinaAYo86IgtMsrlUrY+bWVbTrFZw5fVI+x6WVdZk8L2/uSWNSa2lQb/GyPkjtEKM3smQY62WBz+uQ4sqoZ3SZRZp1vs7TZ07JZ0fQiQwDAldGvU5MEq00sqpXsROP49adWSSyJcRTLAp1yKZLyKXyaFRa6DQ6MFr00BpUXB2NtcgkoGs79z5jrAoFRpwBWcZw1lT2MdczPY0oxWHsHSn+NBobH+kX3XixkIHFTDmJS6KZuN9JV6a5ZDpfkkiuWJwmbWVxv3a7XGKkxveQe8dotmJpZRVbOzsoVirIZHO0TxRQgnuDzX6HmfI6SsFcGBvpF6MiglHlch21RguVWkPy1I0GjdD9qY0VgJQgquwPg4rbY5FkVnGEpN3WG20BGau1jkSr8dlo9Of36GA3A8aOBiGvC6PDjLHk81RRrLdx6dYekoU6tGYLqg2NsL5YUbGBlzOPbtVaHTq1Fiz6Dk4dDaA/bIGuU4LLZoTTbpO0kQLdr8G92IHT4YHF4hBQgmcHgTtG5DGe2uGgHp3TIJrzsdAzIJNS5q+ML6ThGWm9PEOpE1apFRYpuFgQ/r/svXeQ5Od5Hvh0zrl7pqenJ8edzQGLxS52F5EASJAgKZICA0iREmWddLKqfLYV7iSf7ZJOolLpJMuSbJpBZgJBkARAkACBxWKxOefZyXm6e6Zzzn31vN80wD/1h0vFqtOgUAXsTuj59Rfe93mfYLUR5KT8yCb7j0V+2026bRIlZ89W7C0BM04RCQKRLsrcb0pMSvkKtEY7ii0jLk8tIt3QYXzPfXD7OuF3+eX9IlOn3CiiScM9hwP5TAGaagNuu0P2k95kRE1jkGiwn776BnaO9OJDTx5GwMcYX2AtlgJ0Vnzta9/B4lxEmAKjAwFJfiFjrVCuyRm+sr6B9WgCuWwRmWQWuWQWGrmzgd6gAV6zFn0hKzo7PMgWq5hdzWF2tYBYqi6gYUenHxPb+wU0aGpaAlrxedIwtd4kQ6sioO7KQgLFbA0WA4SCTrkLJQc0PO4M+bB37xCGh3rQQAk6Y4PwieisF2eXsbaWwPzyJpajGcTSZdQaBIVM6Pb7MTbQB4eTFH7GSZpkYMGvo0SRDaC6VyEGowRJOTQQQzG7Dc1WCZlsXABDMn4C/hBWVyLwePyiPfcHvIgnY3j5Rz/A/NI0LDYjduwYw+pqFOsrCQz1D2HP7p3YzGbwozdOYn45BrvDC6NGj1g0pjjETH0waDHcE8bubRPYf2AnJrYNo0QZELX0vCu3Uo+uXb+B63fuwu7txKmL1xBJFFFraiWC124yYGKkDx944lHZm2fOnMb1G5NIZqqocTJIxFGmHEKygKbeQtCrKPnjE0MykLlzexapJKfaqiFyu1vC4CjmK0jEyYzRIxB0IZ0vQm+iz1RLQMPERhQuu1kYDbu370U0ksLJt67KdLp/0Ivd+0bQ198hrvomoxOhrgGEw4PSdJL6TmYDz4doLCEa730HDsAX6MBLr/xIHP2lEbE7cPToUUyMdePshauS+sMkGLNRB4fFgE6vA41qScxRC6Uy0vkacpWqyAM9To/EuPLM7OrswOTkXZnM8+zln5E9JfFvJLO0aDJtlr08OjIkxn8EBRhrzXScsbFxTE9OI53OodVQSSgEtvYf3CvyuoXFOSQ3i+jttMl6pTSV4DHBgTolOX6/GBtzGNFkmCm9tRhJrdWKdw9Td3jPW412GXow0piDG0rfHDa9+HlQruV2elApNgTg3LP7gBgeTt+bxOLcNGxmLbYP9SCzEUNkaVne241MDjWa0JpNWE9sCjCiRQvve+yxrXi9OkJdYQwNjcq9x4hw1lu8pwgYcBhB2SInyzTCpWfEA4cehtloQypN1qJq/DhMsdN4uFSU1JZ8LovvfO/buDtzB6VaEXv37cXq0gZ2ThzAhz78UakByWBgLcIHSbd/JvkQHCNbIJNNYHl1AX/yp/+PDB+OHz6EL3zhl1HJ5XHiB99BfHkBFkcAH/ulf40XTlzFiXPXkMmXUGN9yL3dYE3ZhK6egs9pwIc/+CQePn4Y0dUlfO+F57G2GoHd4cFv/Ob/geGRCZSqTcVeYH3Ii3Mr9Utiw1m7kfUhbGI67itmJv9Ofa6q8/kc2qlh/H8Vra7MBNsSACWxo3xZGYMTTCfLsJ1o0/YPaA8eVQ+gpgdtA/J2v9RmKXB4QsYwa1wZbkqzrqj+wiaWZmQrJpCm5LW69AEE1wwGrjL1dUoWwRrIuBU3qCQF6merv5dozS0/BN597FMUE1pJqpW3gOpd3gMU1FCye3Ti57In/qc29P8rPu/n8gH8zZ98scXFQOSPZikssuKpFJbXIojF81iLFFEocKGrZopMAadThw6vBW6HQZywd+/YKQ1WKBgCOw1B91vKIM5Gh1cT0VBStTn1N4nTOJt5NuFs4qxWFmcKCOCC5mKSZresaL3tIpMUahbS5y+8g56eMEJdvbBanQIkcPqgIi94sBCho7FHHZWaooCy4Lp06ZIcbnv37ZOfwShCGh3RmBBQMgbKDvj9ePi1DVeEzrOlGVMbQFGSuemVvl8xBNoTHx4WjPdgoSO0IF7GW9N6fn6bgkSUTRpcakqpC+Ikkw0VoxirVXmmfF/a3gJthkA7PYANv9qISo/EQ4CfSzCFG5mHFSno/Hv+zPbrU/IMFVnIn8loKWrzM/EYvv2dr+LildMYGBjAJz7xSaE+f/mrX8fVuzNwOoMIB3rwxOH9GPLoMX/lHdSSUejrtFpqocEpoUGPtXIJVYsdT/zCswj2DuP1N07im996XowIGUHldhPI0QgimaUzPE3hKCFpNlElQKHVQFOvIdzViW5OZ4kwMtaE4INWJ40bUdBSuSSUJV5O1PaTai9T4XpdtIILi/PyLHbv3AaXxSRUM0pJZErVqEuxni+UJB5nI5EU1gA1dX29PWKaRkoxG0Mri3QmNnCSykQMGv2lU6KPdjhcAiQxUidTKCKZo6dAUlB/PvNgZ4e8D/ya8bFRdPg9koZRpu+E1YZssYLZ5TXMrETRMtmwGtuE0WJCd3e3TNrZXLG5oHyG+kQ2DVw3jFaiSz1fB6n1jUoDfk+H6NNJjeXkPy6/E3XqbAAJ+NUR6u1GdDOG5bVVMZUjqMDnx8aEUT87dmxHTygkoAAdZMnAIA1sfnFBGne9SQeLzYRINIKZ6TncuX0b4d4QLGbqAW04eHCfGM2xiOEEm1O47mBIOfKurkhT3D8wBBMnEHxPG7z42TwakEom4LRZEVuPYPL2XWnSaZp4+IEjQhHl+rE7aABpkpztW1cvopzP4L79e+TySWdysDg8uHF3GkuRBBJZJi60BHxpNTlAJOjHvUhKrg6dHQRCfELFFMYJmVBms5gu0jiPRpPMNM+IVruJ7lAHCoWsTF2YOHBvbgGxRA65Ir05NMgnS2hWFKuHPhdWqzK/cru8IkEgzV78O+p1xOMb4vYvMgL6OpC+myGgUFUXsJ4TE5oB6iU6yWmnKRpj7yiN0gudn+uKZ4ByvPfj+u1Z0fyS/kl2DS97nyeAvr4hJBNpMYtMZ5Oiy6TelXybRl1JowgGMBGDedBkTHjdVrhdNmFobW5kEIulxTCQTH0yZhpiJiTVs5yZKqq1ImcZG8U260EYv1IUAKUydfuKPWEy6CQuzu3QwGGuw2MzoL+7S+LzOKVqaDRYikQxtZDA6kYVng4PDBaXvJ+xaFSZvtKOXiIFlIkg8UmSFJ94aAjdAQNK2SgcFp2kmJgMZiQ3U8Ja4RSF+4JJNNyjpIGzmGWyRl2ScUzw+X1Ku9xSMa6Jzbz6UY2GsHYUC4sFFU0sObFRmdEiCRMJGI0pVdwiC66fNZHi17HYYqHJu4JMPaXfbAizju8dTeU4rfV29GJpM4fTN+7B6A1ibNc+QGvEQFj5ozRbNaTzKVQ1dZQqRYlw1dQEcheGiUbfwvrmJhbn13DhzFXsmxjDtsFeAWMGhwZgoSlho45iMo7p2zexY1svAl6XsCBaMtk3o6E1wuULILq5IfKHyNo6FmdXsbS8gam1TZnuGhpAOKARFg8ZC7FEGSabDQPD3QiH3dizawKD/X1S8JIlaDTyjmaR2kSusCHgPe+9eKKAmzcjOHPmJlJJpsNIkhxGR0J49JHdGOgPIcakpKyKDC1XimJwTGlWNlfCvdklnL8+jUiyimSazAYTfHY3BnvC8Hio+c2gf6APnJVxr5MxRuCMTQyn9ZQPcC8xFac9sc2XMnJusDahX9G28Z3iQTR1bwYjI6PQG7RYW1vG7Pw9LK/O4+7UHezaO4G+cBh3r9+WhslosqPY1OP2/JIY9HHv2XjvrKu1THhDjIZp8OpyIRzuxPBQGKFOD/xeh3g5ZFNJSenZTKQV2Kk148Q711BuAEa7UVKTDBwWQItnP/5BPPP0+/GP//g13Lo9iZt3VwUU0HIaTnYc/VKgHNmH+wNYXY3D7nJhYmIYly9NIh7PY3xbUFieq0tRWMx6dAS8iERS0rDTx4G+J/QdoUcNG2pq1/k+BHwOHDl8FJWSBi9+/4TUQS6PGb0DHTCaGugJ98Bicsu5xBg63qO8t8nIYn3Ie4v1IEEXDiVOvn0Kl69eFjPs7RM78MDhw+JIPzk9C4outQYGHzYwMtiLiZF+mPQqtpceRpTzbSSziGwmkKRxIU2WjUa4nXRbp/6bjCH6X9SQz2dFDkVzR8ZAcn2RBTQ2Ogy3w45SMY9oZE2Si8g8SyfTyKQL4vfCD6ZWmG1GuafYR9mNVgTdZnT4nVJj1BotVPhvvYmx7Ttxb2YOl67ekMGI0cxYRIIDRjHabIDTZy00TR0MOjOqpYrISJgGYjFo4HHbxOS7wx9AV2dIYmmDHd3IJfOYmZxBKNyJA/t2IOR34erZ05i8flNc4dcpEda2EC1kkWN9qtci7A/g4eNH5Vz3+zpx/NhjklTDn7+5GYXZYpQ7l0lEBL/JcOOQhC7yFy9dwcc+/gV4PZ3i4VIq0pyVrGIVW7qysoJXXn0Z8XgM84uz8Po5sMthYKAP+WwDjzz0NHbvPSAyTspB6NXAc5Nnm5aXNugrlkIml0AqE8cf/fEfYnVlEU8+egyf//wXxAD41EsvYGNxDv0ju3DfI8/g+dcv4tbsqrAuyQLla0WrjqDPjnhkFiZtFZ/79CfwyPFDSMTWRT5w6+ZtWG0uYQqMjO2E0WQTAI1sEzKGpKanN8GWaWBbJqZYuCpisN3wt/0AWHvyjFeUeVWbt2v1NptMEips9Gti76OAgTblvs1Wbmv8Wa/zz9iIs+lmjc+9xXqjDUYoo0Hqs3jvKm8AYfFyoCbgP6PXeY8xDlGxsJWRO+1WaJ6uR7FclNfAXof9CnsIkcpJTavWpUpcUD2bYIxbQ0YZPIiJOgERMiKVIXv7axSoQH8nLXq3bf+57In/VzT7/9Tv8XP5AP7mS7/aorkR49U4ec3mc1IwknZYaeixGWfjwaKaBhQKFLDbNELB8ToVpY0Z5AQE2JDUKkSBlUETJ/y8dAkKkNrfavEgMQgoYLM5FY2Ti5JFwpZuRuVuKqq7irZi860inDg14MF97foFcUYdHBiVi4RAADPIeXiJT4GWk6qK5LbW6qRWt8SdloZpjFWjZlsKQ7BJYINpFGo8p2hiSLYFSohWx2SQxlnp+HnYvWcoyD9rb+6f3eyiL2XJuhVRIhrirazRtl5Icq1rdJdltrYCLUjbko37M9FVfBbtKVP7wGinGIimjAaFUowq/wFuah4aLER5iLRNUdqgRfuA4esQ4KVaFYqU1WRGPp3A93/wTbx16jVsn5jA+9//tLwXf/SlP8PMyga0eheCvjDu2zaMh/cM4ybzswAAIABJREFUITN3C5mlKRgpe6hWZLqZqlcwm6SnQAAfePbT6B4Yw5snz+CrX/86MrkCtEYzAh30EjDL9JqUVFKa6SsQWY/BSKMxlwNWA4Enj9B+eTlwwkzaP585zemkCKfwUabRdaRTWVkH9Bcg1Y2fWy4XZBJMHb/HZhVzIur82SGqFAnSKQkcKSMx8uNZoLMZ49oj44VvOsEZHn35Qk60eRuxqBiCKW2YS5oYAgKJTA65chmT04uwO0lPtcn3oa6QZi893d0yceCkO8v4T4tVzMKWo3EsROKo6U1YjcXh4msQB2KtHMY8gOlYzkudmm9OKjmBpZHNZiIuekezwYRwMCy511xT/N1Y2HPaymllKpeV5od6xfnleRQq9ELwIkuX9Ry1y3bs27MH/b29wpTgRUUtNqcFBK7OX7yIRHJTaLH1FiPt1vH2W6ckueDDH/4gevtCyKQTEu/H55tOJrG2uibgAidybKQ4caZJJ0EgTkbY6NPzgZF4ZEdE1teQy6Rx9+Ztofo6bXZZI2Qp9Q8MYDORkLhHfv/56XvQa2qol/I4sGc3fF63Mhx1enDi1DlsZkpYXN9EMl2EVgCyplDuqQ+mVtFs0sNuo9FUlzTBpJVyz7BR4KUV7ukW3SnpdcLmoV7dycsxLxFUNJWcWVjG7OI6Yps5ocTXS03WHnDa3UIvp9cCmT6cujAznq+PBlakKHMyTSZLrV5RmfZajUgBmJveZKQWbwtNEx0Bm2jtLWYtggGPxGxJ9q/ejFy2hFCQuestzM0vYT22gZHRIZFWMUqUhsEEqwgorUejuHHjujCtmIJRrZalgOekp6+nE6VCFl6vS94LrjdKUmLRpBS9bHDp/m2zk6lBGiTlDXqZvjUJ7JqtygVc9lVDplj1GkEW8rPIuGrB4zYiEa8i4OeEnLOxJnp7OhD029CqFWC3aBEgq6ahg85gw8LqJm5NLWN9swSDVS/Rh6UiMQijmMHpzQa0GLnVqEmzTo26jikDDeD9jw1h26APhcw6WtW8NKoel0dAQzbsPAN5V3ASSHo4m6k2RZRrkiASo2rZFJIFRCCO9F0iHdyTLJ6ow2x7t7D4Y2PNM13OJK2aJJG9wLO6TR1tT0t4ZhPsJcj3s+ZSyiyKnjRaJFIpNFsW6CxenL4yhXhJh/F9exHo7ofZbEfQ34FGjawXHSKxCFKFjKQV8JxxWpzifs+ikCA4JRwn3ngHF89cg8NkEHmG0dgQNtUTTz8lsZ6mRkni5/h7FXJ5NLhWrTZAa4DZZpfpZosO0kKpLmN5eQErq6tiUHf79hwW5xl9ptgfVK8NDnbg4P3jOHBwFzo6QmL4WSKDYGZGzpvBge1wuzolSrBUSkizbrUaxbyVjdkrL/0Ur776ujQH3V0u7NgxiLHRsNzfOpMdpaoW2SIjgk2wWawoZLOYnZmVfPFCrYa78/NYWU8iGknDpDNiuLcXdhvTMAoC1Ab8PrkraVBH34DB/n6pOWZn5wSspb8ApWRkDDFtZWh4UM4rOpIfPnxEEi/OnT2H4cEhaRzpsUIjvfWNNbz+5uvw+NyYGBuEtlJU8oalFGK5GjayBRjsdjGao2+jjvneZDLxofH5NjQCxDHKk/R9n9eG3j4/nA4jHHaLGNzyZ6czZczMbiJXaFD+DKfHgmDQB7/Dgkw0hYP37cEnPvExfPkrX8GN2/cwvZARlhi1xhIVVmmgy+eArpnHvp0DwgxNF80YGAri9p0F0do/cGgHRoYGce3KFUQIIrudsl9qdQ3WYwWJlB0eHcDq+joCHV7EN2KiuQ+FLHjg/gdgNNrx/e+fRCKRg9WhRW8fTaYhcgIaWTKSd+eunZibm4bf34E9O/dheHhMzluC4fSKYgQmQYKNzShWV1fQ20MpTB7f5tR5akruN0ogCaI8+MBBkRAIo6/VwMzcAix2JxoaPcq1hnwfMtcIQmhFT60So3w+jzBeCQ5QxkrpH5lcHLiQhUfWFClFJoMGXg9lLepetxhM2NxIwuUkqFdDJptHKpMUqY0v4EJPhwcdDjNS8bikJfCNSmaKaGi16O7rx+LKOjaSGTH/k6EIY62lCdWiqavLHUBGk8vhRaVQQTadgVGnQaWch9NOwN4ojIcD+w8I+4JvsEFjwdL8Kg7s2YX79u1EKZvAV/7bP0gCgMlixdpmHEWmvXDCS9+OShmHDu7F9m1j8j2YMHH82OPwuHwCIkejK/D5XVJ3u10+ATCmpmbEOLwr3Imz585jkM34gSMwkC0ZjSAaWRY2TmcwiJd+9BJOvnMCNocJ+UJGmIAEhDlg3Ln9IB488iRsDpf0AawFJWJPrBiZiMj6qy4sgWqtiJXVRfzF//sXss8fenA/fvmXfwVuux3nf/xD3Dx7BsefeAbBkb144ScXka7pcPX2HUk9YQNMcCHgsyMdm4dFX8fHPvo0nnz0KJKb67h84TwuXrgkcuJf+/XfwvDoDgEFCOKYrVZpjMWAnEMrGdapyb5y/Sc43G78VU3dju3j8EBMxrfe1/Z0vg0SSH1Ow0HVV6v4QKtKtRGjWrK8JNWMzFhlbN4GI9RXtFtK1S+1h4dbAe3vmo5Tysk1xT2h5CqUZtN/RauGh5KMQJYK+6i63G/8UGxm+t643vXF4Wvk62v7G7SNy5UBenML7KYkkEDFe0aIbaYzf4f2nfcvoMB77+A/FUT4Z/m8//KlL7YYjUSTIk7HGAsYiUWRyuVRrGqQyTWwscGpATU+OpjMdMTWotNnhtdpkCaHBb9k/moNoiEe6B+CxUizCoUY0lWV0gFOk3noEWlmsUUjHxbJ7E9ZrLVNLbhQCQYweUB0nEJHoWaFExkNzp47KfmnXcEecV8l8k39I5FW6lhJI+fCMxp1aLTKcpHymJmZmRa64tDQgEB7lDKQVUAgkUaD1AgKe2EL2WLDSKSQn8vXxGKcJiiqoVbNeltK0HbzVEicRuLARBYgaJvKS+cB0tYGteUHbOAINHAKTlCAk0V+fds8pG0o0k4y+FlpQPsAaqNvNDakyVgbleTXSqIDQYoGp5nKs0CZo6gDggce49q8NIeLruHVV7+Hc+ffQldXFz760V8QQOSP/+wvcXtuHWZ7B7yubmzr68aj+8fQoclj6do51PMZMQUkVTWay2G1kEPRaMZDT38YI9v34vrte/jvX/kK5pciEg3U1e1CKOSXg4jpBo2mVvwcEptxFDI5hDt8CPq8sDF6qFWX3GbGmVFCwEJ9YzMuNFS+NkW3YuFdF18CejfQuZe6aE4MeNk7bRaZIBJcMIoGSw+Hwy5fz+fNqJ5CiUwWvZi90YiOGrQMC3NeDGwMZSqn9Jg0A2OjzWkwpS80A6s2W4hsxkXjuLQWEfMxGhYyVohobkeHHxPbxmAhpaxcRJU0QhollapY3UhgeiUCk8uLWDIDE830dDqRDKj8Y0YgdUqhyveNTSWjBIWmHI+Lgzcb6K5AJ9wOl0J3rTbEEyk54Nls0lyQzACv34d7jGnMZwXJZ6GbiicQCocxPDSIgb4++bmc0HcEOqVAph79p2+8gdm5GQwM9UujcfLtE7hw7qK4bff2dIORPdTGc5rBIps5zMlEHPv27pe1lEklMTDYL5NXDgB83gDiiQRKFdUUkyrJIo1gwkaU3gK74XW7paGdX5jHyuoaDCYzZhYWsLS0INGOPqcVTosRhw7sE6drNjmFUhU3787g9vQiZpejyBQU5Z2XYjDYgVQyDpORlyH3b1PYEZQ6cALHZxbqDgmlku/ZY489IiASoyU5BZHGsMXvpYfRYsOlazcxs7CK6GZGpuloUt9phrapQbirC16vU0AmypESibSAApK2UK+J3pk6VjIlWJjxPWUCDB2uK2Wi6U1YLDroDVU4HTq4HTTctMgk2GFzobOjR2L91lcTEhvFN8XjsWHHzmGMjG3H1PQyKg0dbt2dgt1lx8zcjBi3VYsUqRBvaKLD50Qw4EWHz4VEIi5mZaRyzy+uIZUuI59r6xC1coZQDsbXRgCAWA3r2BIZGGYbkptZWG00vNQq+ZhRK1Rimn6ZDWaYTTpUSmyqG6Jd9fk9cDjMKBUzaNZpXOgUqmokmsZqNIvrd9ZQadSgNao0BZ6jHmcQG7G0RCYaLAReeZ5xCqQIAwQFDE3g0F4fdo4FYdGVoWuWoOUZyFhTi1nSNngXEaij5pMMAZ4DqmCjSROfvU70udyfvBP4bHPpiNxtlAuIhlKrk/tJCqZcRkXSMn+bU0dOU6jRlDhdVTDy/G77CxBkICDIvcX93J66CCjAGWGjDC2Bm5YZmZIWZ6/NINAzjief+QWhxPL1Efzk+8DcZwL5ZIUTcGOqhralmAikwLM4Y5zgd7/1AuamFkEdeVenA10hlxiN0gPlqfcdRchrwVB/P7RaM6qVpiQCxTY2cP3mDWxsbohppdsbgL+zA4PDA3B7afxaxMzdK9iMJrC00sQ7Z67J9J8A0LEjE3jyicPYNjGOy1fu4uz561hejiMayUoRyqhCg8kqTMORkX6MjPbi2IP3w6htisyjlM9gZWlBQLiV1SWUKnmRPR184EFojU4kc3XMLUWxtLqOXCaLZDSDQraA40eOYv/9e7CZXcVrJ15FLl9AOl4F6pQNUK5ol/Otrycs2fX5bEaAFDLR+nr7JHFFwNpcTiaiPT09ctZzsi/MpnoNgc6AmKbSqC7U1SXJHGSvkGV2d2oS5y5elHXmthuwe6wHlWIF5y/dw82ZdSTLTZicdjkvG/kqhvvpkq/HWmwThTKN8kgVZ63QEEkkNFyrvP8s6Ar5UCxUsL6aBpr0tWhJqobVYpBnqNe1YNI0kYpt4MGjxxEK9+H57/8Ql69PIVvSwOEiCM9KnYwOA0J+J8r5OPbs6Mfc8joWInXYXGak0jmRAOzZNY6RoREkNzYF8JuZvSdRmRWGUABIpsvyHiZTBXR00DC4iVw2DYdDK5Grg4PDOHv2BmbmVAIOo0CtVr2cW/wd7Q4zbHaTMBDi8ZQwKp754DPYtXM7bt+6Jb4A+/YdFOaGRkvD3bwwNTweH1aiizh34YLUq9w3nZ1+9PWGMTU1KaA9PVPmF5cFfqSpqb/Tt+W1xEhSp9wzlAhynxAgIYArTJZqRe4BNmU0meP7sLYcEaNKJplQdjY8EIbH5YBJb0A2Ra8lphfQ3DEjZr4i1TNq0OF1wlCnLKaCaqMpDMLFlSQsTgu6wj3oo+8CWY6RDTG6YzwyfW/YnJEZRSd4DtGohqe0pllrilEyp/Eb0VVhQBGEZ3QvJWWMCe3tGYHV5ML2oUFUcxnMTt3Brds3Mb+6jI10Vjw9eE7Ql2Hnrgmcv3QeT33wCVy/dhUH7zuEG9cmYTE78ZFnfgGBgA/VGqMVk2IkR9bg+nocL3zv+wiHw/jkpz6OezPTKNdb+PjHPo1KvobbN28KKMB9Qybof/2Hv0Eqx7VNfwUbXWIFgBsfG8eh+x+GzxuGyWoX6QUlFjznKeWjDwHrtXyOnhEZ8aBaWVvC//UHv4dEfAO7d47jc7/0Sxjs6cHNt17H1NVLGNi2B4O7HsSPT91CNFfDrZlZqevImuS5ajKQiRpDObuJxx4+jM8/9yyyiSjOnX4HZ8+ek77k3//O72NkdIeYpjKmnCxR1lCs/UXitRWzJ75hFRUT2P5oe3mpCEGe05y2c+ipmnYF+qphoUqdYCRrU2rz9pCwXd+z5mOvoswM6T+gUgH49e3vRZYghw78WvZGfHZyj5G1LM07+yBlkKqGh0xSUNGCkgxgNMp5x8GTAApben9iDe/KG/jGqJ/+7j3WTsppgxtt5rKSUlBSZni3h+Kgrs0kkP5p6xnw9wyPbfu5HJT/szTeWz/k5/IB/NHvfqzFg4fUVRanNFHj1JSXFKmom4kykkllesLlxkPd7dIh3OlAp88On88t6BljYOjKy+gRTikcdhf83oBq0gw60RSx6JdD1+6Ui5ANFafyzSbzNykh4OagaYVeXDlZpSl2gkWm39Te0KDr9JkTCHaF0NXVIwkEBCNY6BGxY2wONzcnMSwmKSFgIc1mnocjC7iDBw9Ik0CqGutBTtpUugIN2uzvavhFl0N3NdmMRACVeQYLYxZ0ynFaAR18Nu0FLzSbrab7Xf3Qz6CF72p6topRmfTL6yUgwBpUOeNzI9N8sY3KKU2QOmTahwOp5ZJ3ajSIJpbPWAEi1DvVlJmgsCxU9FX7QOHnqIiTlhzGdH7PZxJ45eXncenyKUGC3/f4++T3/rO/+husZypoGXzweHqhrZbw2H3b8PCOHixeOY34yhJyyYSYwSXLJUxFI2g5aTT4DMZ27sPJM+fwnRe+h8XVJHydVvEUYLOeFj2zDl5fp+j6ZqZm0ajUsH10SCQEZr0GdrNRdNUuh0N0oB5mE9O8RauKtFQqLXFl+VxBmk0yHoq5vEwiw10Bya8mTZJGSQQEhGaazYhDMIs9TqxpfkbDJKL1bOIYO0ekijR/UusLRVKnIFRtUqg55eX3SCVS0phTD1es1OXSj8QZK1iQPeF1uUQbR3NEGhVNbBsVrW6tVJKiRGjtOgOmFlYQzRRQ05oxt7KKQKgHHk/bGd2IQr4gUYksQKWRr9cwMzsrWdpcC3Q35iQj4PEKFZa6PO5FxpFx4kJmwcLykhz6gyPDiGzEJJowFO6WuDg2xHRe3rVrp8QSsvkhAMOoLu5L/t5sEKIbEXEnjic28eqPX8HSwgIePn4MmUwK167dQbDLLdR6F5NCdHoMDw/jkYcfEX21w2GVKROLl44AJSEaJJIpoVqy+KITM/WHEn1TJ3hjEGokL7allWW8/PLLog10MM6NhbnHiTRpjMUsjj2wHzvGRwU4uTc1i3SujEs3JnF9cg7lhlYczjnxqVZp9kTTSB2GB3tF+8lsbxrxzM4sSkNF4EBd0GXsP7AP+WwaLromU7vOFrJex7aJHVhZi+DClRu4O72ASpWmPQ1UcmwG6dI/iu3bxlGqFOS9I8NjenpWQAEyc1iUucU8U+nyeM6woGOmOQHa9dUVNDXUYpNBRLorJVF0frcj1EkQg3prJ1ZXY1iPbIhhFWOw6J0R7PQinc3hrbfPoVglXZXDXiOSybj4L5CJZNbTpd+IMKc2OhqnucVVMBrdxOLyJgolZsZDZAsS7Up5D9lMYFxfVor7eo3TB8ZcudCQ0QRTZayolPIIh4JwO6woF/OoVzi9dsg0l2w0Mi94xjJvmv+Qms2pKmVEly5PI5muSYZ1tUnTrgCcLrNQuov5mhT91Bsn0iUBF8n2eZc2SdoiMdoycN8uL/Zu74YRBdRLGUkzIfCjNWphttLjwCIeALxXuD947/AMVaZNqsDi2hdg1sj7yyhGiFIEAgJ48ZyQ9BkxiVLxUrzb+F4SnGL+N18fmSc0qONz51lNOQHTCCjJYcxom+1Foy6CkiaLSXwCaAZmcndiZjmJ05fvYcfe+7Fj10G4vfTC0QtQxsm0mDrp6HPBhpJSNKBSoyRKSR/sFht++MIPMXV7Cl4nky6K6O/vkTPh9p0IzJYWRoe68cjRnZiYGMHq+iZu353BZjyD6alNYYpomlWhLVdqejlzCcgEwwEcPrwPjzywC/HYGjazVdy4PYOTpy6IBOSzn3oKTzz2MF778ev47vdOSlQeQZaAjy7jDWyki6AVR5mgq4lyDSu2jQ7gs89+DHq6/dcr6PDTGFODdKmMt06fx9xaRJhZi/cWsbgcQ5mym2YVHncL3T4/UDJgaTGJrmAQxx7Zi7MXf4K+3gCqeS1u31pFLF0Vc7WR4TCOH3tQkgoYi8j6pL+nR4BYUpcZo8pceTb6LF7prcKc+kQqKayMhaUFTEyMiQRJpB7xhAwdGJtI48Gbd+5gfmUJ6fgaQl4T+nvCSCSLuDWzgrsLCdqdwevzoVWuIEA6da0mgLnOpIVFb4FJzzO+LrFiXJe817jX9EadNOcsWro7vegNd8Gka4nUJ59NIJdJwqw34PjR47A5vJhZWMHLP3kL8XQFDY0W3WG7MMkMGqOYGUZWF6RRcjl1iMQzWIiWxJTNxDuTxAXZUwYBDxmFRwCKiTexRALpfBWlCqShSyay8jVMUCkVs0Kj51ru7fPJ2pyajomUieUOwUQ+K/5DUM9i5Z3LhIMGYusZofVvG++XZoZMs96eAezbfwAmE3Dn7i0sL63j+LGH4XDbsG18VGI/yQpkXcN75L//jy9janoOZqsF/o5OMeWlJw8n+0rfDHR2+CQNiDGTlHVS2kcvF7rqy5CkQkaTX3xYODhqVltYXliA3WqQ59UZcCKbSgjAr2npYDIwT76GldUIvAG/sEstdrPUGmLCXCoL64bRtauRDWgMRngDnfJvT98gcoUSrl6/Lg1nwN+JW3duI18pYv/Bfbh1+w7qNLPmAKfeRJCRw5RWLazC46akzAy/3y0sG0ZtMtWip7sf5UQSU9euIbKyDJvXicV4DAvrEYRCYdy/dz+eeOhhMd39wQ+/h1QxhfsOHUZPzxDyOdZSRTnjjh8/imCnH8ygJxOGzI7XXj+Bkyffwe49e/HkU09KMsPZC2fxH/7Df0a9osfp02cUVT8YFGblV7/69xgc6cade1elJ7Bb/Pj0Jz8re4zpBXq9Rdi63AOSCMZ6m40zjWtpmrgRQbVWEn+Xyek7+Nu/+xssLy5h+7YhfP4Ln8eOsTHceus1XH3nJAZ37MW+Yx/AiXMzuHR3HpF0BhubZJUatqIBSyhkVtEop/DUY8fwuU99HOVCGm+98TrOnj4Djc6EL/7qb2D33vtF3sjYW957vN64nkXeK75niiHcboLbTT/PCp7nSu7MST8lB8rkuw0Mt30F2kM5/q5ce/xofz0BSZHWZrMCXEtLTpBA7pT35Mps3CV+sMymXmn2Wa/zcymtJfgpwABTNAzKDFj1B0rOwNdJNjeNNgl8Sz/Doc27KQHK2Jz1i/JFe89LTTEglJxABraVkvIlMihAgM/tPc+193wMCHC02Q7do+M/lz3x/+9BgT//g2dbbKwMepPok9lYRmMxaWwaGjM2NgtYXqbXgIKgGEno8+nR5bdjbLgHoRAdtZtIpxLyLHmIM/6l0x+Ey+lRJlB6vTJkMqrMT05cOfUjKMAFx8OAub5sYHkZylRenPpV9qtQdjipkga3hFPvvCkOsV5vB+x25tgz696gpjV6k0gdSAWnZqxYyohRC1/HzMyU0NCOHn1QGjtuoEKRCBoPI+pKieypjFAi20YagIBTbDp28mAhZbQlRSPRZAEeOA3a+rddpMrkZys6UAwAyThgzveWJqgtBxAZgPgJmJTEQXwFGoL+8QDi78vvzRivdqRVW3v0s5ICdUiR9lOVQleZDjak6SWoQI05p8U/q1Vq65tyuYJkxBZyORi1DfzgxW/ilVdfwMjIIJ584kmJ0vn6t7+L5WQRBlsIFns3rDotej16PPf+B1Bau4e16SnE2MjUa/B1hzC7sQGDN4CjT7wfvcMTOHn6HL78ta+jWFXa4JamDo9HxbXRHd5g4GSG2eZlZJMZ7Bwfht1ogJXTRpsF1XJJprWdnR1yAHKyTPo8v14MzWp1FEi7rjcFvU9ubqA/HJK4uVatjEa9AodVmQiySae+jU0Bnw0xWEam0TyN644yFmq3bWRZbEUW8v0mPZBZ2mxIyRQgyJJJpdWF43Ahky8ins6Jfnd5fV0O5lBHhzxXvt7BwX7RvppF/wiJxqOBn9ZowaWbt7GRK6GuMyFVKMFgcyuGjZW6QbdEC3Jaz9+dwB1Bkc14Al1dITHvo0dGLLIOL80C/cyIptTCgNjGpgBccwvziERjkvm8Y89u8Rhg/CKLXAK5BNyIJh858oC8NjbmgwODGBpUSQYEb6hxn5+fg9Ntx43bNxCNrsPjtCMZ38DNa7Mw2UgbDcoFEVlLIJMs47HHj6GrOwCfz4t8Pg2Llcwcmu4xerIi9GlSUBdXVgQcZMPEn6lpMWasrJBskxHrkTU8//x3QZeP0W0TQu2kGZ2+Wcftq7fRG/TgyKE98qw42X31tbdw/sokig2NNFekuIufgJ7sIDbaDTzzofeLR4LIRBoNRCMxmRqNjo5gdnYWNrsF27aNIZXYQIvaU16qxaKg+rt27sHkvVkUKg0srMSwEeOkmOeEEUO9gwgHu9DREcDs4gyWV1YlPYKpLJwOUMfO/c31V2cc45ZfRDaTg9PhloZ5cW1RUgG4p60WLQb7ukX7SbCLrAObxYG11SiszFHW6zA2PiqGaAN9vQLUTN67JzpvvckqmkpOzMrFgpraWwC/2w47daJavUhOmN5y694k5ubjIvOif6nXYxXwhLKUyFpSTA+tVrNEIHZ3dyiTUrNZihKthlFXJTTqVTFtdDntIvFgdB9pyNS8kpZLNg8LTnqY5MlYsJqxvrmOW5PL2Ejw/KJ8igCxWTS9Vhs1vUpetrAYE0M3+kak0gVpMKSYov0M9ZPQiskaKhVYdHo889QoNNU0zLoGvA6H0FX1ZuoqmyLFYdHGM5ByAGUG1VSAltslE0QWY7zwvF6P3Gtcp3zv2TAQnOO0n8wO9mjS7PP70QfCZhO/D95fnOLx7Of5zLVNcI2sOrJ7CNwR1OP/80xvOzsThKBjeqmuRaLcwqU7K7gzW8QzH34MDodXzizKfhaW5pDN06yvIuaiZOaV8yW556Bvwe6xCU16Yz2Cb33lO+gO2AQkpcyMJp/LK2lJmDly+AFsRubxwH2j0pzdujeDv/8fr0jz9/Cx+2UK7jDpkU3G0d0dwtLKOtY205ic2UCposGHn34AH3r6EdRaVQEbh4aGsLqyJhPvN157C+fO3sPggA+9PUHJWidYZLOacWcpgldO3oA70CGeIpyYRVbXEXB58blPfQCtakHSNXr7B6E3O/Ef//gvcersLXnP3WY29v0o0uBCn8XBAz0wa4yoFYxYna8gk8vhwAOjmJo5h1DQgd1j9+Hc6bv48ZlbSFcbcNi16PB5cfiBg2JAxrg4ZzORAAAgAElEQVSycKhLgGfGF25uxLF79x6pW7gWuH+Z/BIIdooZc7FaEjq2x+XE6tKyMNN6unvFXyAYDuPytat4/vsvYvLONYz1d+Dg3l2yx+7NL+OdS1PYzORQqmrQ09UhPhZpAs02un8b4TS5sRnJoNbkPcMT7z29MqfqZM2V8uquC3fbsbaUh8elQ0+3RRJSBvoGsHvPfkQ20njn7CWsb6ahM2qFZbC+ugmvy4++bj/WltcFDFGmvy1ML2winiVjksMPMn70wtTj3omubaJYbMHv08HqMGEjVYDOZBM5CZkH2UxBYlMJckpUKR3jyzVhE7DmsNscSKfyUpPRPE7Il8qmSn4/gsnxzZyiwDcgZnoulxWZTB4VMivMegyPhqU5nJqMoTPohM1ikWkxHe6HhweImuCRxx7Hn/7lX+Gnb50U2QuZG5SJkAXC93h1eV4YhPl8BW6nWfyFHDQDTaZFEuNxMUpPL2uM56zyLtLBYrJLdJ7VokO9nEapkIBe25DGlXIxm9UlMqyNOLXvOXTyHjTo0BUKyTllsztw6+4kMrk8du3Zj9fePAGb04WHHnkMr/zoxxgd2ybnD1lHlNt993s/RLlRweDIEBaX5tXZoNGiv7db0oho3Mtkmch6XCJtaVA5OjogwHDvwBBKxRrOvnkCtI+kjG1hdRn2gE/22sDAkIACIa8PfaFO/OTVl3Dz1jWM79wDg82Px973lIBOJ996S0B6pn0duG+feDSx/pmamsb8whI6O0Py/mzfsQMvvfQCfuu3/g3MFh8Wl1eRzMQx0N+Phbl53Lh+AcFOF6amr+PWzXv4nd/+Q+zcuV+GgspfrC41HGtfL2NtszkBoyRIu1FDOhVHqZxHKk3vkjz+w//9B8hm4hgfHcbnf/kLGBscwMUf/QBTl8/D7O3Ehz/z65hfr+D1s1cxvbqGtcimpEPYHVYxDDVoCqgXE7h//058/MPvF7bhmVNv4cSbJ9DSGPCZ576Ao8ceh1ZvBig7qSpAV9IiapTiOeTuaA/jlJRAMXBZKymgufQzpoJqoEqQi/cAa/I2g1eSZ8gebhv95fNyF/Dv2SNxPynPAAXKs6HmHmnLFlTTzUEtgQHl/M/XR1COgwfuMwILlMO2h4Vt83OJOSdYwEHnVsNP4IP+OGSqtPsL9kOs/1gTSoS3pO0og0X+bP6+wjxobMm8q0p+QCZdO2ZRzT7VYLX9we8RHBr5F1DgnxOB+Kf+rL/8g2dbXMxcVESo6DK+kdhES6OH1elHPFnClavzYqxDAymmD3R1WtHd6VY0KjcLXbssTE4cWfyNjpB2NirpAHJZaHWyOFl0sRlnEcdNRnqORkd9ax1ul0f+jE0Zp/rK1Zn8uZY0SG09D30Jzl88LZnlgUAXnE6fXDo0GVQT9Qa0zJSWB0AjqrpkqRbyJaytryAaW8e+/XsFRRNaPzM4tSzeaARCQxEeBjTUpzu7RpBw3l7887bfgSzulkLgBDAQ1Ey5eUosIGNMGkQSidAZFHVfDg2F5rXp/WLMBQhaR7opN6Mgglsbrr3p2hP+Nv20TTnlYfOeXlXpRxVt6T2zknbqQFtL1PYSaEeZsJmm5IrFeyYRww9e/AZee/0H6AoG8JlPPycH3bdffBmvn70Gf892JLMamHRajHQ58IlH96LLXMPkpQtAtQyLyYgNTp5rVTiCYew6dAQ9g2M4de4ivv6Nbwkt2O7WSE46L3odPSdMNrjcfiwvRySvN7WRw2BfAF67BQYNJ/xO2BkXRAOrVlPMJ7lGSM/Xk91QKMoFQ18BZguTFk0pw8F9u1Ep5KDXNNAS3TFjvhRjguZyLAJI0SUyXW+2sBaJyYEqrrk2G+qVEhoSR8QYNtU4iDurUS86U/pvMBJMzFRoHlRrIEmEPRJBlEW/2SymeaTMUZvX3d2F+w/sV9MDk1G082zszVYnzl27iUy1gSR1g5U6uvqG5Ovpis2pPU9OpnvwICaVlyyZSDSKpeWVLedzK1x2Ozzijk9qswGxWAw05uR0mmkidJsnU6B/aBDeQACr62tYXl2V6Eyu0f6+XlQqRZmU7dq5C8HOoDQ/1NVyT5PeXmaMXmIDt+/cRDyxgd7uIK5duYpQqFP209jYmMgvpqZmcfbsebkIjh87JpRdagI51QkGA2ixUQKNiKwyxV9eWRMn5tHRcdy7NyWJC9Uym6+gVMR3Jm/jJ6/9BIeOHMG27Tvw9tsnBVzp7w7i1E/Po6fTiQN7RiS+kvvuhe+/jEypgc1MGYVqC6V6U8z3SLukZo4JCQ8/dAzpdFJiEJeXV0SnyrQHXnJ0f568dxcT28dl/dhMOtEsc9rMaUl3qBfLKxFcvnILG6k8SiUa92gkSWV0cBj94V6ZrMwtzYu0xeywyf6ihIg8SZ4VBDnnZxfh8Tgk/tHn64BRT58NIzRGPabnplEopNFscJrohNVsRDgUQp3Ri5ML8nrtDk7DPNi1e6ekYtSrDZmkMR/7/oOHJIL17uQdJVOo1hAOu4T2yjXSqHFq24HoWhQ3b8+hUAUsNpqumQUcNOkAl80kRfy2sTEBmpixTbCUrfvq+qpQMrW1Mox6CIDDPUXwRZntcfLN/Ul2gg4+fxfSmbxkr5PZw8ST9Y0M8pUmyqQj8+zTtGDS6xHweGBlU2IluFoV08HNVA6JDCeVBtSKTLKRLMctUICzR500MSZGndZaeOhwGH6nDunNmLiwd/gZ30fqLI0MzQoQZKFG/wTxYOG9o9hmCrzViNkowRue2flqRQHTJlX0EbTi5/H94O9KailNO80Ws8ggyPyicSXBiLZjM89lAkJ8PpTm8OzgB8/ktk61VK6hu28MyxtZ3Jxfx2un5/HEBx/B4cMPI+DpEDoti+ONFEE+I4qlPMqc9FCPq9PA5bBCZzHBZHegUm7g+W98CyvTK9g56kFXB1kkZSytJBCJlfHFL34Bg4NBGFBGTwcNBxu4cP0mvvnd1+FwW/ALH3kMNkMLa3P3YDXo0dUZRFbc3DW4fHMGV27PI56sY3xbF3q6GIsWxEPHj6LZ0uO7L76KN05cEYbBb//bX0MpuwGnqYVSLiV36YW7y/jR6btiGvfE40/gtVdP4M3X34Hf78Lv/c6voSNgRyoZxdEjh+F2+fF3f/dV/PVffQs9vW588MPvw8WLN3Dt2iR6wmaEgmaEuwPIpisolNw4fPxhLEQm0WwmYNJUsb1nN7JJHf7qqy8iKsAajbBqohXfuX0c+/fuFqZjTYBIJn6QFaTBwYMHsba6iuWlBSUboyeNy42JHTuliVmcW5TkDfFTcrvFqC0UDuHi1ct45Sc/FonA3OQ8jhwcQqjDRy9MvPHObaxtFmUKST8IT8CFcpNSTTICNKhmmqjk6sLwISuD3g6chMuUmkwXkwatZhk9PUEB6Qg2Li6uSnNOdgvvxbVoCrkCM0UFLUN3yA+0yihmCmiUW6hVmL5hAUexOosRK7GUuKzTZ4MlDNNxOB9ltGB3gDHTJTlvk6kcqmRV0pvATF+HhsTQoVUT/5pagQA/7+kanG6LgH+5XFl8QloNZbis1ROlVRFugukZaK5HaRbBM6OAHa0WB0OkMKskANpMaRjHF/ZgZSUpTbCuoUVXh11eI9mq96bX8fQz78Nj7/8Q/vq//gPOnbsMTZPsCoLrRgz1M942gHIxJ80qgUwWiWRIEligIW4oGJRYbtabMiAwGmVyX69qYDHZJHJT0ypC2yrCbmHaTALJRArlQg0ul19SFspcJwQZNU043F7wbeAZWChTamHG6PiEGHmfPHUJn/3cJzE9MyNDm0P3H8Kbb74pMZLJdAZ2jx/rUfoFsb42o1jMCgOmr6dPoip4zq8tr0paBv0cKE3cu3ensFrm5hZEFkAzTpr9Vsta9HT7sG1sO8bGJzA8OoJSIYeLZ96G26BDr8+La3dnERjcgUeffBLh7iDu3LmJG9ev4/Chw1vxe8R0WhLvfPPmHVy9dgs94WF5PkuLUzhw30Hs2ntE6p/F1XmMDI8gn8khHllFOZ/EV778txgc2obf//0/F08Q1l48Yyn75UeZza8kALFRJSuCzKcWkokNJJMbkuixFlnGn3zpj7G8NIfR0SE899xzGO7rxdQ7b+LWmVOom6wY3XMMew59AD96+yLO3LiJlbUYCvmieBaRbeK2A5uRWRw/ch8+84sfhaZexqsv/xC3btxAJlvExz/+GTz76c+q/aOl4XhT9jqHExzYKd8uowA1rOfVIFIZ6fHPRR5dLsvaaZuRc+GTTdb+83ZUOL+edwr3RTvGsF2nixy5QaavGlIqY1oC0EymUUM/vgZ+sGZRDALl9k9pbTKVlDtOvG1EPsDoQDIX3vMVoMkhzaRZX/JrBfioM0pdGaSrib6KAufPFBNDMmu2fN5UOgElbHViclvJHarnESCD9p9bcgHKCNrMAQ5Wpebc/i+RhD+XqMi/++WjrVCoGzqDGcvLS9J0VOukVAI2px+zCzFcurooBiMscNwuI3q77XDa9JIRvm18XPTZVrsdS4vLYvBHNDMU7IbfF5CDl/4AvGhpVkJDM1L3WRmL2zs10LwciNCKMUXrXXMvyfSu1+TruVDZeOTyWdy9e1PozsMj42I0SPfrtk5nU+hCanPSfYrGYtTC0sBrdm5WzNJ27tgBq82yRdeh2UpVQAHFSlCpAjQYYYPOQ0GZ8SlYm4ZJ1GrS1IUmbGxI+bsILZ/RJHrV+JutdqHltA8OPgf+t3IUVc7TbRCBh+DP6vy5S9uyAzEVI1iyZWrSRgeVn4GaIiiHa7NQeNpyCz6vNqjQBid4YBA0UFMyusWTykmUj2W7BqV8Gi++8I94442XMDw0gPd/4GlYrHZ864Uf4qfnLsPq7kOuZBDU0GPR4LGD43j6wT24efYEmpk4SslNJDJpFOjL4OvEvqOPoqt3EOcuXcG3X/we4pmcmE529wTh9rqlEWQz3WzqsLoWkWlXPpMVDwAvqbE6DfxuJ2xmgiatLT2vSaLpHFtTewWgaJDOpGEU/Z1GsmvHhweQS8WhZQHSIg2KDClSHB1CISatinRDjsqjMbIo9DLJo8GexOE0arBa6G3RkHQBTt3YUPL58VlLNu3WBUH5ATXmmUIZ0URSIgmZWcyfwWxli8GIwb4edHVSzmASvRxp6rHNDSXViaewvJlBqaXHUiQOk8MlYACj3KiX5UXQjj1jU0aXbB7INAlkMUapgcVkENdq9Xl2oScT2eZFxckkI5psLju6w2GU63UxU1qLbsDlcQt6TfdouiwTVSbY0RUMyb+MsyOwcOPmDbg8LswvzOKtt99EqJvGTFbcuHYTjzxyDPfdd58YH3Li7XJ5cOfOJE6dOo19e/dgZGviEe4JwUQ/B6tFPBAoTSiWq9DqjTJFYdHE84P+JJzEKjO3Bt588w1EY1H85r/+Tdy4e0/2NmPm5qYmcfH0RVTzSXzoyePQNGpiYPX8iy+hrjGhpjNjPZFHS0eWAP1NVISaz+vCgQN7BUicm5uTSQXPDLfHK/thfn5egIyR4UFpeCvMSU7TUMopBnoEEc1mF86cvYwC4weFtq1XFGKrXejEbJjpmRIeCKtGmpQ9nhFkStUbsi4okeB6Y/wc2U50sSZI6e3sRKlaxp07N5BLJcWkiUU84y0J2sRicTljqG2mPwqBKk52J+/NSDY4QdZ0MiVTe8Yncpzl85gw1N8l5pHFAn0BSLet4O6dBZQrDTEzpMEdHa0dVjPsZgPCXR0YHRoQqQA9PWbn51CsMKaujBpjWumvQPM9SU0h8JuTYoCABZ2bycKi9IYgab7A8xGoVWlGwCrEIIVzQ1tDpa4T1+5CoQy72SKTfj2d0W0mBLsCsHvcmF1Zx+TsOipFAr1a8f2Q83PrViW7RHwDdE00SjXs2+XCeH8AjWIc+kZVHMNt1Ps3GvK7kCHCc56xo7xfZELYagori2Aaj1dqOrmHuf9aei3W19bk3O4OdSMaiQgdnvRo/j3pnmRLSLSZTi9ni48eF4U8mo2arOUSmT50ETcQ1FSO5QRSCAjwLBETw6YO5ZYFkXQVb5y7DpPLj4/84mdh0FsE+KSnRbNVQR1Vcd7ne8s1RN13tUwtuAPezi6Uyg3MTc3jG19+EQcm3OjucEmPmC9pML+SxnIki+c+9ykcfXAXqoUkgh4P5ueX0NAZcIoT5vVlHD+yB7p6Dq1KSlgYPCNrDQNaWqam1HFzcgHvXFkW6c8Tj+7ASH8nJsaGxbDrwuUbOPn2ZczNxXFgXxcef+g+JNYXBGjifrgwGcfr5+dx9OhB7JrYgcsX72Jmeh5enw2//e9/A7Uq6fBkUjjQ2dGNWrmFf/O//y56e7uw/4E9eOXHp5DYzGGg14xQpwlulwnZQh35qgP+7mHs2DuKWGQOFm0THmMAZoMHf/3fvgGNuYrHH38S3/z2y7L/aZJ8YP9+kQ7RRK5eLWPnxASm7t5Dh88vcsNEMoFwb4+8brIaRycmxLj44rkLwgjxebyShsS1mCvkxPx1aHQUly6fx//86v/EtuEwuoNe+V5kBTz02AfBRNa///uvwR8K4D996Q/wt//wDzj19iVUmbbZ1KDeYr3BdAoDHBZK6IoyPeU+5b6jRIUxn/RCooyoUFIAlMmiE0ZWNqsMhClp8brN6O7yQEP2QaGEeIzyNgibpKXXocB1pNMjn6VmWivxxOKro2vA57JJMhFjOnlerKymoDNp0NCa0NRQslgVCQAZQKjR1pwMSz2CXX5paqLRJJo1LXRGqzjFc0hDA1UxwWTdRGDOqBWmSKOqtMsGo1adkxLhrJhAHp8NuWJZpCeNKrFAena00BvugMdjx/zCOpraBnbs2Y/zFy7LmUqZC804G1WywVroCTtk2EFjQf5+kbU1ZWRNnjqbP0mioHROLyyeNuOuWmlh76596lloa9CjjJWlWTk76AVVq7bE6yCZyopXQDyTgsPjQjSRw+JaFn39IYwMjyHQ0SGpJqtrK3jn9CksLSVx9Nh+GAiGUOJmpcQqKZNZtzcoNUY2tSbu+xLzp9GKZIXn4Z3JJViNTaysFtDd34V9Bw/g/sP3IxFP4s0TbyEaX1c+HIkSerpc6PAEcGDv/dg2sVtMDqdnpjA/dQeR+RmM94RQrDZxazGKpz/yUTx07EHx3mEEJhOYOgMduHz5EuxOK0LhLvF0un71FiYmDqAzGMZGbB1urw8TO/ahrmni3swkkokk7j9wP1596YeoFgt44flv4t/+u9/FocOPC3NPo+cwpi4G4QSSCMTwjaYpngw2NC3xwIlvRlGplmSNpNJx/Oc//E+Ym57E6GAPnvvsZ4XpdO7VF3HrnZMg8dZo78BTH/kCrs2v4+3rtzG9GEWpRHNSgk9N6FpFxFan8ejxg3j2ox+Cw2rC2yfexIVz52Tt7d59Hz713BdhcbglMYJDMa4R3gNaFg8ajTTh74ICNAuXBppDU52kWFDiyd+HtYyK0WaNoCb/immsWJAKQGDSgkn6Dt4dbc8vytPoN8RBrQABMhCjhwGN3ulJwohs5QvQliiwN5A6g8KcBk14mWnCaT45I2pQ2I4mZM0sAzaypMmkpK6HI02N8jxgfdmW5qnvS/CG8aO8ZwlUKKNO9hHsacQwWWQK6llwP7d91+SaFraESh3gB9/zf4kk/Dk1Gvy9X324RcpRKlvE3PwcUukELFaDaF6bMOLmnUVcuLYsoABdpz1OA3qCNgQ8Vgz1h+VStTtc4hOQzRaQz5eE9syDxOvxiE6rkM1IBBdNyNhoG02kptKJ3CjZ8GzsBGqSS0Dp86k9JY2LzY2ayKtFSsnRrVu3pDEbH98mdGE61BaLZZn00RGbG5iomFp/TTm4uQHYACSTSezbt3dLd69M+UgFamt+FG1H/SyhBOnpBqvQP8n4pHJTZ4ZGy0bVBAclEpQqkD/GyZBOIxRziVzb0h4R/RaGgLigEgxoysYjnb1ULIjeiZegbCqjirUissi/VywONZV614vg3SgQVRgrR1SjHBzCrNiKC3kP8VOZpoLUU79cVJEj/J5i0sWIIhq+VUr44fe/iZdf+hbGxkbx7Cc/g3Ktie+98iO8ceosNCYPLLYgGi0tGrUKBjp9+PzHPwBjMYrN6SvIL88gV8gjAwPqdi8efOIZDE/swrkrV/G157+JWIImbyb4Ax7YnXaZJND/gXo86v5obreytCJu0X6PHZ0+L1x2CzTNOjLJuBw0dKcmw4AxRIViXp7xuxouNlQuNwJuJ/wuh2ioy7mMgAIsaHUGk0yrCQiRnskDirnbpUIFNrNDmmEOEFgsNjjtcNrk/eDzpP5duCdiIqbAKjpEc/1USAFrAulCGZF4SrwF+GfBUBfWlpbhMNpw/55t8LvcAqiQLWOy6BGJrqJcq2JydhGJQgstixO3ppfh9HoRCHTI77W+vi6/M5t7mu6x8WCRyjVG6jEBHhr6kZWwfWxMAQicZpYrQjUj+2RxYV7od0SQO4JBFMoVMVdk4enyeMUjgDFIY2PDYjjJiTYBgdHhMbgcHiQSSVkn1VoFr//0VcwtTGFgoFdEpwQbPvD0B0RPyqaJe5avnQDU66+/hqWFJaHFkxkyMbENq8vLYk7KRIjR0TG5eKdn53Htxh0MDg+jf2AQPb29IIq9vLSEWCyK+flZASwOPXAEk7NzwrBg43Xt8iVE19ahq1fw9PuOwaxpIBZdx527c6i0jGgYTdjIlEVPa7Oz8KrCYWfOswUPHj0iZwKlUmvrMeh5MTOWqkBqoB2FfBY9oS40mmVoWcjSAK5WR29vP1aWo4hFkmCNm8twEsYJHjW3dWm83B6HMKQ4WWRSA/cazznS/+jVQMaKzWQRcEAMXHXKdZ1yJUpijFYLPD4PLl+6iFw6Jc+dDTvpvjLN1mmEAk/2CM9p6p/pwk23bR6lPAYaPF9MWpEfuBwGAQUoobGZnUglybax4869aWxsZmC3GeEyNaT4t9utGB4eQV9vLzo7OpCIb2J9fVWKE0npoA+IVoMc6REaHYqFsoAVm/TSSJbkzCX9uF5XaTXCjJFUmDpcTiNcTlUwOVwOlGpVMeY0WuzIF8nmqqJVZ560ERaDDnYLn4MPFqcL0wtLiKXo7l1EjRlsLCLF50F9cMqq4mS1qFcKGOix4OCOEGyaPGyaGjwOO+p8cWIY2xIDSYNOgzRTR5ghzUkJKa3UtdIQaSsRgucwtdSkAPMZEDjkfcIoVL53ZBrx62S6aNQJaE3nbQGam5zq0hWaHhlK78kovmaLySkWAR3YJLFw47pg01+pa6G1B/HOtUncvBfBUx/6AMYm9opBGM9L0p9LpbzI6CjpKOSycnbzm2uNZHuQVWWDpqnH977xHazcW8UvPr0HpWwS5WoD0VQVsWwDS5Es7ju0C4cf2C4yQKdZmWFmi2XcuHELG+trGOnrQIfLiJX5m+jq6kC9SR8XKwx60sEzmF2M4sp0EjsP3Idf/PjjSG0uIej1CBOKd8rM1Aq+9vWXYLcX8cjDB9GslGCzEMzM4a1Ly7ixkMMjx+7Hgb378bWv/hDLazGMTwzh//ydX4NJm8PS4gx0RiOcbj8cNjd+61/9Pt7/5BFkSkW8/uYldHaY0RVghJ9eDPeaWhNWkw1cvpnAv/rfnkUo4EMqFoVBY8baygrOnT6D7RN+7N5/ECdPX8OVq3PIFVvwdgTR0xfC+PggBvvCWJydwSNHj4m53PTkXWiMKpKR00yevyptKShGtARtGdMY7g7L/iaQyxrjg898BKdO/RR/8Zd/jly6gQN7hyX94NChvXjooUfx5hvv4A//8L9gYvco3vf0+/DaW2dw6swNVBnJrDPIsyZ45LKaUWCTadVjcDAgZ8rKegqpDO8cTg800HDiyphPozLvI7tAziV6NBl12DExiEpZ1WakyvMw51kSDncLy41NHvdVC7zrWKdwfSumQMBvE2ll/0AIy8tRLCylYDDRa8kkKQQ8M9mMs3yjwWW9qjTU0mTQw4iSAOEdKBBAokSlYWiJ47wYfcqhxbOCDZTs5i0/KRXTyI/u3pCA4blMTtVZ1A21CGaaxMeBdyrrIBrytenPlMsZKHHYolbrDKyXgL6BbgQ7AyIXYfoEJSJsxskMJOuN9QLlQwQFePetrWzC63Bh345xeG0mOC161KslATX5+tj88efS30WjN6CuAeK5DFKFMka27cD4+A5kklmkE0n4vS709XZJtO2JE29iYyOJ4aERDPQPChOHrAUa7bmdAdhNesxNXhSZG32vytk8irk0TE4rSo0ynDYzzl+eRbJmgTvkx/DEBJKZLM6cJWXfiUYtjw7KNMlcqLXw4JFHcfjwo+gfGMHMzAzefuunKOaS2DE+IFKQa5PTcNi9+JUv/AqWFxeQSsTgdliEQbO+HpU6tbsnJPfcymoUPn8P9u47JPeI2a4MiVkrXbh4Xp7p+x5/At9/8QdYW1lFJpvBr//Gb8Lp9m4111ARmVuR3IITa1poCkhDZkkNuWxKmFAEl3ge35uexJ/+2ZdQzaewa6QPjz/1JA7cfxDrMzfxk2//I2x1LXKZKg4cfwqB0V34yaVbOHt1FvmqFnqLDplcDLyKMvFl7B4P41c+95wMIG5cu4pTJ0+gVipiYtsufPIzvwp/Vw9qNLJmDPaWjp9DJUoJuD75DJSn2HuG3VynvBdY46tUAnoM6EUexc8jEEb5Futv8dVhfabRQqdRtT1rOf49excyr+s0Bm+o5DP1uUomx/8mrb9aKcmap5G7RA/yTmbDzUmGRiXgkBXF5l2xi5XxuWKuqSadtQLBEPYavOvoW8IP9foZO6w8AzjIVNJq2rIwdUElLZD1JbG+egL/yoSXe76dMMDX3k5fkP5NZNXqZ4TH/iWS8OeSKfC7X3yo5fIGUGlo1OQysYF6rYi+vh7ojXa8c/4mLl1fA9cAG2Svy4ig1yhxhGPDfejp7RMDEepvGFtdKdXEZIT0Y2q2SH1jgU2qFYQ5mxIAACAASURBVAFZLiaHyyNoGqkp1N7zv7n4eamSqiJNrbhnKuo9GwQ2SKRn8vCfnp6S7zM6Ogq/PyAobaPBwsqCYplTcIWw8zDh5ceVTLonQQHmpj788MOyYbhI28kG3OziHkoHalJi2PzRSIv59gadFObqADBKvBhzYQ0GO0xmhzJM1NFxlgdAQ3TaMnsnsrslHyBSzUkQf6Yga1ubjd+Tk2mlO2VuOTe9QgF5cKj4wf+PvfcO0sM+08Oer/fe9tvesSiL3ohCsIsiJYpqp3rnXCbJOX944iROcpnLOfZ45hzLHif2nWP5iiyfKFGNFDtIggQpEiRI9AWwi8X2vl/vvWae97cfdfnPf2RuNJNbDgcguIuv/cr7Pu9T1CHDDccvTgCo91JUIBaYKi6lQxHqsAn4K3+ez4PvK/WwHXChY37SQe54+DWrFbzy0k/w2qs/w+DAgIACFqcH//HHz+OjK9dQbhigNXigNaiYNrtBj+8++yRO7e3B5dd+jNzStEzTC1oTmnY/Dpx+BGN7D+Cjq9fw/CsvYn07CZfDKBReh5MGfRbl7J0vyZSRtNtYJCHZvN0hH0YHe6BtUbtXVBm9fN01Rq3VYWacWEXRp4SBodXCajSjK+CHWaeD225BvVxAKZuW6TTXBu3SSUO02CzSlNATIhFLIZvOI+ijOZprJ7O1Kc6/bMQ6OeuUvyizF5oSKYONUjGvKFZGE1qUyFDrtx3DRiQuNFO3z4NkLAo7I4h8Pgz2UL/N6EvKZHSIxDZRbVRxf2kVNa0ViSKwuJmELxgUbSFfp9vj2dFvKdMbHsB07Sczwmqjgzm1yVGEfD6MD4/AZrXL5J0THPpScO3SS4OafpPZgL6BAWnumPFsd9KtvyKGVvw8OEHv7Q2LRra/bwDDlDGYrGKCx3Wcz2fw/M9+hGq1iP6BHqEnzt5fxJmzJzE+NibTAaLY3P80F/zggw8kyzmdpslYWfT6NDCiFjPod2N81y6Eunrw3vsfYm4pIrr5yYP7cPDwYWxtbWJudg6bG9uSIrJrfFh03eV6UwpgynfWllZhNmgka/vI5G4EXTbxtbhxYxpFplJoTdhMFGQy0T9A75MyuoKkkBZw+vRJ8dlIJFLCUiBgRF04G/+F+2vo7vEKeEE9I+Mzee4wpo8pLYV8BTkBA/Qo5mpAi40hDXb04sxON22eG+VSWRpJ5rsL8LljGMTpokvymGsCEKg4IK2YVrIprdTrGB0bFVCE0xI25aQpSwyS2YBg0Au32y1GjvSluH37jsho6FzNGRrlWvQ/0OtbOHRgHIN9PkkDKGSykgBQKbcQiWaxsRVFW9uEy2mGsVVBmOZl/UM4cOCwgLTUhq+uRrEwz9zyHNweu5hitQnuslAhOIkGTp8+IkwfRs1RamK2qGmCRDkKu8yBdDohxpusQnhu8Tzk5iL9uEIqZLkKm8OOEuMa9Vroqa00mmBh5KzBhFy5LoachUoTRTEaJF+xobTJwjDTwGjieUIcuAynVY9HTvah26WFDVV47BY0NDqUeY6aDPC4HfLe0mRS6JnlqjDbOP1nIgY1wZyaUPbBc1Ukb2JESLfmMkxGxWrh597RhPIpyfSePBGex5Wd89lACZ2Ks7VY3EIzpsyNZ0upTJM2GvM6hApebxuQaZrxwlsfY3jXLnzuqWdRqWuEiUTAiHdwJpOUopnnGllHfN8pW2iiIXRsbduArdVNvPLTV7B/1IvxPo+kuCSSOcQJCERLiGWq0Bp12L23D1//ytMYGRjE9N0ZxOJJ3Lh2Ddp2BZPj/fDajUjGNgUEJpArrAkwsrKKhZUY1rMaBPvHMDocxOTuYZi0jJR1SRxjdDuOP/23P0YgWMehQ7tgkkaxgWQqh/MfLmA1WcPjj5zA6OAIfvDDV8XrwOYw4+//V7+Dxx48jFIhi2yhiGKtIpFhb73yIb767GO4NjWL+/ObGB6yIOQ1w6Kro7srAK3JgpmVBKZmYuI31BPqgsNsFJBma3MRA11WDPYFYLDYUapr8c77tzA9x0bOBF8giD17JqSB7uv2w2rUYfH+HKKbMbh8fhjpnWHQgYaQrCfSyQT6envkvCO7hEU17zBO+KQZN1mwvrWGix9exPTdBQz39+HZZx7GuXOHBcT5V//836DVMuLU2aNwuF0ioblw8VPcmJpHNl9GU6uH0+MC25B0PC2JEcGAC5tbKSTSRQGhJca5ys+cE3o2KQSmWEdwf7F+olu+VcxnOc3l2eD1WnaGCwQRLEhnCiKtrFLmaWBaUUMm4AQKyZwY6A9JSgPPqCtXbyGWKIr5MoHnSqkOpinyDBBKKJs8GkfzyUmTR1CsY1LNoAuCg22ZYHLQwyhQ7jEa6TGGkRNXvrf8fx3TNIIGBA/cNN4t5MUpXSaQjMikkIkNm4GSTGqxTbKPeZYyiYpTVN4pZAXxoCgUq3LuMNGEfhB+nwddXX6RwHJCvby0LAbADrsdPd0B8ajh3k+nSsin09g71AeP2QhNrSygCZl3JosFDqdLAEkOxdiUR5JJzCzMI1dtY9fe3cIsC3r92DU6ioX7szL44Lno8zvQ1zuAsbEJYZvwLPKTDVYsIbERRW/Ig1RyCYV8Vgw/U5sRNCtlWN1W5OsFhLoDaBodyLWcuD23hk9v3EKb8at+Hxw2gxhQ0ohyZWkZB/cfxuFDJ7F74iCGhsYFzLn47ltYXVnAqQcOSz1FUG5qagYnj5/E+soiHDYjnA6TGC4XcmX4A35JbWGNzbXUaBrQNzgOrcmGSDSGiV3jIpm5d++erLndE3vw/f/w5xKh+Z3v/C76+vphIHhDw0p+iqyZSTNva1AuFgU41dP5vsK7tS7muA0yCUwG2F0OfO9f/Uu89PJL6HLb0O934Atf+hKOnXoA6cgiXnvuh9ClCrDqbDB5Qnjsa9/FteUIXnv/JjZTZVSaFbS1VdRrBRTSW5gY8OK//v3fw0D/MO7cvoUPf/0uCpkMuvxh/I//8z+Fye4WGRYHJAaR6RKEU+utIxXmmctavcMAZj3Jhpn//RupMROyOEWvy3vDhpz9Cc8Lae4NZgXskTnNe4xg9A70oJIodpJkrMpwUA38lGxYmAV1GhGr/oG9BGVsZCsL2LaTbCMm5GU1COSfcS/z+XV8CnhXU9ZGBgSZO/x7WGey5uPjdWLOOZhij0awUsUoskamZJuvScnkOolmnf6CQELn9x2ggN/D/d01suu3sifemTP8rfzyW/kG/PF/+0SbFH6jzYloPI54PIJWkxmxDthdAdy6s4S33rut5ANawO3Qwe/SwWnRiFvwxO49whLQaY1wurwS6URasNfjVRGGRgNKxRzKBbrDK2d8Or6Lf4BM89mwWne09ooPr6IMlYMU/6HukxuJoACHPTReo/s7DxmCAmz4SIGhmQ/100q7z0tTGfDxciJ6RVO21dVVPPjgg7KAWVjL5Pdv6PxZeHe0PzTv4gVJQIATKP5Lmk+7TcSNU3yabNDEzCx00A4oIJuN7tFmq0wWSDXk6xFkbidBgI/BzULjNW5Cwcd33LS5Ifl9ROGUwyc1dgzVU7mfijGgkgS4YfkrDUL4Wlm0KiBB5Ywq/wKdXIYddkDHiFB5KugVzYhSjWoFL7/4HN48/yICfi+eevpLCIR78fqFd/HWe79Gqa4H9NQt0jDLiXa1gtMH9+Cbn38A9z95C9t3rkrRl6g20LC4cfjBx7H34DHcvHcP/+Yvv494uizTEn42nKoxwYGVMXOG6W3AhpY0/TaBI6tNKGI6NhH1iuiCxaglmxOtZTAUFE04P0ceZjxQ+TOTu3ejWiygUshBzzK5WkKbBcgONZuu5V09XUKx4mNGt2OolJgUwIvUof7dccpvtjnJU+85gSJ+JmwSGEXF10BatYAuOr1Q1KOcBhQrWFrdhCcQQFPThq7dhKZcwaHdE+jyEcCqybpvgUkcRVQbFdyavo+GzoZEsY2lzSRsjOIjtb5cxsDg4I48xCYHN8GJdJr0dDIemyId4GSqOxjCgX2T4i5NWQabLDovM3t+c3MduXxa9lAoHIbd6cKNW7dRKFVhIfugXJRmg83s6OiwUGI5uR4aGEZ/74DoFtn+zc/P4sUXf47evi7sm9wjfgQ3btyByaTDmbNn0G4qRoyY5zQa4rzPBmpqagpzcyvo6QlISkSlVIHXbZJzYmhkDLfvzGBjK4lGvQ2TjXncbuRLWZSLnNx0SbFO9/2tSFQmWywqGD+ZjKfgc9thMwAH94xh7+ggcukUllfWMD2/CYPTgY1kAZVaA+O7RhAIuCSKbPbeNE4cO4rt7YiYMdLclGcgKbl8b6enZmFzGMTZuVLJS3whUy9o4ENkPR7LC2Mok66gXKD20SAAl9ViwuT+vTCbqf81wKQ3SjpGkZGDhYJQUimLoJkdASimorCQ4LriZ8Xil8AYJ/AEVhh5xzW+sb4qfgYsthkFR18GGp8xquvmrSmsLK8KoEAQSVgCNU4GGggFnXjqyXOoV7LwupxijFkp1rC2FhO6rZow8jNrwevUYXx0GAcOHYXZYseNm1O48uldZDIFuJ0meL1kJviQyWZFfyzRe40qGs0C/H6nALvcu0wR4RlJEJKsEZEu6fXIpNM7fhdcH0z20IHiZHpK0JLMZDXJeR3Z3oTf45TiUCaHYDSfFrlyA1uJLOLpIkpF5c/ChpgcY75m1lIGMWhiA96Art3G0b0B7Bt2w6apwGWjK7QR2UJe4kEJ6NHDgLp/5TiujKJo9sWYM2pICV6KRpoTm3ZLGDn+QECSFPgaKXcge6fjGUNGASeXlATUGy3RqJKdYzC0xbxUTA2rPJet2NyKiOlko1URMJqeOhKt2jLg9moCF6/M4+lnPo/hsT3QGqwStctDh3cR9yt11bybON2hJwUPKiYXUKera2nw2osvI721hS997jiq+QiMeo1M95K5JjJFLSKpMjJ5utK3ceL4fvHmSUSiyKSyKBdi2DMRRMhvE/lWbCuCWrEAj9MqPhacYJlspEdXcX+7gCMPPILNzRUZEowN9SPk9cOo0+PlF17EtSvXcOL4CPw+u9z/PO8ZTXjh8gIi+RYeOnsY3aEAXvjVRQFLOHwI+104e3w//H67RIptRJO4d28GA90WnDh+Cr965SK5FRgZcKBNM0l9A3t2j6Kt1WF+PYbNSB6bWyVxhu8KOtDf143BvpAwH6qlLJK5LFp6A6bn13DrbhSRBKfqjKMdw+hoNx46dwyFbBTZZAYDPaNIpbPIl/Ji5klmjsNmx9am0nOTTcO1z6khp6kTE7sUKw8aXL99C3cX7uPOnfso5Ut45gunEApYMNQfRjqRRyjgleK7t68PTpcP29EUXnn1Pfz60qdYiRbh8DpQKZQU+8pnF4O8XJ7ZBaxtjBJZqCGfk7+SpaTVolhtoVRty7SclyKnyWTzULrM+5NnoHgXabTIZctIJgoKVaNbOLHWFuBk/GGI0tBxkaVNT8/IvROJJMULgaAQBxNc42Kczvplx5yMzUaNjTuNlSXdSAEEIhflt7LG2QlmFyanToN2Q2Wfs0aizIa1Hc9EqVlYH0p0K9dOW4GrgqcpFgGNY/k6xYjZbEI6nhXgn3Im1j96HWu/Hdd2AaW0yDPmVyVNIxj0YHCgF93hEHKZjABs1WpDolJ5hnP/SyKVXg8XGaTFPMxtyr+KsNMPxmaFzx+Uc4DGe7xrUvkCouk0Gho9HN4AlpZW8PTnH5No1Cuf3ER0O4IDkwdx/PghhLvDcn6QrWo2WuCwOqCpN/Dh+dcR9ttQbaRQLufRqDQRW9lANpbA7n3jWNpaQXh0AIHBMTRMAdTbZly5dgvLNBFu1NBoVsR88KNLH0gE4MjQKHaN78P+fYfR290HvVaPqambuHbtU+zbO47HnngCiVQW7793SWSakc0VHDq4G328s3N5ZFIFaYw5see9QdAzHB6UyN+JvYdk4LKysgS324nV1RX0hHvECPn/+Bf/Ek8/9QU88MAZ+Xz4xb9DTMd5HtBmp9lEPqfMWX1ulwxe6E8Wi0eVR4vbiVdffxV//oMfyH061h+E26DFM88+i3OPPoJCahPnf/ojFFY2YIMJTY0Rn//G7yEBE55/4xLmNtKo8jNrlmE2a5CMLqHPb8LvfusbOH3qLKbv3sb511/B6uICBnoG8c+/9++gMVrR5kCR0jhw6k62glpnXDfi1bXjc9XxD6Bpn0zSpVbnIK8TN8u4WjJ0KdtRw0WuF9VgM7ZX9Tmsz3hvS/3PiT837U4jz8+rkxrQOV+4HyhntVrYJyg8nPtDRSgqaY7qGRStn32CsAH0So6s6Pw6uZdYl9CDQEADfibSN5B9R58RxUbmn0mUocki7DjFfCNrQO1N2bPymFq50zo9TOcM+I30WUmsu8f+Ln3gtxIU+Gf/3RfaLo9PjGMWl5cRT2yj2SjD7/PC4fJjbjmGF1/9RJpcQZ53QIGgx4KRoV5xCzebmfmuQV//EEqlqhRWpEBxikmmAAswop0q3EPFBqpFr4xthB0gC1XpDXlAUBbAhdfZWNxMLIi42BYXF6RR4qSMm4sbi3eG3c6CWk3VBe1qKASLkwJSa1ZXVjEzM4MzZ87IIdxpmjvmGx0dPxevihZRG4LTb05cOTkWp3Za9GrY5PPiYd61B8adqTe/lwg+tbR8nSzU+fczV5rNfUeawEuQf86JPyk+yrNAIZFsNDtRgh1Tjs6GEhMvEymuWjkI+L6IVkgOgo7ZoTKv6mScKpqrYi38TbMQARiE9qrSHkrZDN547Rd48/wL8HndePqLX4bd5cNf//Rn+PDTKZjsTjQ1TuiNNtHQGjVahJwW/JdffxzdljouPP8DNGslFEhJcvrwwKNPCVPg8o1b+Ivnf4yteErojIylI51csl8rdDtVsZQsSFhwpZNJeJ1OGHUacaum6Qwayt20KQZFNFUhjUnRdmkWROBodHBYLhWL0Yjt9VWYDPRJyMn0mAcZEVazzQKbg1O3phgCRTajQkX0uX2wmqyiGyf7wmLlZ5gX8ICfuRySOzQqs5HGMjQurEmxRK0ZUyoyhQpK9TaW1ragMxmlYMgm43DotDi4ezdCXi/yuYLoChlXl2WjrgOu35lGU2/HVrqCzWQRnh2mAEEhPk9OCGlGxKkwp1JMP2CkFSfdfK7b21vYPT6Bfbv3qSiYtkbAEx7kNAEl+6dcovtzGw7GJFpsWFlbx1YkLo7+IovRtMWwaXxsVN4DiX90ebBnzz55f6lN/+lPf4yl5Xns3j2KUDgke49fF997D0899ZREz7H5I+AVDofl/1359Aouf/wxkqksTp48plzes1lsrG+IzOj02Qdw5coN3F9cE4SbZwDPGk5/uGb3T+7DqdMPiHs+kXMCEby13nnnIpYWV2DW6eGxGzDWH8KDJ46I1GRrO4prt2dRbmuxzSlPuQpvwI3Tp06IV8bc7KxQ3tmckpJKycDg8AgSyQQikW3EYxF5vwI+jwAejDblfs3liabbsbK8hXZLi0yqjHZdI2CWw+WWxm/XxBj8PrdQDpkPz3ONhqXVRg2bm1vC8qAHCwETAj8sgrn/koyorNdEQsDzMxAICcODE5REJKIov0adJHD4/H6JDOV5th1hJKEqellc8tzjdM5q0WN4KCzmchTh7tu9B+lECulkCosL2+Id43BbZb2k0yWMDrtx8NAB6I1mzM6tYObeikxBenv86Ar6EAz4BQTjWUW5Qv/AAPKFLIrFFPS6ltCaCY51JiAWq03OO64FvlYBAjghEUdvLYwaI2qUDJQqku3NKC8m35BhImaIcje0JRWkWK3D4QuiUG1KBGQyVZGEijYb5R0BgRRjO1RJHWm99TYGgjacOtiFgFMHu6ktDQ4LMzbupHUK7X7HA4CmiGSCkMnDoky8WaxkAxSFNWayKXol7x+CMZQNUPLEc4XvO88m5qjT/I1TLjJ16MAuTbtZTSZZ2NVqlJBYxcdFPGB0ikpNeRPXVEtnw6sf3YU12Iuz586hUiMTySprXhIemE5D2ZSWjLaygG4ExjntIchqNZqwfH8WF155G2ePjyDsM8OkZ3JCTZgh9CSsNIxY3coglS+jUm8jVyR4A1gMgMOixVCfA2MjIQHzSZPPJVOo5DIIMXdd35ZpH0wWbKVLWNgqoNJywm5TefMjQwPQNoGtlQ3cn76O/Xt6pLFotzjBFcIp5hfjeOfjeWSqbTzx2ElhqJw//y4sVic2N+OoFhnlximU8t1hDrrNDjxybgJ2mxevnv8UoaAXPUErmuUkbJY2QkEPAqEQkumc6KMbLQNCoR709/cIeMSzl74Id+/cQqVVQkPXQpRZ9us5TN2NIZOhzMUNp8uEB07ux+BAQHxP+sLD4jlCCRPvT4LCToI5NbJ8lISLdwBlA1w/PN8GBgZlYnf73jSKrRpu3prB1I0ZBHwuoFXBH/5Pf0+McGtlMiO5JtOqIbZ7sLKyhjv35nD17gLeeve6mALyznYwErDJM4j7jFGgelht9DOwwEGjsWoT6XgOkVQRxXpLPiMOMQho0c+J7yPTRFwum5qoV2qSCFAsEjDXCejFZt1KH49QUMAOTq4jW3Ekk3G1RrV6kftRCiB9Ptk0Mj3lga2M1tjg830hKCCx0ztNzQ4iAIud00g+VksZt7FPb7XhdLlw5NAh3Lh+Q9hVBJjVIINyU526B9tsngnKlySdiE0Z/QmcbhdGRkcFIOVEXc4CI30Q7CIz5ZSUd6fENJOByYQmNEXPzfeGzT/vg+6eLriddgQCPqyurGBxcQXlUk38FHq6/DDTELTVQIjeAnqCcJQBmmUvC5Cd5x2lQVOnR65ahrerG9vRpHh1hYM+bK6tChD67DNfwamTZwRQ4XnN+8Xr9sBudUIHI7ZWVrEw9SlshiqSyVU062UYocPy/WWU8kX4gy7kyjmEhgfRN74XjsAg2no7ivU2MsUifvXaK4glYwj3dgsAxFqZNPmzpx5EyBdCV0D9S5+g6em72L1nlzB+aZZIsJ1N8vzcbYlf9PsYBW3G6NAekTCsrq0hkU4IkyoQ7EYklsHkweOSEnLjxjUBzW7cuI7Tp8+I4fHVq9fxxS9+CW63Vz53Tsy5fsmounb9ChZX5sVnicMSPo6wQctlYfSub6yju69XhkBvvHVeWKKMOQx7XfBbjHj88c/h6S9+UQC8t174CWIzs7A16evjwtihY+iZPIbnzl/C1FIMdZ0BiRRlkiUYNSV0ubX45le/gjNnHsTy0jx++bPnEeHjhXrxR//4X8ATCKOpp0y2jjbrdsr+pIlX03Nlmq68qTiQpERFBp4yTW9KshLvSb4f7AnoK1As5hWwVa/J/ycowKac75OY/QkjoSp3hgBaNF3n4E6GeuqOEQP0Hb0+1w7BCZ5HwvTdAb9kkEUZtIAWKhVETfNV1Ll6DQpkEB83kTX/psHn97EW68gC2Dt1Us34M2RwK9azYuny+5W8QAEErOv5JcxG8TxQ9VPHB01Js5sY2LPvt7In/luhCOw8yG/lG/BP/8FTbSunVg4vFpaXhClQrxXh9TjhdAcxtxzF629fF2kAgVanVQePQ4OQ14qJsX6MDI0gGApDpzcjlydFRQ+P2yuXJc0ARQNZKohjO6OIWCiy4WXDwwXDSkHcOwVdV02tkpFxsym9Ji9F0XY26YxZwcYGNa45TExMyCZkoa7X0S3WIg2mKsQYd8INRnTQLJcMf25ubg5Hjx6Vjevz0Z1dFdQd108+MvU8akK/ky4glB3G3uVkosoFzQKsRlEUeDm7YLbwsrUKmsgGn5MdRWmzyGtWtCNe0kqyIMYbpH4WOIk07BwEv2naJZ5xp9jna+yAAlJWiZlXTp4nLzwCHNSYs5Dt0H4UMCJKPtmU/N7Oa1VaKIX6KUoy0co2cqkkPnz/PF785V+LGc93fvf3YXV68J+e/xlef/t9mB1eQOeChlnKFrPootvVEp597DgeOzqO6fffxMriPWRJ/zI78OgXvoShXfvw/idX8P0fP4fNSBFurxE+D6N/FNpKPwpO7NuMftQa4HG5sbG+JgkCTB3QoSU07kqR0X4tWOx2oSGWCnnRnrE4o7ncIPXVdqdoCCX2iIg2GigXc1IYEZQR5gUnEnRIb9blUo5sR8RPwGlzyGSX700oGEC5WlLRg/RqaLXERI8FBSmJnBh6vTzU1dph41JrtQUUsDg88itjCXsH+rEwOyOUw139/Qh6fXLxkVFSb9aQy2fkkltYWUNVY8ZKNIdopoyB8XF1iEusZl0mFSHm/haK8rkrtolenhM/cz6/XWPj6O8ZEOCjVKmIkaByNK8LdZuICy8xl5sGj2VMz95HJk99pk7MP1lAkvJ+6MABoTOzwWcKwED/APoYs3X9Kv7iL76PUJcPk/v3yPeTMsn3hA2fGOPU1IXDC4Tv4/rGBq5evSrNF6dpD5w8KQUf3a2XF+bFUGlycj/uzszi6vV74m7cbCjJBi/bib27JD6UkYacXvCzoHSot7cPs/fn8MH7l0QvaTdp0Ot34bGzD4CSOE7lZ5dWsbAWQ7JYR4WeHnq6iR/FQ+cehFGvx72ZaWFDyKSesJBeL9N6RkBFttZRr5UxPjYsgGY4HILFZsXly7dkf1UrDeRyFdTJZG1oYOdZ53aLXGp4eABOu0Wc6/l9vPR5cFKfuLy6IgAA9z6bX1JG+VmyUebaZiQspUc9Pf1SEMdp+lqrIksPiRqpiXqRDxw7ekwakKmp26Jx51kj5kBSUBVgNDAaNgibxYBw0C/7wu/xY31lDblcBnP3N8QcDBo2Ni0US3UMDwZx4OBBfPDRdaxvZ6WQ6en1YXLfuIByTocVBi0n6owerItfDCVZjUZVgE0xW6JeuM0pHf1NFE2Y01QWNgQR5flVKwJA6jmhaNGDRY9YMg2zzSbrm7RWGvTR34CsBDIJitUqHDyr28DaVhwbm2kxVGxWFRVSscta0Bl1UuSbzXq0aw2YoMXeUTdGeq3wzn7pRwAAIABJREFU2nUIuG2olfPw+Unhr4humM0bix6aYxLQ5vvM95TnH7W8pCBI3rO5Q7H8ja6SjRWNZ/kecmJDwKQlXiUQwGx7myk+1CdTSqGSJ+hHw0hJgjlenxvVRlnppqkrhUnW7EysiD3HzqCru1f+fgLuBJcy2bQYx/F+4USJjBN6IpDxxnVMkKVRKuPqhx/B3C7hzLFd0KOIfCEhADm9W+p1LXKFBhLpMvLlFto6MzaiedGo+2lG2eeAy8ZEHAXKteiN4vdA16zC1Ob5p4PeYkJVA2SqDaRLWlybWka+oPK7yXyrlZpwGFvYO+bB0YODMIingqAvyBVamJ1L4MKlWTEDfeaZc3A6dPjk8idC215dXaeyHS6rU1KEmFhBU0WdsYFHHjomYNWNOzGEgzaEfUY4zS2YjS34fA5h0DCWj82ryeoSmQA1zG2CbVrAbrKJt1GpnkGulkOqWEAy38Lich4Li2U0mgoc3bt3FOfOHRd5gMPqhNvhxOL83A54SoOuinhAUN7T19eHaCQiIBn3ciKZkrOQgHO9XUelXRfd+OVLV7C0tI4Tx/bh2JERJONxPHLuSXSHgyiXkyKRYvEfiUQF8L1z/x4uXLwkk/yZmRhqder4dajSq0PXho4eIGYNuoIWBD0+VPI1ZBIVbMYyqJMBwwuWBsIGrYAiPPtpIaQiPhXYQlo8DUfpAcK6RWeklJOxhxZUy9TnV6VJ413EJACyUPh9nWQxNpyfxYKKkS8fa8f8U6afbDRMirlIEJ+yQQKixYKcc1zD0KrahHfcxPg4bt64qRoMqYkaO34Zis0zeWAc47tG8fHHl4FyA+HuLnld4Z5uqUfefuddJGJktfH+0MBspSm0VRox/jzrIDVMYaPF4RSTRGoyfeZTGR3th17fFmNcNjGUltHJP5vOwmbUo9vjgM9iQn+XD3YrHem53jmQaqNcqgpTQGswI1utIl0ui6FfLB4X9iTrl65AAMeOHMfY0F4MDo7L/UdfHoNeTYp5Lph0NsS3tlBMLsNjayG+vYyZm1dh1emxtERvL7Iligj3BGHx+uALD6B/eA/S5RZsvi4ZmqxsruE//fh5mJ12TExO4tcffIDTp07DYbFhcmI3JkZGxZSZgG0skRDvI4/XJ9GL+Vwen3z8AUrFBIrFuABzm2ub8Lh6cObsw7IWpmenJc1nYzOCJz7/RTGKpfyO/j+Li/MYHBzEvn2TIv0jm+rQoUOSRKOkrDTjzOHtC2/h1ddfRKGYxheeflpkOPdm7mFmelo8O3p6ejB7/z7mF1dQEZpyQ4yOE6kkgi4Hupx2PHjmQXzhC1+CzaLFmy/+FDffuYAeqx3mlhaDu/ah//BJvHFtFhdvLiBTaUmKjT9gR60cBcpx/P53v4XHH/scpu9O4Ze/eB7pWAwepxd//E++B7s7IL6ZvJs1O+uGXlbipr+TbSYJGmQS7BhF8v91jMFZ86vf64UZQVCAcmb6JjAJiP0D1yQZCOKQwV5npxFnz0JJMHsZ9kZS+zN9def3Hemx0vrXxISSQFyHcUzpDEE01XMQXFWJQPwiQNTpsXjP0Yun0w+wHudjdYaivFPJSGKPwThlrhfxfBPLD3XXf+ZNxk5Irx6n4xnAx+s8546XGl9z56t/9995CvxWggL/+o++2eZlU2/rsRWNYGt7fSf6Rg+zxY31SA5vXLghGjYeXk6rFiGfEV6HHrvHhsQkxWJ1SFHD5phoKeMChQ5Z5bTcgmqlJPpNaWDZ7NntglR1dLbSZNtsO4YWasPINF5iLJSpB5sbDYvSWhWbmxtCd+Hhw+/1+TiJUDIETlVJs6YGmNNkPibpSVy8bADv3r2LyclJYRnwq5Mb2ongUHobvTSsLLYJcCjnz5Jog8hdY8Mi+ZwaNhL0MDAI5dbtCQiYwYKAkwPJXzUQsedmUWAIEUWh2FXZUagoEl6UqqGvy/NVIEFVXLBZsHaeU4clwPdDuZ8qmg5fmxgc7hy6fBx1YFAf2NzREakNrDasMiHh4/DgokZMz8uSkVQfv4MfP/fnMkn7+je+je7+YXxy/Sb+/V/+QAxbTNYQ2hqaP7nlMKsV8jh9ZAzPPnwUW1OfYntlDqliDjWtDmcefRL9o7tx7e49/Ief/ASJQhE2s0Umj/l8SqbR1OSqKV1ZTO34vJKxuDiz93T5ZPJrp5EKmjIZP3DkCJZXlkUzzQxes8GIQ5P74bI74CDwUWGTUkQmnZTpCg3OWJBbTRa5wNucVlqtqJLB0WphfWVDil/msRMYYHNHGQYL7ngiJkUHGxmJoeHj0URLigxF0ea6pHEf45mKNTYwLUSTWUF5Hbw4V5Yw2tON4XCXUBDp9kr9Hg3JqPFfWVtBIpNDqalFtqrF0mYCGqtNjDY9Hq8wA0KhELw+Pza3tpDJpGW9xGJsGBmRF5JpM9/HoC/0WWIGP1MCc6VyUYoiUiP5xYkMPRBu3r6NeCoNP83k0klZz6SPkTIa9PvRFQqJRISAAKelFy++g/Nvvoajxw5h9+5xZHMZeUxOSnu6ewVAYcPP58bFzHV769YteZ6PPPKISBzENNHlwujwIHwuhxRFzJ2fuXcfV67fQjZXxviucUn+2NreErbBV77yZbm0mBxy69YNTEyMy+ui2eC1q9dEn+k062HTtfDwqRPwuGwyjV/fjuH+yhbydaDC6Q2b3O4wfu93f1do9HSYJujmdLiQzeWxvLIikwQWzZl0XAyduOftdovEEI6Nj+P6jdvYjsRRKTeFylurttBuamAxmmRaRRBLw9QBupqHw9DrSWm1yhRNazBgMxIRL4i+nl7cvHFDQIH+/j6kUymZWLtI1U4kUCrTCEj5VxCEkF9J3xP2jw6hYEjOLTal/L4mY1hNBrTqbN7NkhAzNtqLdrPKXASMDe+RvXX39h1hObB46+kmmFBFPleD3WLG8PAohkfG8dxPf4Uyp9MmwGo34PSpY9Bpm/C6bdChjlq5AKuZkwaNGJrR9I+FNRsC5oKzkRcqspiIVqTp5h4SdpOe/iEqoYB7iMCaw+HG6toWipWa5J3rtWT9sC1Uk8dUJo1EJgNvKAid0YT5pVWksmU0m1o0KqxOFCjAfU6HaRbX4vZcJcEc6A1aMTHiRMClR8hpgL5dlfQRFmB8zsydZ1Y2CzsyPggcEtChDwIbRCWebKMk0x2HTIU7Zkt878mWZGyaMmXimUoGGM0gGV1ahM1uhoUjeLRE4kRKu9XMNZqWpoUgc65QhMHMhBE7Prk1i6zOgf2nH5Y7lNpd+hcwDpXnDynssURczifeo2y61tfWRftaL1WwNDuL2PIcJgb86A+R8dNGLLkt7BJ6INBMkNPnQqmJRLaCclOPcsMozTr11LuGHfA4TcKw4vnusJjQqhcw3NslfgHxWAz+ri44Ax5ozGbEU2VsRXMiRYgn01Iu24x27BocQm+IKTJMrCMbzgCdySxeBqsbZbz9/m002mZ865tPIZVYwsL8jNCY89mENC9o0pMgJ2ae9VYVlVpR0kCm51axtFVGb5cdAXsLHrsO9WoJBw6Mo1yklIAmknaU6xp4Qj2oNttoVUvQ0CzS7JSorqauhGwpC4vHi00CIjkN1rYKWF0rSM3B+vmLX/wcHn3sHFLJbfG4KOUK0Gk0mNw3icuXL6uG2cAJs1fuJfqj0ONo5t49bG1vi7yNUqSu7oAwFuZml/GXf/XXOHxsD8KhIH74w1dhMukxuW8QJ04cwfHjB6HVM5rSgq2NDUS3V1AsZKHRmbCxkcblT2dxb25bGhuNQaUiwUhAkXF5BrQbWlRLLTk7aM7Ie5/NAY3/uH4JJhIct9GI0mhCPlfe8VWSmb/EjJqsemGcMKlJSWKUa7jE9wkNWRFzxA1ET18RHbTiWq6kjDRO5QLQCOtRI4OYv5kSwumycmBXhso0/KQUTEBXM2UOZUS2k+jv7VKxn6Q6yySWk3+DJK0MDg0Ia+m9N96XmDm3xyWA482p28jk8lhfT8tzFDo1JUhGrbB3mCZDOatqjvTi90JQkBLBVCqjZBgmvn56XRkxODgg0rtKpYiZ6Vmk4xlhRZpRx7lTx1HKpSRNiyePDjRFdSJfqCBTKKHcbmN4317cm5vD5N494qWRikfxxGOPY9fobjRqWlkTlBCFQgFUayXxTzFqTWjUGAdVx5WPz+PUsd3IRjfxwduvo57LIJbMok1TWicByiz2Hj4hBq00ag30jUDn9Mn6qDTr+MkLL+KTW/dw5NQx8eWg4TfrjycfeQS6RkOSNXi+bm5HMDI+IaBjpVjFlU8/QT6XRKuZR7OZx9BgHxx2D65dmcWXv/Q7UjvcvntLapf78/P46te/jVpTh0QyKwyBkdEhnDhxQkDrrc2o6M8J4lMiyuEVz9BLH3+IN86/hhu3rqOnL4DRsSExWWTNc/XKVaytr0l9PjAwgEsffSwsMtYDS8vLIjuw6LRw6LV49gvPiDSBfkUXXn0R9z++BHOphF6HG22dCfaBMcR0TkxtFTC/nkKh2oA/aEOzGoff3sJTjz+CM6fOYmtzDT/72XOIrK9JLPD/+kd/gt6hMWg4UWdd3GhKvUh5HwFZglisUxVLQMUAsqmXCbsMEFnXV9VQhpT9mjIpNwogRwCJdSSliTUZZrIO4VnC7yEbT9LJCLATPKeHGccWYlSupAl8TPYAHVo/m3e1T9U9xP1AEJg9EgezrBOlfxK2sKp7lG+bYpGw9hPTcRnKdlIFVF8hz0O81zpSoI5BoRpyKu8EBRJ0PMz4Z5KMQPnDjuSZz1kBcjupadAgPDb2W9kT//+eKfAn/+jZtscXFD1bS6PF5taaaCB5iFTrQL6kwY9+9iaqNaI+gMuuwVCPC36XCUN9PRgeHobHG0Qw1I1MJg/mLLPxIT2GemcucDIFeEGyCOS0S6FGClnqLHCCBETIeZgIQ0BPWl1ZNo+i4jDmjVR8GpAkJTaMj01UnuwE0j45VSHiqeh8FmmguHF5ERF5JlOAjQo9BVhQCR+BMVCSNarMLzqxiGpDiOhthzVQVdR3i8qGlk0ptw8jOVjwMhbJv4PkMmZHbRZOCjtTfqMABLyclRaIKLZC4ZVBR8clVMUvWuTyJquA70kHqJDJokSiFAW9oyEbJ0XqAFKbXTnkKxSRX2IgsgOMKIaAQsz5M6TGs6EpFQoyYX/z9V/gpV/9BE6HHV/+6u+gd3AEb1x4By+88hqS+QYs9jCaIGBEumRVJvl9QRu+/rkzCOnqWJy5jtXNFWiMJpx74klMTB7B9OIa/uTP/hRbyTycdjN6aAolbuROiS0jqOJwuJDLMmKvIqAAWSWkYzO+TqtpyXPjoeryesV9n6AAZQGUGUzu3gO7xQqbySo68HszMyJ/4MVJLRdBhUa1JkBDqUpTPZfQvTnJLhVKou2m3IXJBcwX52SQel82cKRR8f0jtZwXAgsL5elA+mFZ3n+bwwmdyYaW1ohYOo+taBJVFkR6LVwWE9xmPQZDIbhZxBuMYmTGZp1oO2ncG5EoctUWik0DljaisAXDgthz2sgmihckwS9GvfH7uSxFh54ny0RRxMZHx9BucPphFW0oPSaIFlN7TvSdzbjsOzJNLBasbW4gEouJ6zDNPulmLwahwSACfp/8ngZMfKmValFiAWdm7kgm8pEjRP61cqHRDZcGliurqxgZHf7M+4JNDIu6SCSCffv2yQVx/vx5jIyMYO+uMYm9I5Wd3gZzC4tYWllHqKsb3/29vwdSzwmAbG9v4+zZs7Ke707fkb3f0x2SP2fqx8WL72Hh/hyMbDDtBkyOD+HUiWNYXl7Gtak7aOktWNnm5IymeEz7MODhcw9h9y56FHCC1RC9LMEJFp00XJyfm4XDTsOqPAZ6w9LUUmvs8wVx+ZOrKJXqmJvfkMq4WeXESS/GlcJG0Wkk2SC6nYbdoUO51hDjwKHRMVgdDqE/Li4sCJhJzxW6oVMPyLNWMpu1Gri9XgEeYomUAAG88FkYC9WdLCM25BqteAPQbI+TcYfHq8z2GjSqssProX69ApMBCAe6oNdYxHzu/v05aDWk3NdgtRgkPlLXppFRA/smj6FUBd55/1P0D/eifzCMmdn7ko/dFXJgfKQPzWoeu3cNoZBLCROH+4IU6O7uAXEwJ3hFgKVQosylIIwVPi/6D5DKyGhXuqtzLTSbXJ8NOa/JLDCZbbg9dRflUgWhQFgMQNlY0MeBZphkY2xGI0LJT+UIQrDZZJHBEHOeww2YLQYpwNp1+gpoJSrRrAXGh70Y6rNhvMeJej4hBS1NOqk75nMi8My0Dq+bGu8GusNdmJm+g+7usNCQxVm5XBETKCX7UnRITgj5+FquL/pS2BRzizIIkf40NRLv63RahUEgueg0PG1rRLvMBieWisFktaNAoKnUxK8/ncHo8TNwhvsEFGCDJhFWjDIFkMlnUWvURU5EwJDRpUXqoEnx1Btw6e2LODAWhs/ShFlbFw15PJXcMYTjGmkguh0VGnoTJlTaJsTSZRRKQCxGQ1egK6BHT5cHzRojIg1oVLIY6A3KWcz7ggCX0WKELxiCVmeSv6tGr4CtCHr6B2HRW+AisN+soFaMi49MjvJBsx0mRwDXp9bx+ts3odGa8PTnz2Kgz4Ub1z9EOOjA0EAIlWIJmpYBC3NbiMYLiCVK6Ov344FTZ/Dcz3+FjVQD/d1mjPU42d7BbGzLucDs+Ho+KY1a79A4Km29SA+YRqFvN9Hl75Zz3GBrS2wcpV5trR3RFHPkgfnlCOp1MgDSMsw4feYExsZ7BZieZL58LCZF9KOPPIqXX3pJWAIccvCMWFtbU7T4dltqCzJ/yK7JJeMY6B8RD4RCOY9cMYtff/ARZu4toVyhHIosRcDjNeNzTz6IQwcPS+pGNrGBRjW3k87UEhr6pcvXMLsQRTbPqafMJOAPeJHOMC4XCgBg406QSgz22OiaJf6Udxe3idGoYsXYpJElINPOBs8VI5qapiRP0Sya+4dxvPwLORH0eFR6Cn9OtMRmqzCsimUCX/R0IvWZ8Z5NGXy0G/T6aIsumg1FKV8QeQKbLJuT36+GIGRjfe1rX8aHH17CW29egttlQMDvlxqPIAR9Wh48e0oSQJaXF1XNptXg3AOPyGdElhvPm5dffR3pTBarayl1NiiyqZJl8nH1GomkdVH6UVe57xx8mKxGOJxWYY2yLtrY2EKVUY8GekVpEe4OSVO7NL+I7aV1jPX44TRqsWdiTGow+uWQPm4xseH1IZrM4OzDj+LHL/4SXr8Xg0x4qFTwuUcfx/69k1LT6bQmmM2UKXEIVJZzk4AvBxMGLd8rMhcyiG4u4NJ7F6At59AsZGAwWpHIFKCpl+QeHtl3AKlcXqIVHb4wRvcegacrhPnVZcRyBfz05dcwtx5F/+igNKKjA32gm9FIXy9G+gekDnC6fcgWmPSzjgLTDYpkuOVRraYxPNwtA5bHH30KN68v4MiRM+ju68erL78onkh0m//q178lzFHejUNDQzhz5rSkmFEqt7S4jAMHDsm9Lhry7m4B9q9cvYxypYh33nsTlTr9jHQiN8hmMhJn/sYbb8igg3U62XuMT6TvBoeBHKKkIzF0ex14+OyD+OY3viUM5pd/8RPEZ+/Bz8Y4k0O11oSldwjGgT24vJzEYqSMWIZpVVX43VqYkcN3v/E1PHzuYUQim3jpVz/HR+//Gj3d3fiH/8M/RiDcB7PDDhO1+GQTSoKQ2usdfT5r6g5Kplz2lXRZedPQM0AlFnGP8FzgGiQbk+e5zWITj6GuULf0OVxvMiQkE48SCw4JXC6pTTrmguxVOk7+/FWxgVXUYad/kOZ8555i7aCm+wpU6ND6+bzMJosMT9kDKIo/WcNqgMjnz/3Jx2UvwrQuBSqIyEH1PiIjUK/5Nz4KHS8CpsGVd0wHleSCz0HBj/ROUDHroZGRvwMF/jYRiP/cx/reH36tTY1xE0ZMz86iUMiKyy0LHL3JjoXlGF56/UNB7EU+YNOhJ2hEb8iFvp4uDA0MYWx8NwpFmhP6Re/Fj58LOhgMSEEbi0Ukm5XFLw9yomq8aNjACB1nx5yDDTM3kZgm0ahqR0rARUSfATYiXJekALLBJ8VIyRBMsJh5KJMWqijdYj4njphqIs8Fzibq4sWLePTRR+Xi5qbgdFTp9onYqdgNXvx8/iz6eOAr1066+3LiT72PTuQQdW4uMZ3i5WqS128yUVbQFDobC04VXWL+TLvDqY/S12iQTqfk/VDmgMpwjO+HeBDsaHHUc+88BxV/wp/nhaRAh/93fAiNWfgBdLRPfC0dLY/SBTFCh9pYpfvh4zBG0EzNVLWKt998AT/76Q/EZfmb3/4uDh09iRdefR3P/fwXaOnsqDWtKFVZdTApWC8mQxZjE48cn8R/89WncPPye7h67ZLkmD/w4EM4dPw0rt69j//7Rz/C0kZKzM+Yf14pqsOOFClG1qXTOdEqsSkvkGLOw1evRcCntNpEQXmJR2MxMZ8h06KvuxsDvd2gO5XdbIPJYES1WEZBKPakLKtJnMTCUF/P3HtopCn3eAMy1eR0g5o2lg4EBvh7SYTgYWkyyiXA/1YAASm+THTgdCEhU3quKTowM7OZF3a+3EC6UEat2UKgK4hsPILhcBBBpx12ylg4CKCcQwChilD7l9c20GRyRkuPxY0YrMGw5NYrCho1zAoso5Eb1ysp4PSQ6MhOaHDD7HSn3S3NF02Zqjv+G6SVxaMx0UHz+wnCsFCj4drs/H04PR7RgvP/dXf3IODzo7+vTzxFZJqqaeG999/B+voKgiG/PN/jJ44LcLK9FcHY8JgYj7G4IQhFejz31szMtJh68j06efKk7CFKdzgR8nncaNVVjBqbsRd/9QryhSJOnz2HQ0eOwulyI5VOyzolsEjWz82bN5FMJjA81C9AB2nFL/3qZczfW4bXYYRF38SDJw7j9MmjmJ2dxfzyKjZiKaRKNWRKNQHpOGXgHj+0/wCOHj4kk+3pu9NYWFiUSD9OjnK5NMxC5aX21ChmSTo9zeNamF9YRbOlxfzchmjWeXOadHpZK/kMG6cQQgG3OIEvLa8iX20hGA5I012qVCWNgq+TXg2Uu7C5X1tZwdbmtrALeJmTycGQunK9jgqZNXabsC/SqaScGfyc+JlWi3U0Sd/Sa8XkVGQbJh1cdjapZewa64WF+d/1FvhWt5qkJvPcjMFuY0ShFoVcXSj4oyOD6Bvah5u353Bzeg5GqwlOr1P8FjhFD4eskll+5uQRuOxGGHTUxdMPhCwmXvAm+INkawHb21HRHcfjSeXBYHXAZqe8ShWOqWRG0RppMKZpCxuFzbHH68bc3KxMC/neWM12bG5G5L0j6JrK5ES7S6+MYpV3BJufHdCWEwg9pyVKskUAmNpmIxubag3hoBV7xrzocWngMrcQ8HskbYNMCbICKH3gaxB5hoFsLhZmnMRQ90w/EiMyOb4WGjrxObtlCsMUGoLGnOB0NJvcF+lMSorCUkmBFw6HWcVEtduSdGIlo416dI8L5VoFxUoDlaYOK5tpTM1GcfzxJ9AzNiGSGWZ2s7Cj3pQmunanAxa7TVg3nLxtbazDxGlNs4nNpSVoq3n0B2zocjHOzkAuA5rMk68xJpdT4LxQmdlA1Vpa5CptFGtANltGqQIkknVhgowMBaBpFOCy6lHMpMWNnswGZpUTTLFZHdBrDHJmptJJjO4dxwaz3W0E/k2oE+ylMabNgmaDdPEW8tU2bN4wrt1ZxIV3p6DTWfEHf/AdmA01fHDxPNr1PA7sG8T21gZsFheaTRPm5iKyZ7gmHzj1GJ77+RvQO42wmhro91tgNjThcpgQ8LvhdagUDSaMpIs1pAhWtLQiX7Aa9TDryRDRI11ISppALJVHqaqBzuREud7G9OwSBocncO36DKKxMnp6/dKQ+r1uSQ8gYM26g+uEICwbQjKCuPcYbcqmh+ucWu0ueqo0W/A7WEewqY9h9759mJicwPr2Mj69ehVTU4t4/8Pr0mhThtuoqwjPPbuGMTHaj3DQibMPncTi0j0AVUl7iSfSmJ5Zxb3ZFIrlprw+TvnFmXPHWIyggLIiZh2gagvliK6GIzyLCV5RI87ivsMgtDppnswfbArjk+dNV9Ape5PxfDRSJNhHMICNNRsv+rwwXlcm8hYbkvH0Z1JJZWJGDyB6fKioQgIIBE8CAQ/q1bI0108++QRisQT+7E9Zd0C8ZqTeMhrF+Pb0qZNilrswP4erV2cxsasLn3vsGTE35HNj6gNZAjxfbkzNCltUfJR0GpHqkblA+Se9pYiYEKCjxEh5DNBsmQlTbFwIepTljlcGbyJEUJGUZM25PfDQSDebFfC31ma05zay3DiUdtQMGOzvFsBucWUFadYIAR8OHziEZ77wJThtLml2CZLwfuNdRN8pMqNYhzjtTM+pIZ9LYWVxFlubK6hU87Bp60itL0Hb1IlngstsRCDkw5FHH8ZGPCqyz9l7i5g8cBJd/f3YSiexlc3h5uw8Xn33EnyhoJIaxWPo8rkx2BNEKhbD5P4Dwm4l04DRi0y4yWczaLWq8Pk4Dc/Lfd3fO4pKkbLPHpx7+BH8/OfPIxLbwrNf/gqGRkaxuLKBe7P3cfToEal3ObCjPGv//kNSd3Ri6Vjv3L17G6try7A5LHjhlV+g2qQnFv3AHAJwMpb61s1bKBVLGBsdkTvmxs0bIv2jZPHqlU9hZMNsMWLfrl34zre/JUOMt197BdcvvI1+uxUWJuCYbajZ3Bg58wRuJyp455M5lBo6ZHJbMOvL2Dvix2PnTuOBk6fQaFbx5hsv4/0Lb/Hqxj/6X/4ZBkYnEOrpllQKHbXzer0YBvP84FphvSOJXtT4NxUYyK+O3xdfM79HTPjYYdMyV5LCOOVXhsBskOvSO6hBkxpgkmWnjJo7PQvZmKqep/cAd7bqpVUCQWen/8aoXEkHFICtBoglWesd9oL8jPhZKJ8CYVab6LtA277sAAAgAElEQVSmYkzpC6R6r6bUk/wMWINIrUvGh9X+Wd+mXrdGwIWO9IB3aWcISeBL9XjssZiSwIQRxUDq2fV36QO/lajI9/7wq+22Rg+TzY0N0pOzKVjMvPQtYiiXzNbxH597VTEFmI/tM6AnYIHXaUJfTxgjI6OiheofGJaYPh6k/ODVpJvmS3mZEpA2xCaYyDqbGDGbkkm4WkCchFIXSS0tFyVpaUTDWBBxsbJJl+JIqxFQYHNzU0y3uDFZpNENnJtGbzAhRVq03y8mNGyeRROq08rB9+mnn8r0kYCEoHdsTDVqU/J58LG5+IV6LVFslCEonwJmeBMU4KVB9I8FKE3muAmouSNSbLe7hC3ArULKkaIU6cVJW6F6KsJDTe+pTc4KZZ0XhGIqkHartD00HOOhw+emNn9Hy7ND1+N00qioOsqDQDEOOgWqUPo67r878SEdTQ//vo6WiEg7EdFqqYgrly/iF7/4ofgdfOnLX8PJM+fw+tvv4q9+9BzShSZ8gWG0NEZQWVVjjlKLkWYW9Acc+PvfeAZ+mw4vvfQ8ItFNPPzYE5iYPIxbs4v4tz/8IZZW4+Ii393lgV7L10cn9bBIPxYXl4RKzBxlXk7UyjpsZjFn4qSflzAbcyYJsEl3u5wYGRpE0OdDpUhZghm1MtkARqHK03+CdF4aBpK6auOkjSZDNMfj51mrSzHGS4/65QYvaH4mO0YuBCvINqEjPacW1EESlOJ0jgc3s2H555yeEABoQoem1ohoMof7S2vYf+gwKrUyjJoWejx2eKxmMYQig0MKiGpFijXqljcjUVg9AaQrDSxvxaF1BaTgZxY4D1ICAVwLnf1AQIIXjqKSKdnIxPiEpG/wvsgV2ECpJqBWqSIei8PtcgtFkH8Hm9OtSARXb1yD0WJG//CQrFECVt1d3QgGAmKQw/eYIOGLv/qFrPvevrBMYgeHBmXN0f2/uyuMoeEhAcDYKHHv8HMlaPbrX38Ih8OGz3/+SSmYO6AAZR80k+O0nhrc5577Jbw+F37nm9+G1++Xy4sO8NEodddeAYE4/WeUnMupjPnuzy3io0uXEY+kYDUAPocJk7uGcfzwfrl855dXcOf+IpY3kyjWm7A4GFfKfVWXPO1DB/YgGAwpj4AqP4eoTD7opXJg/16kEhGZkoyOjCIaS+H2nVkkU0WJtaqW2jI54MSX2lRi/PQyGOwNY6CvG06bBYvLK1hY20a1xcgwk0RgZjMFmZRzzVCn3N/TK8wMniexaASJRALbsYSATEIPJjNeS68NBUoS3OIaVYUIIzGpz9eKHp+mcwRpvR4rErEV+D10Oe+WpriYr6FcqosvzMY649qsmNzTh3ajhtWFdTnDHN5+pAp1TE0viHaf0kE27v6AD9o2GRpBSQPJpuOwmlkosEBijKJVXKWpv+W/pJdXq2ymIeZS+XwZ8QSpuhrQlJxnI00QuZfIuuB/06yZzTPJW9WKDocOjmNgoB93pqZV9FWDtOiKuIaXShUUS52uR9KtVY1EdzvSHC2UUXDqZlYGpa2mxIeNDbox2mXEYJdDGgIaSLZbNTkDKQlirKBM5JlSImyrmviOSAoBacc1poVU4fN75ZzmWmfSB+Nw+XnQf4Y/R5B3a3tDmYP6ukisht6ggEmRkVXqkkZDqr7dZRemTkkkLgZ8cm0FGqsLD33xGcBkRSqRkKkpDU15b5SrZYnPTKZTElW6trqC3WOjWJ6fw9LcAqq5HI7vH4DbBGjrBbhtlEIUAZ0FBqOKmyoU0tC0eTYYkSuWsRFJodak8VcD+ZIW0UQNhUILPo8Zu0dDqJdSEpGmM7RgdXCyyPfPSLUGbAYzrCYDavUSPF00PytLjDFBAQ2LS70dDosduVwMlUYFhRrgDvbi+p0lvPfBtNx7/8XvfxN6TQ1XP3wPvSE3fC4dVlY4ESYDSo9kiq+3JKBT3/AkfvHyBVQ1GoT8OvjtOvhcjJ0DfG4bHGY9Ag4yzKzIFito6YxIE5giIKilE79Diu1kJokaGXMtHRyuINo6xgdGhdlDynC52sT9uXUUCm0EA0GRS3ndTvT2dgvT687tOxgbGZFzl2weFUPYlmQKskviibhQnXOptCzLUBc9lwwy3d+Ob6GpqWBoZBjjuw7iD/7gv0csngHThsm+Z4pGsyZ4Avx+C0ZG+jCxawC9vQ447HoxK9O0jbh+bQ5Tt9ewFSuixs1KixADoKPkkvUHZRM8QmRSrs4RkRuKtl8BA4V8WeWnC9+P0X86YdtIBHOtBKuVYHNQAKje3l4kGd+aq4n0iizBWr2lmmojmQMq4YisGcqJ2PTQ14CgJD2AOP1U8ic9+vp6sGt8lDcm9u+dkPhjsphoSseznywqTs9Z2zAFiY+3uDCHXDaN2fuzAjR861u/L/uewC5fG8HLX77wkphpEjgRawOdbielQYdmW31WPLb9fhXly/eAbLxoNC6NE31EWPeKCWG5IvcCPzedgV5YLbgMBjx04hjW5+cFoI6n03B6unDw4ASGh0YR7uqR+pOxEJc+/QSvv/oSHjxxDJ9/7PPi+t+qK1NGvq+UwpIST0NZg86EWrkKswCtOeSyCSwtLMhUORz2oV5I4v3XX4K2qcH2Rgz9XV2S1rL31AmYXBbEtzeRT9PM1Qi734+myYBEsQJ7MIwfv/gyrt2alsdjLTU62It0LC4AMu9pvz+kosRJYdcSNNKL7NJi0WH2HtlS3Wg19PC6BjE8uBtPPPEkbkxdE1kUGYyVal10/wTBOKigNI33WE9vH0KhLqmtWWtTYjNzbwblsooDXliaw//57/4viWQm8E0Jx+OPP45YJIqpW7cF1Nm/by82NtaxtbmJgwcn5cyaunEDJpqQths4efQQvvk7XxPG6TuvvYaZjy9hmH3GwooYVjesLoQPnUTdN4AXL9xAvNBAtVGA3dLAcLcNTzz6IA5M7hdQ4IP3LuDDi+/I3vkH//B/w/CuvdAYDbBbrbKnODTgelYAsgIFWPfLmb5TM/L3HVM+yvsIxAiIz30hiR+8/8jeVfU7a0ECQpIYtLM3lAxY+fR0an4udEpeOSQiiKDuGZvqFcjGkwhc9gDKgJx7Wv1LfwDVjPPv4h3G34uxoJiUK7BQ9SUcPHLoqgaWigXBL+5xFYveiW8nM5Q/w96L56kaqKq/S1IZuGd2QEg+ZwIJYtQtbAVF4+Ge7d+957eyJ/7PHaj/f/F9v5VvwL/+42+0ebi3dMzprsqkjE7CpLOWq22k83X85Odvi5SAReBgrxODPS6Y9C3093Zjz+694v7PAgltFj78WYVQyYQlk5KLjM79XGwswtiAEKFmI8tJfEdrT08AmY7qeDkx7o/GGLy46Lxt/MykLxbbxvr6GnqZE2x3SCNvtTrExZP0VZVwQNSbqBsXpNJ/05jt8uVPRPPE6SufozLbU54DQgG1Ut9PLY9B/rtC2rnRKKg1Nxo3HpMUODGio7gyDuNmaMDh8MBgIKpnlgxv5ZKvdK78p/M4fF3chCJZ2Jn0s7mQSLGd9AGVtauMbESzJFollUzQea6f6fMEgeNFXfyMAcBN2GED8PtpaKI0PcpXoONPwE3ccfUt53L48IPz+OlPfiDFAz0Fjp86i+//1Q9x/uJ7KNf1qLWY12yRQ4o8dTvBnFoR3X4nnj5zHCcPjOHu1GXcvHkVJ0+fxu69hzC7uonv/fvvYzuZgr6tRzjkhF7H5sCKoaERrK1uSL451xCBGLJLNtbX5Tm4nYyBcsBCA6tKBU3mp2r1GBrqR1fQL40+L3uyANjsUQrA/2bDzuKGwJBBx0KpDidjf6w28cdIpTPSaPDyMBn04jrM8ok0XAJV1ATT/Ii6RV5ygu6CDQCNyUrw+z0iT+F7zrKq1tIgX2mgWG1jm7nSPX0iMzFpGzi8ZwwOo17iFUlN5JksTtXNhuyPOj9XjR6JQhXL23GYgv0CnkW2o7JOFSXVIUUKPz9KcRQVC2LCx4Z2bGQcNqtTnl+hXIBWp+JheGERaAkFw8oDgswVi0m+5979WeiMehisClirME7UZpc9zaYsk06hWi3i4nsXMDTcL8gxLx+aH4rcx+PF6MjIDgjAmEaNeHZ05DgEPPj+0NiT1EJq5/k+EoAJkzLZamFhcQkXLrwr/gnf/Na35TOh8WU8kfgMYeZFywImHA4iGt0SQ7poPIXt7RhWF9dUvrDXiqDLiicefhBdIT8iiSQW17fwwZWbyAjV3gCDhYVrXYoeh80qEhk+V+41ocG1WiJbYTxVqZATDxXuvXgig63tBKIxao5ZQOvRqCoNraD7aCHkd2FkoBc9oYDkGtPTgUZmkUQCqxsR+IJdCPf0SDJCMpFGo1ZHdyiMocEBWdOSLmDQYjsSwdpWDNl0AeCZSVkBKZHU/JponGVDNpOXprpQUHGnjCqkV4bf74XTZkK7VYCmVUZ/N2U6bUQjCVhtlOpUpJjnpHxipAdoVLGxsgqT1QqTK4RbMwtIZIqo1Mk+Yo9NSYNyMCdAVC0XRCPsdKooUQIsTckopzaRTCea07EQUeAwzzShGzaZ286JoboC5WwlI0zGJcqsSZkiqYQbFkqcqPC9J/WeABVp64VSAeUSzQs5G92ZmAh6IWJ9eQ/pCM59zPeEr91CAKNcg9WoweSwDSG3HqGgCy6nFVYzc+ep462I4zU1rYwFZJHDc52FIO8rAl4cxNIwiskFpLSS/cW7gkZaNEckcCwMMJ1GJEV2h5MwrBiKWu38XkXTTCfSYgBHB3QWmZw+6axubKXKuHF3A85gHw48cBp1UrZdTkmfYIVsI1uEzCb6G1To1WPFnambmBgZRIGTwjtTCLkt6A+6oGsUYKO/QpNaVwNaba4blxTtnIQWCikYjFrxvsnmy9LEJWVqbpBp2uZ2GdVKC31dZoR8Fhj1jG8tyLSeQClBWn2rDa/DwSWKZqsCT9CGGqmnBpXyQqO6dt0Ih5XsvTTqmgbqMEFntmFxLY533p+B1+fBs19+XGJbr/76AwScJvSG7IrCXqsjnswilS4iky2iq7sL4cF9+Mkv3xLvCL/XhKDHJJ8r5QNWkw5mHdAf8ombPKNLCcaVOM2Q1dIShgY/Z55/pNxraVJs9UCrsyGVKSCdz8IdsMNqt2Lq7hzm7heQiOaF0dE32IWHHjqL4eER3J26LckhpPNm02kMDg4JcCnsRI1GgH6+T7enbktx39XVA5fbK4kqW5ENLK4sYGBwQP7sn/zvfwabVY/ePifaaKBR1SOTrSGeVYZ5bLRtNiMO7O3H2GgQo0NB0ajHI2nMzm7i5tQy4tka6M+qNxlEb18plpHO5IXKz3NaIod3mgXuGkqluPdkEs5919YqMzQNk6BMsNmN4mNisxsksYC/L5ZqcLtsYuqczZZQLDBNQo9iib8y0tUk4B1BPK4nxhWKlKFFrxS3+GHUqaHWazEw0IeTJ47C57LDZWeUqwW5XEE+c4LxpFaznqGhL5toArW8Myi3u3r1ioAFe/YekfdchhtmRkKb8O7FD7C8soHrN6bkjhe/A2XrDoOJ5xUBDfovaYWJx2aSzAUau/Ee5t0X9HeJD45MUEuclBvhcnqxurQtXjRkgwmA4A/g6PH9OHzgMOqlGpKRpEjJ6OewnU7grY8+wPb6Jp55+Ay+8/VvIxzsh5FGLWQj1Iuo1jm9JaBlhE5jQDGXE4PabCaKa9cuw+PxieExEz+W/x/23sNJ7vM8E3w655wn54BMZBAgCIIkQFIkFSgq2LJ8J9t33ltfbV2uvbuqvb3drQvr8vl8t9HSSpZlJYpWoigGMYAgQYRBHGAyJoeens4599XzftOS/oItVp3gYoGmgO6eX3/hfZ/3CVP3cPfaZWFCJhOM6i0jEA4h2NsJp5d1r0o0yWSqyNfqyDXqsLh9qOtNSJVq+Iu/+vdoaesCGvs8DjSqlNyoCfDIyKjI1Xi+emmWa1V+XwTfFx/Ow6DTIxTowcsv/SFGh/YL1T+Z2oFWr4Z3c3MLCvQyGLAdiwpLT9ixZiV/pZkv1969e3fR3d0hCUQ0WP7xT1/FL99+E+l8RmJ4OyId8kwpOVheWhPTUNa+rL14R5JlHN+J4eHCokRNG1DFyeOH8NWvfAl9XV14//U3MHvtYyCVAJ1YGkS2LQ4YIr0IHziBDyc3MLOawEp0HX6fCWG3Bo+dOoann3oKxUIG77z9S3x8+X3xCPrDr/0ZTj12XkwbCQKSKSAxnuKJoYZuBC1Yk7GOU/Hpv2Hsyp0hXjo03FX3KO83rn2eRazRlCGfijC0mNjrKO803uscwIgZZ1NFYPP5kV2jGAW74JuwrRXLhwA2awN+Rt6lSoZMoJo+ZjQ6V95J7eSCNgjAv9ceKMqAk8y6XWkxazmBBAgaMmmLBiO7E/62HKGdtNA2POSdqNIHaISrzh5+PvWZ2iaf6lnwNbtGfwcKfCJBgf/jH3+uxQu0XNOgUqsLPZiggMTUNPVIpKv48WvvI1+ktlWDkQEfxofDKOQ4JQxj7/heMfrLZmieQYTRBofdKYuU06upqfuiSx0dHd41xlN0Ux7ALA4leo8opd4oKLH4CTBuRswqmINLN39l3sFNwkYynojJ6xKVJz2JqBl9BWgSYzTxgsnJxSGUHTHWoG5dIxqejz76CKdOnRIdPps+BQAolIx6Vl4YorcpFhTKV1cGgSxUJe6NMSBlOng2hRLJxp2/eAlaLJyi2IWOJiyB3U1BloBiIqjiV+lS6Y6P3ZxstZFlMxHd2wUT+NosniXze1daIM3gLmVImQUqTTk/K1HDNnigNvSu9pWRObsZpG3akZI1MHNVI1R/TtRoVPbur36O73336zI9e/nlL2Fs/yF842+/i0sfX0W60ITREkC9pVP0eppF8iLXaeCymfDE0f144akzuHn9XcxM3cVjZx/Dnv2HcXt6AV//wQ8wv7wKm0GPkN8jsW385fcFZfpHqjAn1TKRK5elIKD+MBL2ywXl9XqEKtsolRD2BwU5JqJKGQGfAdknNCdjYU89PptP6uNIGWTzYuJndDhgYUxkvYnNaEyKfZq90dzFZjaKvpvu1W6nWwoUj9evtPkNfgfKfZxFPtdVq1mT9+D3VWsCRTpx5ytI5Sp4uLopzuGctvhcFuwf7IGL2fV6nYAClJdwPVPnR8CsRF8JjQ5ZxhluROHsGZepCiczpOIr+YfScvE7E/lArSbadNEwl0oY7BuCxWxXEXClHIxmotYFJBMp1Cp19PX2C5uGDQVBoHK9gtm5GWiMWhSqTFkwg4BwZ6QLBw8cEtOsVer3UjG89fYbOHfujLAE+PqMzyPAdeTIYaF6spkmKs6kAYJnZPBw//PCnJ2dwZ494xgdGZFiSlHnCKNAvAjefOttafK5hzkd2rd/PwLBkDx3doksCggmcBLB73l2dkp0+txjnAitLq9iYWoOLqsOTqMGjz96AkcOH5Q1fWXiNq7cvItEtizRazTmslmNGOjvFTf0XDYjkyYxYswytx7iO0HdKUEiUnnpHs1pSDKVR6OhRzJVQrXMNAOjUMA1rTr0rSY6Ah6E/S6M9vehIxgUk71spYj1aBTzS2uoQ4+xvXuQSGaxsLCIfK4gfWxXZ6d4N3Av82um7Kih0WF+fhkZThqNKhVCaluZptukCSVAJO73LBQ4KSszRYHMBYgbs8XYQiTglIx2ejBodZzoNrGxkZbpR0fAgkIqgUa5ipHxXrg7unHj9hSWVpOot1gEAJQo88zl9FIKGikc+L/xrCMrSydyLdKQWcwzCpAGZwT1BMjVQxoaaRYELGDTwYZfNe5iD1gnO0xFqxYKjN8TBTDKVXKRIJPLQNCFru6wkhfk66BySlyQ2yRpMRUjgCFB6KLlLuapVdWK5IsyMBoijnTZMdTN+0mLrg6/RPChWREpC6fLKosZMu2z2h0KLNLpZS3WC4weZUHDgtcsWk8mFrDwItjGv8dmi0wZyhJYgJmMiirc1NTh9jhljW+srEtaCjXbJqsF8XQGdb0VDzczmFqM4annPo/uwWGsbW6gt7tb9nk2TQO/FhLpNAxm5bFDb5OtjRWU0knM3LuHQnIHxw8MwWFqolbOwqhviSQsFAgjtpVSFGmm/WjZ/NXE3Iz3jDTvTQ3W1qKy7jIlIFvUYGmlJPPjQwe6YDTUJPa0VtfA41a+LX63AwZNU9ZuNLqOQNgp9wABca3GAL3OhEZdD73OggZKyBZyKFDna3NhM5bEzXvLqDT0eOHTz8BlteCD19+ARVPD4b298PqdiO7EUa23sLmZFLPJvqF+wBzAz16/Bp+XYLkeNJb3kL1g1cPvsaGSz2B8ZAiJ+I7QXQXUr1ZkUs2Cmf4bZH5wz4gJMM8RnRlWmxf1hgZNTQPVVhaVehEra9uwmMO4cX0dqxsp6K0mnH/yUfzel78kviAP5x/K3iXkzzOPd4M4q+dy8u+MDKXLeq6Qg9vjRWdXjzybregmVlYfyt6pVVv4u++8Ca/XhlOnhmAwEvCqio/C/FoCqXRFink2b7ybPS4jjhzqxf7x7t27pInt7SwufXQf0Z0S7G4XDh7eK8OPra0oKhUyQ9T3zBqKE0Jlnqn2NRmU/F01C+Tbc8it2AQ0JOQ/BOnI9mS9wrPH66VEtIB4Io1gMKxo5zVGZZKBoO4pDhkJEgrK0FSeRnzXkvhFUR5gxeFD+7F/zwiaVQX48jMwBYBAA6Ol+UxZy0TCIZFOLSzMoq+3W/4+zwpKWykdkNQb+mTE4sJKujFxBxO37kgiEDEJeiuQycTP1mhVJGGEta3LzWEABzp0g6/IvUbg02knyy2DoN8nNSC/U4JShXwJ9VINnQEfBnr78fj5M+gdGsLkgyn87OevI0nZBNNWiiXiIii3mugMBPEPv/YVVAtV9HT1Y2RoVIYXefE6Uokp/PNMAuBdY7cYMDN1DwsL03j00dOo0WS6mMe961dQLaSlKTbbXbDYfXL/1Jr0Bamir78HTpcPTY1FokJ38nnEUhm4/CHAaMF3vv8Kbk9OYXikT+5qyl+rlZw8W3oNcS+Q2Uc2odXqlFqeqVg0HH7umeeE5dDdyRQaGnczSjmxy8zSiEyMjIHtmPL8oryGe42NPkEBLgGyLgjmVCtFqd1jO1tYXFpAqVqChezbOr2PCMYksLlJzyS9yAb5bLiH9+3bC7fTiYWFBczPL8Kk1cDnMuHRUwfx8uefx0hPH268ewkTv3oTfnpAcWjRIgOrharZho59R7FdteLm3CZSNUodU0BlG2dPHcWLLzwvnh5vv/ULkQ/QG+LlL30NZ849LaAAa1DGvBI0I7ik6n02ukoqoHw3FIOX65Wfl4AtU6WUeSDjxtnblGVvURJLAIZ/nnU9ewLWrrz/OcyibxYb+mwmLfueTDF5H+mF1J3HXol/XiLchQm8C6jTY4gx4+IDotLFFLDukn3OPa7k2cqQUOKLW0rzz18ECUV+xzhE9h71dvyhkj7IAHFX2txmGIgIQqMiCdWQV3kX8Odt91b8HHyftoxZUtE0GvSM/y6S8BMJCvyz//ZTLVJi7a4AEqmURBISeWRhR5f5psaGH792CbkCF68GQ/1u7BvrEvMeUq/37tkvxoJsSHhosNmJhDt2J+t1TExcF2Tx7NnTsnBcbo84anLhiXSAC4YJA7WGNPws0oulkjIi5MSGtO8WEwUIOqhMaLIZaD5CzwLKBIhQUUNEnRsrQ2WowcWqiliZFht0cmC9//4lnDt3TuQB/Hv8s0oP00K5RH2TAglkoiXTKmZz8/Kku6dC6vJiZGiS5kv5ESptK4tJSgiouWtJhaoYB9QUKndqtSGFflSkGZVJIn/YbIl0YDfsh9RTRe1Xzp9yEOwCFO1N2Ub5fnuz/QYwUIAAN2s7JqXtjMrnziayTQ8SLZ1Wg0wqCV2rhetX38X3v/cNaQI+/ZnP48iJR/GX/+rf4qOJCXGpNlmDKJYbUlzR2EoODtISNS08fng/vvDi07h57R0sLUzhmWcvYmzvITyYX8J/eOUV3Lh9F/pmE0GfS6iYBDy6u3sFGLh16478PjM9I8+G/3AiRcNA5viyMSrl8+gNhDDQ2yP6XhbfbVMVTm38Xp9MVig94BQ3l03B5aS5H+UBJThtVpgsdkmMiCfTuxQujVBDW42aFLuM0ORhTZCJxpU09eLX26ZU0ehNHdopZUBWKMBosaFYbSBTqGJxbVskBIMjo+Ji3x3xYbw3AmOrDiuRY5GWKLMy/oxbWxtiGFfX6JGu1LART0Mf6BfTHRqN8ZJhUUWmh5jBCFNk141WTCNr6O7qlsuMOlwBraosTJois6FRGTVpHpdPQAGR95j0nEnhxq0b2IpvwUidOIswjRHDg6MYHBiSBp256/cm7+DBg7s4eGifsC9kX9C1eGMThw8/IlNcAiZ85pOT97Bnzx6Ew0HZp8zPFVSYJj27DvQsPngOUK7CpU1qKtlCLAwnJxXL4NSjp4QpxLXJIptAHfeR3+/DzMwUbHYHKHliJBInr9c/uoJCKi0pBBfPn8QTj59BrljC1Vu3MXH3PtKchOZKYlTPM6ynO4JqmTo65fjbRst5eREUoI7Q5bDDbDRIkkFJGtYaikUN0pkihAHIZpydMyf8aCDgtqAz4MGB8VEc3LNHpsW1JoGiHPLlGhZW1pBIV9Dd3y86XK53poOwOXS7nWJsmWOMYY1npA8+fwhzM7OiK+fUnM0lJ+9kORA8ZSEnjCgbfRByQmMXI0nSeTWA28H0DjfGRvpQLOXErK9UqWN1NYl0nGCVDmGPFdVCHoODAfSPjWCD0WnXZlCuaiTKLJtT9H42PqSVku4v55RG0Q/ZmLMEUS7EOjEfNO42FYzh4v/K4sEsqQBN0dWXy9zLauJCcIKAHacQ3LepTAV2pwurm3GhtPIfUpo5uezoDGAnHkU2VQWXt3yANrIgQCmbGUaiNVT8H50Z5GxW0x4mNBDlOHu8G0G/RRzxw34HPA4z6hW6fxsEgKMEAl/P30oAACAASURBVIy0s9gRjHQgXyzJGWCo5pHNZ8SRnAwC7kOuQ65dTjnbciw2FATD+f1YzQ6RV2gNTHKwCghGrwNOhrjGCAAl8wUU6jrcmUsgVTbg6U+9IO+byiThdjiEiSXgY4spAnGZfDOdg7p/j92Khfu38d7rr6Mr4MJwTxAGDdlEBEQzwq4iE6paqAkLi34iDW0LJptBWE9kK5C1kKdBMGUm5RrimTwaOjtmH6awvpGHz2dHJEKfmgZ2omm47CZ4XWTZUPrHZ2vAzs42+voiIoWiJtjt8kn0Yr2h/C70Ji0yNE/jStIYEItnMXFvHtmyBhefexbhgBfv/vSnCNoMOH5oUNgMmWIJtQYlfykxBzTZHRjafxrf/NZrCHjIRGQMmhYBr00iSTuDlJ7FMMD9VS3DajICTRpbVlFp1KEns8NmExM8NoNsVEQLy3PT5lb59Q4z4pkNVBtFbMfSsFpDKBWtuHbnIRbW0oh0+nD2sZPYM74H6URKzlYak7EOyqRTKrZ213CSskU2Eu6AR9Y3G123KyB7/sbEZVRrJeg0Nrz6yjvo6vbi0dPjiCc2sb6+jWK5JYyNfIkMSSvy2YJY/9cqNCjToK/LhZPHxtDb04FEIoO795bx0ccPBWQKhH3QGsneoHwliOmZefneCUykU6nf0JgrdZkCE5zgxJM1F+VTisGoKL4eDwFTNrp5+XsEWlhvsbbg5J93GNcmk2eSqYp4ThEgo7SqWiZDU2mXuTfEnK1GYzRZBRgZ7sexwwfE94RriM9nK7qNZotAHhkAlOhZMTI8JMDh3Tu3d8/uTkmQSKSz6OzsEONaSgdodEqj69t37+P23QeS/NHU7vol0CCasoCWAlNZSxCtIAuA91S5WFbNn8WEwYE+GQwQKEglmX5RR7VRFfnX3v5+HB3fB02tiYcrK0gUy7g3v4iddAoGkwF6MXgig6wp59nhg8N46cUXUS9XxdyToEBXZ5fcrWx62XiTxUoUhcbLBCcX52dlCNLdEcHy3AzWp6dQySTFRFb8buwuhPv2wmB1IZ+LIZFmxGYZ+w8cgcsbQb7WRLxQRKFUgcFshTcQxs/feAs/+skvEIz4hT3h8TrFsZ9MBDIoCbaQ7s7vVK+3YWsjIaliX/m9r+D40WNo1jXQaRRjlalRjSZjsE3Y3onDoDcreUAshlA4KACN1c4hHcFjxcCdnJzE3/3d32Ji4pqslXDYJ+cznynPUja7LI3X1rZFuqOMYJ1ikpmIJ+SO4zlOyRbXELEnu8WIxx47hD/4vc9iMNSBu5c+xEe/+Bk6HTZU6elisQkLqqrTwxruhrVjHPc3sshprVjeeIhyegVnThzGp198ET6fE+++8wbefv1nMOjM+PJX/jM8/eyLyBOoZzIV2QG7hh+8/wju8lmo+lx5A7Sn9lLd7UbGCquAfY3NuVuPc/ZWU+kC4j+gzP7EfJxDxl83+E1ppNh7sB5px7az7uKek2QiRhDvyrCFKWBRMmwZEOpVky6DzlJZGG38nX2OSkRTxn/t3kH5pVECrab7yvOMr8G7pCXDnPbwsZ0ooIaPSvag+gzKG/n5yGpWfYEAHiJxVX0I31OxAhUo0bf3wCeyJ5Yv5z/Sr0/kA/jLf/rFVnQ7gVBnH9bWN7ETi4rRiBjqmZ3w+nvxxjvXsLi8JYd+V9iKPaMdYsLV1dGp4lt6B4AmaabqUmAzQ0MVRsFsba2LjogFOJtzNlx6yg3s1B5SX68c85lRz4uadGmZYFRqYqjEhU+6puhqTGqak8ulMTM7Lch1T08P/P7grmGHQVBHMhEUckeNPhE2vgdpnVt47733cPr0aXFbbxsAcoHyfcgGUAiZyhilw2qtzoZdL1ElBAZIEWOTQ61osUwzHtWAUycuYIfZCqOJBorU+bC5Z46t8hJQlBq14Uhj5CaiKR6fhVyWEjGoE1SQm76d8fsbI5LfJBnwklZooXrdNpjRRivbUoM2MMHXayOCaiqpvA4kBoWT42IBlUIetyYu44c/+KYU1J976QsY23cI//6bf4OPb91GoaqDyRJAvqwOEUbD8AItkXZtt+H88cP43HNPYOLK25ibvoOLF5/GvgNHcGdqDt/80Su4NzWHiMcBv8clRSkP1/GxvRKVtby8KoaDBAUIFlBHy2kYc98ZC0SEujMUxN6+QbjsVokLJDDAQ5j/x8JGjPdIz681FNhSLkmckkHLVUkDLZPoA5OprFDmSFdjExMI+KDXtqQxYFNBXZzRqAwjxUm6qUzH6APgdDlQrjDfmfni/M64TnTYSWYBvVUAEIICdOklTdtiaKI/5AFj4em4T8kFJ6tE1lkwZTIp5FhA6gzYyRWRyBWh8fVJjn0oGBZAgKwWNqxMH2DxyUug7RrLRp0UQIuRRoZqqlRvVqEzEM2uY319Ax63DwYtKcROmehSm0w3/tv3bmFpfRE6qxYOlxMuhw9dHb3Yt3e/gGa8lN5483VsRdfgdqu0jhMnT0n05/T0jJhj0UiQzya2HRPt38josACC3COc4gwO9COXy8r/RgkBaZpEkVlIMP5KGedA4gfJ5Lly5YrE6Bw8eFDWGC83ngdsmoXqL2C5ThyTGa/WqDVxe+IGbl+7CbcFeOb8GZw7e0YSGCbuTeLW5BSWN3dQrLeQJ1qvpUTAAE2rKr4QZDTwAqP+XYx26I5PtoDdgQbfTwfJRq5UW4jF8ihXWpLDTjkCC0BmgJv1QMBtwr7hAewfHUFvZyfSybh4SlgcdnFAX1hZx9vvT8DmcuHA4UPY2NzCxI177D+lMO/oDMseWlldFylSIBDE6Mgw7t66LRM0fp9cnwQ31XNRDToB3UadelnSgFmcELzUwGrSwOc2w+Pi1NsgqQaJVA5LSzHk0xUYNMBglwdmbUmMQg8+Mi5sp9WNOJZXY6IzbzYNYEfrdDhk8kjqqEwstE3lr9JoyDSTA2jeDTROtJnpn0LavkEMF4Vp0KoL4JbLVaTR4F7mmcZwFH63BP2sNpNMhp3eIDZjaWxuZ4S9RmCARmFs8802E7LpoujZFTq1m4kutwPvEL1MOZnUYKPCgYNKgrlaGu5p0KpUYTXo8OXPn8bG6hzCXhv8biu0zSo84kpeR43+IDSns9gR7uoSHwMyinLbiwIGksLMM4DTHlJkeXYpnxaN6E25tikrIpOAoAC/U5qw0ZuBZ3AhV0C5UBbpCtk5NOer6W24em8Vvu69OHHmvJxnXo9L3P6zmYysUavdjlgyhQynTPQNSSWQi29jceo2/DYTunwucfs3GVrQGlqoN5kxr0WFE+wa2RMuodQ3Oc2nxAQtVApFhL1+6MnMqFURje0gmcmL9j+Zr+PebFZSESJhK9z8OepV6FGFzaqF3+8WTwSCTbzbs+kkPPz/s1mYDGwKzDDbLPAGPNAyprHJ4pg+CWkUi8Dbl++iDAvOnDsDm0mHy798A48MB3FgvFMx+8yMi9Nhfm5Jpm6dfcNomsP45rd+ju6ADg6HBQ1NS9gpNmMDEZ8NzUYZPb19ElXrsPDOVowWKmIJzLGoZuHNOQG9I0rFKgw6Ixx2O/RGMiXzKJWzAgLq9BaUymzKPUhXjfjgxiySqQzQMuP5557EyOAQNtc3MTo8Av2u8S9ZayzyeTdzCp/OZqDVG9DR1SGeKGzSCcivby7A43XhxvW7uHXzoTjcn3x0H27evodkgn5GbvGAYDoM12OFjv5VNpoqXYDnTVfEgU89cxbpLCVsFXzw4V0k03WRSLl8NOqDsCa3t5LQShyaSWRfrMj5+bhXWX9lkhkYTBy+GCQ1g/eMmAM2WnKH8o6lBILfMXXp3Pf0x6CBL+8/npkE74t5avDZdLP+orkhp8rKW4CvxyaK9zmHP3z+fb2deOTAHnicZO7YhW0ajTHBJIL1jU25O9g8Ux6naTUR3d7Extqq3Jf879vxmNQuZMvxTivQb6RUwWaU2vU5TM3MCSNQEghoNmxmRk1TgA2hbpMqTYkEza5rPKdoWOlAwOcVH6roZpROMRgfG8TQcB8i4SDCXh+2Vtfx6qtvYTseR1XTgpkSCJ9PDEHpIbGznUAw6ETfQB821lYQcodx8cnTyGczWGPCTrADz1x8Tn5Ogub5HJl8eVQrBSS2o6iVKhjhPRlbx/UP3kGNBsdNaslLEnlbKtfRu+ckPB29aGqKqLRKmFl8iOEhRh86kKrUkGL6g4Y+CsD+/Y/g3Q8uS6S01mwU5lNXXxcy6QTGRgclUYtxiWT38Zk1m0acPvUkXv7cFzE4MChyTKlfNUYZNpTLjJzlma8VAJW1DNeRSJzsNhTLRWFYsC5aWV2RiM4rH36Ihw8fQqOpo6+/GzYbNfkFAYp5XtKQNpUpyvnfIoKq1aG3bwiBYAS3bt8VqSfPDgJ6NKLm927StbD/YD/+5GtfwP6eAcxeuY6bv3oLtWQMPvYNbFirDVQYCag3ITR6FPGWHfdjBaQLGVRzq9g7MogvfuFluN02fHDpV3jnjdeQTefx3Atfwu//4R+jyh6C3mdaPsuGAANkQHB9sxbjHabiaRWjmPUnWWUEfDj8UMxfylVUX8E5IVmpPINUgg17DVW7s24n6C+SzxpTezixJ1OYSWJqcMHzSyIKNdrdSHGl5efebTfkwqLZTVxrM69lkl8hiKDS3tr6fr6XkiLTeJNpOeyZFGugzT5gvcU0N54Z/K5YDysphHot5VumAAyCrko62gYdlIE7/3w7KaHtccZn1T32O6bAJxIU+Jf/0+dbRPx84U4pspkUwGkaC2ZqZy22AK7dmsPlj+5IA9wZtuPIgS5EQsqlnK7/bF5YHNWrypmSmau8FIk4E3GlFlkyd2nKZTDA7fFLc62m38z1psOORkABGihJFCE9CSx0OiaNjJSbApoNUmeYLZ2XiSEb4u7uHmku2VAS6eLFQPMYhVKx4KcDNLXgpEhlMDExgf379wmlhotYUV9qu/IAUlDpEKoWNXNreRAK2NHabfoNJtnwvOBYzLNhlLhAGm1QH6YzwmwhsmkQSp1iHbBQJ1r2m3gOaehpAEItkUgHFNpIrb66XPncVOxH2xugjbixKRSajuiNFRqvHEchOqy2wSAvYiJ3ROGVZplNMyNKVK6pMnlsoiz52gYkY9u4fOkNvP6LV6SQf/75FzGyZx++/+pPcfP+NLJFwGIPIZUtSiHkMDPvOI1SoyHT4cePPyLygauX38D9uzdw8cLTGN97WECB//sb30C2WIDbapQMcB5CbBh6untRrzWRSmVEvhHd3tlFX4nyt2C3MnmgiUatgmOHDiHkcEk8YaNVh91BKh7188xmtUohwzVgt9pFu0egg42J2+mQ3/msiUrHdhJCpeaBz8/NiQGzrjlZk0k8tfcSJ6ccVVlMCCOC2n4Huw3GOamcY7pOa4TKp8VWPIPNRBZrW3FpwjTNKob7OjDYGYRFr4HdTK1ZFdUKKWZ0/E3IWuIkK57NIpbJIV+to+boEoprbHtHaPxer0/WPxsE7pUi2QlGGtiQqq0XEyifJwizwS7ARTK9I8Z9qUxaDnQ6XAX9QVmbXKP1Zl0au7uTdxBP78Dk1COTyyES6UFXZ69IDUitZQO/urqI9fUVYdk8+fQ5+RzcYzTp4/SQl8HKyhKSiYRkX589exK9PT0yFSWLgCkGLLLoP0CjyPW1VTHkUsUpwTglf2Hxwf1KHS6LyJMnTkgEUDZHjxDKc+oSjcOJ9FY0hiKBKatNYpTe/9WvsEwDqlodj+wdwH/y1a8IyLGwuoafvfEWVqNxZMt1yWsOBX0oFjPwc+JbyokuklOSgYE+2aOUnoT8QRTZvNGNuZhHVkwmCeDVkMvT9V+DVlVFTuooUSJV1O/AcF8nnj53FgPd3aJBf3D/HiqkMpqtSOQKeP/KBOaXt3Ds5HHJk75zZ1JiOBWgp0O4MwSL3Yy15Q2hddPP4uCBfTJpyWVyMFuZ+KERLa06H9gAc11rUCoqbb/QIZotuBxmmPU8b5jN7ITL6xI5wNZmFhsrCWksXBYtuiN2BD1GOC2MpfTBYLJhYyuBpZVNiZtjsgrXgmgnVeePXKEojC5fwIVsLi9rIJspwes2i1kWY1vbPh7isG2xKgpkXTUVol/U0aOFlER6bFSRkUx2HVpaIwrlBnKlBhIpUlVpDkWvARokUVKgfkaeTwSZf60goEmWsDw4CdTC4eAZ3kChwAQYrQAq9MEpZmvwOO3YP2aH00xdvBFuu0my6Kmp5VSV8YilagN9g8PYSSREcqOvpkQjyvuEDCXGmoqfCEELZkTv+rRwqsJ/+Ktebcpap6cAnx2L2VQyJUaIZC/Q1K5Qa2J2NYbNTAOnn/4cxvYdkzuzVi6KqzbPB1L3eS+5fT6hwieScawvL+L9t16DvlrG+VOH4DLroW9UoNc2BGhKZhLyrFtMqsgXhRpMEIOujlVSSwlQU89KeUSpIoaj9BvhxJXpKbkaMDmfxfJ6FTbKLUJ+WHV1mHWU/xTFQJQITCASlqgwJ42wygVomg3otSY4HD40tQ0YzHoxwuzo7JRGgHsnupXBvdktLEezuPCpi8hn4pi4dBXPPTGGnpAZHo8T0HOq1cSduw/g9fvgDfdgfr2AV199BxG3EV3dHtmbNLnVNsqwGzWoVQrCeBoc6JG1T7YMUEOp1pAY3Uq1LmcS7wHuL8ZDsuGhFKylobEk17geSQI6NrekZlBKk60ZsZGq4+atBayuZNHX58eJ48dw6MB+9HT1YHFhEfOzswICU2LJaTrPNkrUONfjz059Nu9bNgblahYjo0P4y7/619hYr6G724/egW7MzC3KPg4HQ2ICura+AYvDKHuBqQ90/kdTp1gvjQaCARueuXgKPr8H7126jKnpKBhzb7KRKalFKc8GnU2WqhVYe7FOEMp9rSqa+uWHi6iU6uJ3oGNAhuixm0oyZNDJ7/TpIDOQAwCrjWdPCVYrGxQyAHRwOWyyrikTIjuEEtJcriiGo0IdJoOz3Wjs/iulekcP78PIUJ8AbAT1CIZQn04fJ/o0sI4hc48gH2tJSuU4RLl06RIinWH52Xj3RaPbckcSm3N5vLgxcQvvvPehsGva0YQ0yCQYTkCBvi08KwSsqNZgMRmU8a3egOhmXNh8hw+N4/Ajj6CvrxsmArImvbB8Jm7cwq07DzC0Z0wMeu0up3zmRqWGjy5dljSTw0cPYn55XvyJzBoDzj56Srwnbly/gUQsiYGBUTz//KcF6Ha5bCjlkyhkkyikkvIZrDotbl1+D6tzU+jwe9EgNa3VlCQjYdOGBnH48QtY3l6DrzOATKmAjdWoyNoqWj28kU6RAlN+ePz4SdyfmcUrP/kZZpaW0BJ2CD07KiLL2js2jI2VJcTjOfiCPnz1D76G848/C68noJJrmJLicKh42GIe1VoOThed7CnRbIrZLYcPHE5M3LyJ5eVlAQbIZlpdWZWza211Bz6vEWfOnESrwYFjEfGdqJyjZOeyLilX67A53UjnisJKPnbyJMxWF+5MPsDaxqZEZkuNy5Ui03stjhwZxhdeuoDT+w9i4cZtvPHdb8NQLmCktxe6elPAUGFtsYkN9kAfHsLNtQxi2QxSOwsiX3nps58Vxs39yVv4zre+Ie9z+swz+E//5B/AYGPMuV7Mp8k0IeuIPzOZkZS8ksbfjghs0+lV3G5dafAl3csMvZHO/iUB9bgPOWxQFxfBNwKXKjKcQywRzzGZh00HyF6m9Fkvcmue2QT9eUYRDOB5wpehMbm08S0OPKxSNyvqv/J94KCM4J2a8iuNv2IGEChomwMqCTWBAeU9pvxF+LnEBF2n2AmUOLQHm7+RQDQEUOS5wl98fXU3qs8jd7wwHJTMgq/PWq93z/5PZE/8H4kkIG/ziXwAf/E/f6W1srYKrdmAeCophTFdgTlZiCdTcHrD+NkvP8DU9IaAAj6XHuPDfvR1R7BvfI84iNNplIfVzk5cDHiI6PHA5QXMDGVOL9k89vX1ijGT2+uXDcUFQnM9Fnsqv3U339JA+pBDRbdZVBHJhowbkQeQVtvE9PQDaYD6+/tk4kj5ACf5Thcnfmy4OUVmXju1LkxDMGPh4Tzef/9dnD37mMQZsphmjA5vagEnWhoBBLiBlX6UyLJDwAqRLohGXxn6capESq0UhLuIIT8jF7vXFwBT+0RGsBsPKK6cPGB2XTgFURPtLY08lEMwNzIbUR4CbKpkus8sXTlo6FquzD7EKIizHmFUELU1ShEgxiVNoq9K38M3V5uak2WTKqpbqlDg7/w56avAuCrxMmjW8c7bP8frP/8h8pkYXnrpMxjfdwDXbz/Av/ubH6IGO7R6UsLpUGsXF2oWnqJHc5hw4cxRnDm2D2++9kM8uHcHF55+FkdPnMPsyia+/nd/h+mFGQRDbpn+EwjYWF0XB/ZIKCJIfyabx8z8Q9Ql35gARgFuuxWaWhXjw4M4vG8fdtY3pPhS5mLUdmvkguNUn1RQPgM76fz5nMRx5bNpKSi8Pp9MuBmTl06mZI3zF2OA6I1B3SRBAq5B7gGCAuLjwFgW0WrtusZ73YhtbyMSCgiAxnXQ0uqQyBawtp1ELFPG6nZC3I29Zg32jw0gHPCLvpcHpFGvRzpJaqr6LB6/DwvLS2L2ly4VsR1PoOrsRybFVAqffD9Eorej22I+wyk89xUnKEtLK3KsHDr4iBRy9NTg95rJsYExSPM4PT0te9nj8qq9Wa2hWCmL/nd2YQ4b2xtoaGoyLWJmcTDcKbnCNA6iNvfhwzmJAbxx4xqevvCk8jCoUDNNJocWy4sLiMW2sWdsXJDu6NYWujo6MDAwIGwhRjnJJWA0SPNNJJ1sIP5ZFhCMhWSsF0EBzoMnb9+VDPc94+Po7e1F/8AgthOMOrOpTGyLRaJTY8k0aCXH6KLlhTnEVldgpBGcFvi9L34BwVAQ25kMLl+/gcm5BdSgQyJTwEB/Nwb6+iSdYnnpoewzfvcEQbkO6NbO75RmTjS95KFHQzZqskuluhTtlAnVaLSlU1MwkrGDbjuee+o8njx7Bh3BAJJxOlrnsbG1hVQ2K2kds0vL+ODqfVSbdfQPD6PW0GAnnkAynpCUAH4nR48dlsxzTmFY/A+P98sZd/Xqx7upIkrLKK6+NQIlDpkCFAolMvZ/be7F5sRiotxAD7ffKq7xTY0e9aoOays7SMUz0NLheW8nfA4Nun0mcLjvcnlhIoiRyghQR/YGCxtOa6j15NnEOEhWDR6PS4ALmTIWC/D7FNBCyY/TZZdJB+U1BpNFGFQ0OiyJ0SZN9IIwGulMn5P1TMp4Ls/32xbgiZ4sfM6Sob2RlLg8yhn0JrIV6OmhgGTFT4bcAYyKozEfp1/0jlDMNCPSqZwAsHRITyYqYLxCJGDCySNdQDWH/k4CahroNSrHnABIONIt0yAzQUmugTJlL2SX2MSjga7kopWWrkMZwHKt0/STQBzviXyWhZIbLpGH2MWnhfGgBEOZhGG0OVFuGfFgMYGl7SIuvPhpDI4eEJkUm2xSffn86AzP502wm7Il5phXCxl8/V//NfYMuPHIvmG4LXpUi1kxrZScay2BIn4nfmEdkSrOu8pqs6OpUQlBTjLU6g0p2ngu8Gcl2Ko3WXF/Zhk7mRau3oyjXG/A66G+2wunVYdiOg63wy5FLu+nUrWIgNcj0bGx6KYAHgSnLWTimM1wuL2w2J3I5guI7STF+HByZh3rOzmcO39O0i0+fPcKBroMOH18DEP93eLIvhNLY2FxDU2DDr6OXsRzBrz37mVU8kkEA3a4vTbx9fA4XcinUxI7mE4mMDrUBZ2mAreTgDp9fywihSzmaRDrkzuXK4fAdkl0y1VZr+lMSgAwK+98OitrdIinUjDSX8Lswq3ba7hxcwstXQs2lwUnTu3H+MhegAa8fNZeJn9sobe7Bw8XVhEmEFJhIgPvcEWF5ndTIRU8n8crr16C0aRDOBKW57S2uiX1Dqfo9XIR6xs0ATXLWqFcinIKg94icgLWVGwUz5ymI/xpTE3dxIPpOcwtFWSvkDXTrGnhd3tRKGSw7+AYw/gwu7gkkkw2Dvv2jWPyzh3k0pQfKRq0waSQAZ4p1MYrnwHR4UjTzWuXz42JKARE+fl7e0Oy78WomuanbILKNDpTslDStuR+oks5XUzJDoIGvf2dGBqiVC4pk+S+nl688PzzMo2ktI5eMvQIIgDu9XjkPp68d1+05UMjIwLe220OaVppBnn9+lWEO8OYnpnG7MNlYbcShOHdZrZZxTNCTCbjKQH0CSg7HTZhhrEZpLsq0zJ+/4tfwoXzT0Cn0Uj0cLWaRZEMkmINOzsZOb9CkQBsThNaWsoUM3j/nfcFfH/yiSclWWFrewO3bt3CgQOHYNAasL66gQeTU/B5/SLzsDsceOHTnxGAv1YqwO+wopCMQl8v4s7Vj6Apl7Gzvo5SIS+Dk45QGEszd1CvFVDUGXH0wotItizIVaXKxNTsfeTLBTj8AehMVmHe2q0OxOMpHDl2Et955RV8cPUqypza1hqyJrkPjFoNQm6vMOD+yT/9H/HEE0+LtxDtc/l8XHYyCB1SK2YySTicVkkbIdhGvw6esffu3cS3/uZbAoYNDg2LiSe9eO5PTiK6mcCesT58+vlnsDB7H/HoJloN1Q+UaaytYeKBRenka2VJAEnnq4j0DMNo8SFfaQiTMpHaRjK5I6kaLbITtHrsGe7Ef/EnX8bR/fuR3ljHd//tX8BaqyJk8yLi9qOUyaPCQVMqAa3fi4Hjj2E1Z8QHZN9lN9Hf14Xf/8KXEQh6MT//AK+/9io219bxxGNP4fe/+sfQcwCl1aufv8j4XUWp50CRRpVMOWs39OxRWJ9zyCFpahI5TWNN3ldK9klQWAaEWuU9wO+BdShZZSpcTJlDK8NdMop/u2FXiQByB+Ryu07/KvJcknscDmnY+Z5klvF92QfwHiKgkEwm5fOzdhBW9G5Sgpr6K9NCDlfZBxFkICAo7AVJEAqLkQAAIABJREFUZ1P3bNv3gO/D9yAQLr5tMhQle1h5HSgzRgVU8P35OdoG8wQHuPf533vGfmc0+IkEBf7l//CVViqfQiy1jXQuK/nDNFrzeXySlW1xevHLt6/g2g1m5TL6x4A9QwEMdHdgbGRYCn82XESiuFkUxTktm4iAAacvbFo5dYyEw6K9NxmtUpwQx6WWrZ1xyYXDxp5oPyeDbOylybM7hLrCxrWdZrCy8hAuUrdcykSDDZHPR00TzcQ4iaaBSV3eg1N4xiGS7vzBB+/JoU0qs/IpYDQhqXbq8pWCu16DzUGEi/Qygg2quW430QrVY5NPyo/yL2g37qIt0unhcAcE/RRNzS5LQEUF8pAgPTiwy4CgrkyhaKRZk+JNx2hGl7Q3o/IHUNSitnaVf/63I0X4s1I2IfomMQRTsVr8fGpzM1uY7090nBuXkytFB9bpzeJCv7m1gVs3r+AH3/0GqsUEPv3Cs3j8/JP48Nod/L/f+CESuSZsjiCMOrMUfm6vS6jlhlYDvWEv/vOvvoxWJYm3Xv+xaGaPHD2FQ0cfQyxTwre+9308eDiNQqWGx84eQTqZkQPbYbGiu4NFnBbLaxtY29xCkYUtUf5GDWadBiGPE0GnA8O9vdA2SF22yAXF6Qmn+ESlqSekbpYOv0q7S6ol0xzq0vBxMsnveG11VS5xmn2J+zz14y4n7DareBKw4BcDFxqwiHQlK3nqLFQYk0cmDA935n2zKCNVrlytIVOoIJouYH51C9uZkjBJjo/1YM9Qn+jlhXnCA9pqE1CBBzXpdclsBg6PByVqX5t15Msl7DT9KvM5nhLPBQIw/JlmZqZ/DURRx0omQVdXj5g/sUHifmMRR1kLGzZWcA8XH0Kv0aMz0immU/liUUzLaL6UzmWwtLoEdoctnQZOt1dkD15/UMC6ycm7mJ1+gI6OMMqVgnhxsJmm0SC1/pVKEaGAX4w3adRGY7TZmRlsbWxKUXfo4AEMDg/J82LTFAiqeCvuWeJgm1tbohtlMRHd2JJpy7tvvyMxiixGnnn2Wew7cACrG+vSINFd2+v2YHpmBuVGE+tbUdmTsY1NLE4vIsBExmodTz9xBgcOHUJdr8cH167hysRN1AmYabQYHBzG9lZURc4J1U4jWfT8nUDE6OgoXvnhj0QCRbmnpI+YrZJqkkyStaDMtHhOUefLKYKmDnSHfXjs5GFcfPIJBH1e0ZdyUuL2uFFv1TE9P4uZhwu4enMKsUQSHb0DMJrtWN/YEq0v9fh8Jt1dHRgaHsW1K9eRK+Sl8Ny7d1zWAl/PaOYkTjkK02iQe56O+eqypRW8MgZkBc+JaP9AGA6XAds7W3C6XDAardjaTCCTpGuyykYf7LFjrNeL/u6QeBw0qaElBXN3qsHMcjbqZNeQ1kwwhg2TzeGAL+AHfTaim5syseS6JyuL9wH7ZZpBZnJFFMl+qlFSpUE0lhT3cvtujCqnMGyMaCra0x3G6sqCAJTUkrfozF1uYTtZwGY0vSsnoDFTVQUO7KZG8JwlI4jPyWahj0sDLheZPoxEIruDQWPMSTehkC2jRVPNkAG9ETsiPgs6Qh44hDFUgd9L4zmeG1aRvnHvpnMpAeh4NpDJxjuJBRkBAHU+c7JilLuMjDTeg5vrcQwMdCIUDAowyYkfG3WuJUaj6q1u1HU23JhcxspOEU996gW4fRE0qnU5izi9Z7SdSK1sVplC9nd3oVEu4Ntf/zfIp2I4cWgUVkMTmkZJWBo80zhZ5ZnPMysajcrvLOTakxp+RmGKUSbjckksKCdEFpsJpUpBXPmLFS3mlxO4cXsDm/EGnG7GvxngshlhIWGE8b1GAzq7w9iObcpEKxIOSKOYy/BZWQUscrrcqDc1qNRbiHT2oFCqSlzg3QdLyJSaeOaZZ7GzvYlrH32IE0dGce7RffC77FhbWsXG2rakuhSbdfi7BrCwlsPbb36Ank4XahUlqamUW+K94HU6YCeQXEzDbtaiu9OLWjUtU81W0wCjgYAxpTcK9Ocv0th5NhGgFWkfwdedHYmYpV8Ehxw8L7UGDQrVJrJFKza2q1hYTwjbYmAoiGcvXEQuUYC2XoOmWUYo4JFG1mR2obOrC9OzD4RNGA5F5H24ZlbW13Hpwyu4euMh+gcjCIU6USpWJIrNbjWjqyssEhze98lMEjqDUfYQJUx6PT8rJIZXp6vDZNTic585je5OFx5M3cXUwzTmV3JoVQGLnpI6HTojfthdRmiNeswvrqBY5sChikDQJyaW5UJNdOPcsGwG+HcILmsEcKfWnQWSZJRKPUGATUnyWjAaCPiSjcjoXxOS6ayA+rRbIVDJ84X4nfjzCralzAfFtLnVEEYbzUSTpKJXm/iDr7yMs2dOY35uFgkm0LCGo5Gtyy312IcffoQTx0/g8XNPY3ZmVnwdCB5T0rO9vYF7929jeGwE1yZu4+13LstnYddEIISccsZqEnDnQIfAlc/tQSmXRzaZx8hgL/7sT/8UnaEQgh6vNOQfXv4AU3N3EItvIZmkw6kRO/Ek0jkytRjjSAmdBUcf2Qe3wyssAxr0Hdi/R3ljabXIZgpYWVxHNpOV91zbWseZc2dx9NhxkcQ2aWpsMWBl5i7yO6tYmr6Lyes3cXj/QUma0Wt1AorUyxkkEhuoGQ3oO3gCju69WI6mpS7IlNJwBtww2WywO90o5Iow6c2I7yRx8vRjeOUnr+FXlz9meI5iTzDFkmyJRgsemwv/11/8OQ48ckiZ01XrUkcxBcJmtgrwzcQtGuU1WzxPK8jlU9hJxDA3P4VXX/2BSGRGRseE3j4/v4CJiTsCRpIJ8tkXn8Pm6iKmJ+/AbtJja31NmT36XMiVyuI/4Xa64HDakEilJUa43HQi0jMIvdUpTFZo65i8d1vYyKxnCDQN9wbwR1/5LI4fPoR8IoZf/PAbqGxvIWwNYjDUg1wihXQiAZPNgu1qHqOnzqLnwDlcm5rF6++9Jvr+33v5Szh58gQeTN/Fd/72r6FtNuA0u/Df/+P/BXqXF26fX+p8SlI5MKCxuUjDaG4OSniVlFPF/1EmrJIIuBeEHUCQVd9urhVbmJP7diqZOPdXyr+m/7ebdA4Yeb+TkSdDSi09NigLUsaG3AsymDGwV6gpf7Jd/T4Bw7axueSeaTTK0J2muBJvrqIBFYCg0uLkTFRHgPw3kSbm8/IzsX9TfgCUS9IfjYkfKo1NsQ30AgK2fQf4+fhZ+HNLikdBfR7xIxKJI89eLbpHxz+RPfH/75kC/+wffb5lsBiwnYpi8sF90bJ63V6EgxEYzBZUWzq88c5VXLk6BSa8OaxajA76MNTTib3jY0LHIiiwsbGldCl1UsFTQnXmZJJTOaEHC+WGzYoPRqNFaVuIWu667rcj+ogYis+AQbmXEzmnuR9fg/RHhdyWMDl5R6KxmKnOQo1RiD4vXb9rQpfn6xChY3MnJh5s4Ao5fHzlQ/T2dWN4eFjl+PKiawMPtZo0OyxS5QBk0S90IfMuLUa5fMqG2o0qZLRY2+Wffgn8pTeawfBeTtbaXgJs1MkiYEGpaDeKAqxo4DV5PRoWcqLAS4yoIzcSC7rfPgDa0gAWXdzUv+0Iyg0tcgVJauDGpIGcQYpE/jdJPaD7e4tGkkQSeRBoYXe4xLehWM7jow9/hZ+8+l3USym8+MIzOHbiFD64ehv/7ts/Rl3rgN7oElCH2nvSVDOZHegqRXz1pRfw5KlDeOeNn2Bq6rYcLE8/8zz2Hz6J+eVN/PSNN7G0uY6NnQ14fF5pItm4+N0eeJxuRIJhzMwvYHZ+AU0mNbQaMmlzWs04dmAUQbcTI/19KGY40edfrYme0kYDL3pAaMgyqaC7k1F6KZmYUcfM8akcytLgFyVmjyimnaZMPp+YRhKtZaEjCK/VKoW+km4oyi8n9OVqWclS2FwIYKUOcx6KW9s7aOiMyNeABw9Xkau1UCkWcf7oHhwYH5JLVVgiDZoNWiVaketM3JZ1ZBlkkCsXAU7Ts2k0vWOyTqxmu1AxOVmPRVUDzIpKgVFaOWy5zgkc8DJmk8T9ZLIYRPqyGd2UqTMprnaLXfaPxNRYrcIWmJ2fxfL6MmrNGlweD4IdHcISIAJMEG1tbQV+nwenHz0pSQ5bsSgqtSpK5QoSyQR8HhcG+noQDAaleOrv7ZPp49bmFtZWVzA8NCTPnp4Ig0ND2NjYwMLiQymMqe28cuW6mIWS0r++to61pWVxYiZYxOLp6NEj8AWDuHL9qkzsn3r6SWl6GWPY4kVUrWF+bh6bS9uIBGzwmPXIxvP4/GefwuGjR5EvV3Dt7h288d4HKDZacHq8MqlhsclnSUO+fD6728wZsHfPHqGTTj+YQqVcl5hEItosjDO5gpJ+VFuIdHRiO7qjmDfVOrTNFuwWLdw2Kw4f3C/0dBqdiZGg3oChkX7YnXb5nm/encRHV++hodXC5QlIRCGjrtT0jHV3C8ePH5fvkSaPaOhw6MheYZ5MTNxU014rzQbZeBPUoC8LZUI8m2i0R1BASadEK9sgXdgEq41B5g2hspNdQd+CQk5D3Aw6bQMjw2HowEbdBI/DgKDPJrpNq4lIf1G+Q051CpU6Goy5Y0ug1YpBHTOol5dW0dPTrZI7ynXksjTGKiPF1IamBqlMAbkCHZxVRSoUUKOaqnDhUvbDQcr4eASRDh/6+ztEk/xgag7pbAHZQgXxZE1ScJqy/2lgSXCCP4Oa/PIZtZp1lEs1kQ+I98su4Mq7gOCFpCJom6hXmvShQ9Cjx+iQHR0BG8aHBlEr04CNciRKSVSEJimfNIekPIl30tDQMOLxhDDGJPd5l/1FAzMWjHScJ+uF03l+Jv53JaVjOoxWgCb66ljdfpSbRly/u4zVnRIePX8O3kAXPG6/gE50ouYPRvAqn8/s+r5kcf/OTRRTMXSHPIj4HdDUi2hUC/I8eR7yDlDroyQgJO8JTiRZVKpijVPC3WSaXSorz0feFZlsWmR7TOugseylj+/jwVwJ0EPWUNhvAUkYqgkmh4GGYTa0OH3UtcRbgs0imWlmpmZodAgEw0jn8tAZea+S/VHGvZkVxFIlXLx4USLnfvbqj+B16PBHf/gZNCsFrC+uSsTxykYUersNwZ4BxDNa/OiVt/DYqTGsry/A4aJRF0O+Aa/TJoaRjCpzWPU4emgU5VJc6M4eAvQlZWDGJSPPheZ6haJMtXlvEjBmQ0QXe+6nVDoje59maLzzaQW3nW4gmmkgWaphaT0trK8jh8bQE/Yj4vXLOcCoWtYcxUoTHZ0diEU3xICR9HaComQRUp7wv//5XyKdoyO5FR0ddNjPIJtOw+t2SNQyzxrKI+idU2FqkZrJ8YZHvbybVMRmQNfC2LAHL3/uGTGJpoHj7fubEtspOehGDXp6QyiUlcY5l2XNYRXGJiWavNv4mmxm2fjw7Ph1vCf3y27UmtQUu0bI1J1IYhmxAq4LqxZdnUEVr8aY50ZT7tqdRFbkOzJUIYtptxlgQ8c/y6ZCmlNGBnOQwe/BYMSzF88hGPBhdoYsNwfCoaA80/6+PmG+EXB76fNfxsLCkgyvWGvyM585cwpvvfOGAN6ra2t4//JHWNvYETCT52Z3fw+isU15TQLPjFfVMFbZbMITjz+Glz/7OTTrVYT9ATycn8Pd27eRSOzAYGQ8NzXwJpiMTqyvb2LfgXHkigno9E10dUWQiqexvbUDvcYgcbOhoFdAbE7k87kS/N4Q3A43lpaXcfDwQTxy7IjE71Ivzsbcrtdga3EWmehDrM7ex/LMDILegLAtVAxtEj6/F5HuDixubCKWLcLuC8Pf1YNrdyexFouhodPB5iKD04Tenn7k0nm4XV50dPXi3vQMvvf3P0FZMvIk9goUo3nsLvxv/+s/x/nzT4gUUxKOKJvcNf4m40TR0i1iiF2tlVGtl0RW+MHlS7h67QpGx4ZkyEXW3+rqOh48mJIY2EdPHsP46ADmpu6LlHJ1aQFWow4ORptajBKLzDuckYw0CXd7bNjeSaHS0CKWbmBg7Bj2HT6BiTt34PLYcH/yLnaiMbn3yGoKuYz4B1/9Ao4fOYxWrYRv/NW/ADJZjAZ6oS030KBxOOVMJgPS9TL6HjmK/Y+/gBuzC3j9vV/IEO6zz38GTz19AVMz9/G3f/vXiEe30N85hD/9h/8VQn1DsDrcApQT6GYdzV4jk8kiHI4oRs1uPOFvgAFlqCeSX4kbZ71NtqmSJPNMoUxWxZErnb6KO1cJZKqxVqlmYi7dVAlqvOtI4W8PKNWfb8gZ2+4J2lr/tqkggXEynVlrKlBASQqUt5hmV4KgUj7EZ0ynVcwagwIFJCKRnlm7Q0nWE6znCCiS8cl/lyEjPToooaX/gTT+lC1QEtGOUleShTarmlcy79L+vb/zFPhEoiL/zz/5I4piEU1sYXpuRg4pj9srGmS3LyCZ65evPcCNiTm58L1OA4b6POjvjqC/pxs9Pb3weFWWOieRpLSS/ku6DJkBbGjYxDTrdTXZJj1bb1CJAXR7r9cVLaWmzC7Y5IgrMPXCeVJBlWmgVJOSSUun8zjm56clmm18fEwOMX5uNkbUAUpZwskpETzJ41X0HYIJpJgdPLRfabNEM8SoQZUqQDCCcW18DzbMLNMlUkSadR5kFnFA5YYmVVWmCyI9UIu/PYmhdtZocwiyrhyOFVjAhkz5AihmgKLX0Kxjl6ouMgqzUNV5oLSpO2yQ+HPIpiNg0DYIYdG/m1XKC5uzMEl12HVXZpFDoEIZwahiiDIKNuN8TxVRxOLTJK9Jd+0PP3wHr3z/W9A0i3j2wpM4dOQY3nj3Cn70+iUkspzKe2HUW8SECDrmKmcxEHDjpaceh8fQwNUr7yKWiIqp22Pnn8KRE49hYWUD33/1J0iIKWFdDKh4INrMFgS9Pjiog2pqsLK2LhpefzAkE+VyKS+5772REBxmAzoDAQR9fqF7kppdb9IdvSpNrPKm4F2nvhsWbGQ9UjpCQx9q7OgkTxYLD+HETgzj46Ook71BWpX4O7D3VBM2rlVS5VlA0MOCz44MFh604udALZcU3kVx7W7qjEjky5hfjWIjkYbP7cJQ0I4DYwPS4IoD+u4zJ1WeGnxGVqYzWeRKJVQ1TaRyWfEX0Ib2YTsakzVNQyJ+nkIuJwU7AREWs4wSIqjgsLswMjIm02LuLa6CQjkvk7psPovETlz0xF6XV7Fh6Lqt1aBQplQhhhiLHotRWEK+QFD2hAKMilhdWcKFp8+LuSEp0Hw9up8vr60Lgu20W9EZDgr9m8wg6iZJn56dmpIJ5PDQoMgIyJTgmUBdKkEK/hycWj+YmsLM9LyAezT8CvrcWFpYFjpnd083zp49K74Ib7/7HjajKezbPyiSpUyOtPwolpY3pElrVJtwmoHBjiCMaGBosB/nn3wCmUIR127fxnsfT6AKLcwy/aZxngtbm5sC6vACZvPl9TgE3EglkjLhKBWBnp6ISokoV5AvlJDJFlCvUGOr0lZoesXCipMe0s/ZQLtsNjSrZRVZSfpsQ4fHzh7Fc5+6KBIC+hpM3L6PH7/2DkwWC6o11WiK2EipiMT06cxjj+La9Y/FtI6+EmwUaJLKtcfCRCb3FaLzSvevdIriqoUWzYvasUM1ZtW34HZbYTLTvIhMLBW11KjrUMg2kEwW5dzTa1WD5bZrMdjrRnfEC7eTumumHTA3XYMm44ZqDWQLJTRaGmxuZ5HJkbIOccQfGhjETiyJWDQhjRgnhpQ+ktJsMtMzALBY9Qh47BjoCSGfSwsNNV8oIxZjYVJHs67HyFAAkQ7F/EpnckhlstjcTiNbbJL9L6/LAmm3W/r179zvKhaKZpfKAJDAAH1lCsUGwiE/ysUMTAYttJSk5RrwuQw4c2IQLptOJr3VMllHdBNvyhSGDJxMLivPm8+e9wRZA7y3eH7yDhMJWKsl7AYWQLwrWMBSPsA4QjIvlAeHAnItNidMNjdqGgvuzKxjbiWOM08+idF9h4XKS/oum1iCCTwHOTleX1nClQ/eR3R1FSP9EQx0h2BEFfVKXrS6pHkrc10FOos8jxRWEYtz8lT+dawpC0PKmfhZebaRicA7kGuRzKiGRot8pYnljTQmZ5LY2GasoglWswZupwEmLX1AyNjgHmogn6sgEnLA53EiHouJVIL6cxUZ1xT3f0rjoNEjWyjjztSymBleuHARoYAXP37lh7AaWvj0cyfQYkSq1ohysYbphRWEejrQN7YPc8sZfPtv/h6dQab80HzRhGyujEyyhFDAh3o5h+HeTiRjGxga6ITNUoUGjJrziVytpWmg0arB7w8I4FSpNoQRRRCfoBr9bAgIsKhm7B7PLTbPTMzglF5nc2IzVUCorw+L61EkdvISDdjfFcShvfvREQyjqzsk9+jy+oZMWwNuvySGON02pDIZOWMvf3QD3/3Ba6g1WwiGPEilU8LqcdnNIqMKBkIolmqSoEKGSq5YlsQPGmCyoda0qPnViKu9UUtfDAu+/PJ5dHYE8eG1G7h+ZwmJVFlMTouVAgIhl8QjWk1kydQkkYKxc8FQWMwlmQNaTOekLhCvF4ntUI0N/52sPWYTcrJP5g0NBxVwIDg2vC6LsKZUmgtlaxahDBO4475mVCCbWzKvKNGU15SYUkJn/MkpB2rCbNSJLIiZ9M9cOC9eP/QQoNSMzLfOrk6sra3KJPrQ4VPC5uJ9zP1469YE9uwdx058W+QxrB9p3Dg3z1jdrDRZJqJZlHr5/IhubsFsNGJsaBAXnjyHk8ePSToRfQAom/vow8tSGzAlKRTyy3lqt/skHcJisWN0fBh6YxOLS/OYmr6PeIwSMDLHmrLXef5b7RbojDqEQh3y38n+27dvH0xWE/Qmo3gb8UC0Gizo8ntQTESxsz6L+ckJpDbWJFbPaHHLvq1U8ghQatk7iJmHK0hns3JOOfxefHR3GlWdAYHOfpQqTILYEekZU8H+7M/+kQCrhVod3/7+D5Ehe0EwAb2wJP67//q/wRc/+5LcM7wHpTnU6CQhRcBO1kYiT1Xy0nQ2icn7d3Dp0rtYXllEuDMirFvenW+/9Sam7s8KwHvy+H7sHRvF9IN7KOUzMBu1aNbKDKwUc17WF+JpJ4lAZmysxeHzkylQht3jwXqsBE9oBIeOncHS2hrW1pfh83pwf/KB1AQEI3tCTvyXf/hlPHH2LPKZJH747b/C1uwSxvwRaIo1Mc5mRUQvogxNNC12nP/i15BoNPGTt34i4NLjp8/h4nOfwvrmGr7znW9ie3MDxqYR/+ef/yvY+DocGNrI8CG7Rjn6i5Z/1w+AAD2BYJ73yuRbpUS12QJkCbXr+7bGn3U3a3lZ82RtSRxgQ56JmA4y/UPMOanVp4Gf9dfq8zbtX0mAVW9D4JnfVdvsUN15BCRUX/LbjOJ2ekB7WKkYxeozi68Zz356VUmyQTtKnfUEB1uqQOHPw7q7zQRQ65OSNcVAEGaCySj7X2LYhbmsfiauO8W0bKHvd6DAJ9NT4N/88z9uxVNx5Kt0AE0jzXxThxsBP02vHGhqjbgyMYM337oqjZDdosFovxsDvR0YGx5GwB8Qqp0y7MrIhUpEjQ7ipE1K7BEgTQ2nFfxz1CtzM7EZJeIk2m1S9mw2oS5xMVpsKo+bxZei12tkwsINwyJpbm5amgtSlgkwiJleSwOvLyQNIi8Kms+1EWmF8unxzjtvY2R4UAALGq4wFkQypg3UwVXkM3EqzOJKonGEfr870ZI80N14QEHdCHmpmI22DogbjJpXs51O72pjEVgQau+uuUh7kqNiB5UDKzek2lAqvoPNPQ8Mbujf/FJmhO10BJk6lRkxYpSpvfwj/gbM3uX0XG1SmrmQ0qiSHtRFLA7DQg1qXwRArpTH+++9ie999z9A0yji4tNP4ODhY3jvo1v4+zcuI51vwWTxinbf5+HksIJmNYNjg90YD7pRjq9Lzm6uVkLdoMO+I8cQ6e7H5PQcbt+fRTSVQVVjgMPjkOaWRTmpehGa1jVauHvvHixWejxoBMXldNplsyDgcsCoaaGnIyJTb5FF6DTi7s7DiRMHlSShRaVUQWckIjRdAgNMwJDzSKfDwuIidnZiGBsdQXx7W1gschCKEyyRc4XGssEleCJAFRsCak0N1CiTrqpkI2wW1HfdRK5UQUNjwHosiYeMyStUYDMbcHr/IDr8TlnXgmsxs5mXgAA0ZdFpc1IVjcehNRlQqFYEFMiauuT9olsx9PcPyhpIJeIqPspmlUk3X5DAl8POLPpeyQXndIn0fjatsk/KZTEBGx0ek/VHhJoTUzaArC+jsSju3L8HMx2g3S64nGSBUA9swDajElt1nDl9Equry6KJDoQj2E4msb61LXRMmrN1d0akwVyYX5C/6/N6sbK09Os1TdM+rvfFxYcYGxvF7OyMuPiOjo1hZmYWqXQee/eOyj522e348as/QXw7gSNHDkm84fTsDK7fvINCuYoLF84JKEB/gQ8/voqr164Lsl4pVqBv1tAd8KGaz6C/pwsvfPpFMKn63vQU3rtyE+liSRoTNj00RiVoQSaEuPvqtCJF6u/rlWe7vrqGalkDl9smRqfU2El2c64KHQ2naOvc0MgEgrrTSqEsrvvDA1049sgh7EQ3MD87J9N4XpZ8r8+//Cn09PViY2sb8w+X8eOfvY1CpalMiMrc44rew8/ChXLg0F709HRhZmZGEh6YzvDLX765axBqFFCAe5yNXLvAZsNABJ6vI3nkGp4nu/nkrQYsVg1CYcaKUUteF9owQYFcrip+A+LZQq8TrQZWsw5+n0OKW06gaazJyC6+HvX+NBtjfFSxpkG+rKKZhDnZVKwYn4dSAogBkc7QEhp2MGyDhhpv+h3Qld0XEgCPjYvdZUKxVEAyUUBiR4NMMid+CP393RgcGsTUzBQ2opso1hrIV3TI5Qke7BYbshcUQKC0mCqO1WEnNVLRJMm8aDFVwGgSQECnrcIAcwfHAAAgAElEQVRs5KRQj9ROBR6nCYO9doyP+uFy6pBJJDAyNCD3Fn+RUULQjfcEnz3vMcrZKFPjWaU8X1QxRT0/qf6M+2Lsl1At5f2VlIEflRTfSkMDo82Lte0MJiYX0TEwjJNnnoDF6pEoNL/XLQaorUYV0c01odhTkxvwOESuQmC+kImLUV+rSaqpVeJNVfZ8VYBDsjgozyF7TwHQDdmvTodT6KFkO0jUpdMOk4msAgIoLWgMQL5SQyxdw90HcUxOpyXz3e7Qwes2CduCkhdhLWlaYmDrsDEC0SxMKDZ3pJSrlBSl03c43cJ8SqSyuD21is1EERcvXpCfkxnhnNJ97oUTQK0kE8xkIit+BmU0MbTvEK7fWcEvf3EZnSEz3G4z8QVUmJQQZ9a7FkZdDWODXUjHt0UrffhgJ/Q6mi+yENXJJJKgAFmIlLJQUpYV1/qqmPiRncFGgd9hqUBqLhlZJmxvU7poQL5aFElSGXVkCwTR2eC0EAx40dvVLewzl8uEoeFeuSum78/BZnSiIxJCpMuvah2tAT/+2Vu4NnEfDvf/x96bBslhnulhT9/3NdM994GZwQwwuEEcJCGKICnepKiDWomS9vLGSRzH1q6THz5S3nLiJOXKru1NJdmNHcdrebW7kijqoiiSokiQIAECIG6AuAbH3D0zfd93d+p5vmlRlV/7x1uq8qIKRYAz6OnjO973eZ8jKGYQZWncrkMDfowPD6KQK0sqY2GEZ72hyGCCuZwaco0r35zmiQSCRXd24nPPHsHDDx/G6XNn8M4H57CRrgmohtOmSMxOp6azzmNjHCdNnWmcC01qvYGI1oHh+rfl38k1wXtRkWtkIPHvpjXcnHV01EAQb6LEj9NUh5MNpGNzD9IDgxKbFjaSjLK1IpupaW9waCIHAw5jBHBwcsgmltHBdXmTPPboQ6bGaNP8cl1JLGx+GPV6+fJl7Np/GCNDIwZQ7QA3b97ExUsXBDCOjo9pILORzMgbhQAPwYNg0K/HM/I0Pz777BN46onPIBaJiFlIWWF8dQXvH39PzK6pqUkMDQ3KDyjoCyLS0487dxbloRUKh5DNJzQpZ0M9OjzKtkmNOAdFTF/xBSi1YlSbG9WyAedYu6SyKRn72h0eUcm3jk9hdnIC1WwCmfW7uPPxOSTuzWFibAKh6Chu3b6FUimLUhNoOPzwBWLIZVKoZBdRa1VwN1nEwOQMtkzvA2t51saUEc1u24G9+w7g6vUbiPYP4Y/+5P/GGiNXaWTXBH7vG9/AP/h730B6g9GCLJJMTB2bVg7aeG9zQMa6XeBkrYwPP/wAbx97C6nUBoZHhjAwOIjp6e1YWV3By9/+ru6ABw4dEMAzf2dOd2G0h7JOIBz0oVIubJolF+F0W2RiWa8SLbIqEt0X9MPqCiGeaqBY8+D+hx5HMpvHzdvXMToyjHymgCs3PkatU8VQyI2/8+Uv4vlnn8P62jJ+9tpfIHH7Jrb3jKFVqKCcJ/hrExOF4F/Z6kBkdi92PPQQvvnyt5BKpfHYI0/goaOPykz4Rz94GRfPnUPAGcAf/ss/hivUr/vZ5aIpulU1H2tmsoxYv7G+5plKVifrdWOcbuj03am9cd1vCTjmOu1S87nfuObZ8POs5PeZWp+9ECfvJs5QA7vNdLFuHdkFHfgzeffwjO26+/Nns1/Rnt2UPZsoQkPhN3eAkQSYnsWur7GW5f+gR4wZcJoZNh+HQJHuPg1CP4n6FSixacDNVsjIo5j1YtiAAv90hpDtQKNg08d1Pdi27Pwbo8FfSabAH/yjr3RqTTYjNWmMFxdXdAAy5q831o9a24aTH13DO++eEygQ63FhYjiI/t4gdmzfJq0Xp+5s5jiplzGVw6Wmm4gpCxAehBtr61pUAgPICHDSDMMuyiIXjhpkFrQ8WhlVKJTLoSmrpjE01fLT3COlpuXatStY31gTpYw6byJQlBBQw8hmqfs4vIRM7BnR6CbeeON1bN8+rWKNP4c/g8U7ixXJFKxs+kkZrsphWg7+pPBsbvTuJEaTOEX3cEMzO57oukUXL9c+82RJy+elqIZyE70zbqV00qWDr1dNu6jMNO9RUgH1QtVN7wADChi3UHNI8+98v/izeXCoyKNrN6iJNEtM+bCbWiIeRGwW+f3cjGwYeEGSPdBFGp0yQ2nIyO348Z/jlZf/HGiX8fSTn8HufQdw6vzH+Isf/BypPCm4YQT9YUR7IqjUMujvceLg6AC85Swyi3NIpzawXiqjarOjf3IUg6PjWF7bwEcXrisWrtRywB/2q5Bs1irYMjKM4YEB1CtV3Lx5S8W29FjlihID3A6rHHgdlg56QkGDgHYNE112UXvZdPG9pFkhm3g5e3NaR1MVgiBsDFoN3Ll3Vwc3JxEsPvh1FjEs2L0ej94zAgl8f4WGUoMl74aaQAJeBjQ/4ppMJLvmdzUVrjTEocv9ncU4Ks22Jo73bR3ExEi/qMRkYvB58c/UprEYIKBA8CvF/F0WXXYras0m1trGYDAeX0cwGJY+X5E/PlL4KppkU37Bz5VJAfTF4CXOaRc/R17kLN7IduFkfnLLlAAJNjRcMzS/4sR27u5tXL99C207I9Niel2cpDLy8ea1K8oC3sG90h8TldUbDCFHnSiniJTBNOsCBXgpvvHGGzh08KDkRCws+VrpnfDesQ8kGyJPnakfNOdhkTg8Oqi9vH12Fnv37tP7G/IFJAf4wSs/UiHPsyGVSSn2bMeeWXzxi19QIcxTgiaoP/v5z9X00GHd3m4jwsQUOkzHevHC5z4Lb9CHG7fncP7qVWQrdVHQqdMju4n7hp9lPp9TzjXz56cmxpW3nFhPoFa1wMUL0mHo3pzG02iQjQOBQl+QUhIyZZglbCiR27dOYNvUBPp6Izhz5gyWlyn5qIpJ8dhjRzA+NorrN27i7sIyLly6jlSuBgsbFJpvKUWEGlWmn9CjxIFHHv20Lm9KuhIbCRw79q7cj3kOsBjm9FOXbrMjV3rFXdJPw8LGzpxHBMPaRICaDTgdFvT1BzE0FNFkuUbfF6cPy8sbsDh8MgKk3IBPhe8T1xwLKp7bfI5elyki+HfmalN73Xa4ZJJJeqUmHo0mwoGgzgc2/4xXYuNQqRYFsvC1tVp1NOlB4/YK8Kg2Koj298rTpV7tyDX92pVFJBJZ7No5jv3796CNOt774H0ZeubLVuSKxmiQ1ErmgitKbRNYVUPTMXF0BAW5fzkZpjUazxYjAavIVZxO+Z2GDdUS00cs2LMrjL6oEw5LQ3441OVS2uX3Ui5EZhInPzxfrfIG4LlDMIVnDNc8mwXGgLLIZmwvf74iOhmVyNxnJaB0EApFtB6dvjDqcOLslXuIp/KY3b0H22b3Itrbj0iYHglxfHzpEi5fuCBGwNTYEIb6ohgdHtCUuFUvY2nxrtF20xOBZyOnRmwAdUaYu0SAxaZ2VKw3NwGy0uZEy9DqrSB4weisFlqWKuxeD27cWcda0o0PTi+qYK81SnC5ONU1ICcp870Rn4AjC+8g/tZEiL95r7r1PCrVqthFHCDk8mXcXEhhJVnB85/9LPqiEfz0xz+AvV3Gk48dRNBtR7VAHa0TmXwR6/k0RrduQ7kZwL//99/HQK8d/QNhmU4yNo6AXSFXRKteQ1+PC/Z2EzOT/YhG7HA5GkbG4fHB43MIoKHXD437KPFbXI4rorZQZGHvlrZZRlhk0HFoQNCu3lZyB1lVHr8HFTZ2uToWmeQRJ9PAhWhflMEOGIgF8akHDirukX4jbKg4SXV7PYoXfP/keZy/ckNnfqgnrPdFGuC2FV6XFTtmxuVCvhpPolihltqOtoXsHDqXW2Wsy/OHco1OtUP6oZJtdm8fw5NPHkI6n8DtxRV8+NEC8uUGvOEwaowL8ztkyugieFw2+esEI1nvBENRpBIJAXYWSo8sFkTDIRXxjNAsV5qS9BmmEJ+SXR6f8jiy8XPugD0l0wio1ec55vMSDDKRx2QN8Dnn8hXVMowmZROhs5TokwA9evjQ96gh8HF8dECGpYwCZO3Gs3N4eAhra3GcPHkC4zOzkqLSpHV+fkFr/MbNm8gXaA7Lc8op40MyHBjVKif1RlVgyoF9s4iGw/jNX/+aGH2ZZEK1xrG338b5C+exbfsMprdvEyjACbhhZLB2DeJ73/+RarmvvPSSmuTvvvwdbJ/dhkcfeUxmilw7NO8ke4ZeNeV6EfP3FhBfWZfR5NLyEuqtGsa3bBHzo15r4VOHj+DA7l0oZdZRTK/gxoUPkbh3A9OTW7Hvwcfw+puvY211AWuZIlyhIezc96DOkdTKFayv30Op1UZ4cCu8kXHEBvpw8fJFyR4Ifg+PbMHAyKjW0h/9X3+M9VRGn2MkHMG3vvlNbN86g0KaxotendWsZznx7erPyQ6h7I91xcL8XfzsrTeYl4XRsWENZGZnd2B1NYHz5y4gvrKMTx+5H2PDA5i/cwsri3d1xtosTVhaDYyPj8ijhQADWVNWxp8QgWpZDMu4DfkHNC0epPIWLK5VcfihxxHqieHs+Y8EQpBB9dGl80jmN9Dvs+NvffY5fP5zn9f98oPv/jusXr+KbeFhdApMyOLgqYVGrap7sW53odk/jImDB3D83CmZ/D7xmSfx2JPPyvPmz7/1TZz98KQ8Fv7xP/mfMbp1l8AlsswkvfN6lE7DvoH1OGvUX04H42FK5mi3ru8O87qAcZf5Kw0/pbuSnZkewsjQmmIEc1/xjiCzQM305uCR5yj3Ate6kQiYoaKh/5vhquJGyX6mfM3hkHSA4JzpGzZ7hU12cZfNwH8rOQKpPEolM6lwYjkTcGh8wioWgCcms4lr5M9jP8HW7RNQxEQ16jEoMdL9R0YCmc3GV4R/3nbfwV/JnviXprD/yf/4K/kG/Ov/4WsdFpF11BHf2FAjYoMdfX0DSgloWZx49+QlnDh5leer9KazU1EMDzDTnAd3rw5nfugsNnK5ggwHCRTQwI3mdutrcR384WBQm4iGX6QPaxNtZpZ3m2V2KwQMGPHHRcnLXJN4Nvd0h5dhXg3Xr1+V3m5keFg0MtKCObXxeP26hMgcMBEmNMNh1Fxd05sPPzyJwcE+mYrxYiJayKKur29IEw02HKRK5/I5GWnxezgRMjocQ/ORG/0mNYfFg4j7Agc4CaI7uRNtiwORSFSvoZvdyY3KjUL9Jg+C7mRJLrCMKxKwwH9i3Kx5KWsqsInYGzNDxiuaWJCusYkxAWGFRnqwmfzzF/8/C3hDVzLSDcVdNQwNtjudJHU+k03JNO/EiXfx4x+9jGa9gGeffgIH7n8QN+6u4t/+x++rGLc5AvB7ifzSvKeBmbEe7OwNoL22iFLcUMMrTidWS2UMbp3AlulprKxv4IOTF5ApN1Fs2kWdCwbcsLabiEXC2DI6ivWVFayurEoCQG0yJw+cWLLwjYaDCHo9+n9cF3TkZkNJuQRzlEmtJhWWFHU295yC1SpVyRLIEFHGPVpgygYPOdHBOLWhOaOdTuUeFYA8/Iiw8+DiY/F7VThvmqzw70T72UzSRKgnGkM2X0Tbake6UMbyekpSCVLs7z+4DzNDQYzEImr+DRLcgMvBGMciqmU2Sw41bflyGQ6PB2VG9DQa2EBM309wiU0gLxpO/dhYkMKmWEnGvhRKOHDfQWPOSQroZnPCQo1TPaZC8OewqZQbdZtu0W7JIbgzUvk0bszdQqXdRk80qqJ6aCCGvp4Q7t66hnRyTdF9v/O3fhtriQ1kCkVsZPOoEnzoQM3vyBClHnG89dbPRY1kAcwRFFFtamRf/u6PsLK0hmDAjoMH9yOXzePqtVt63fT2eO65pxTZxeaexTsL17fe/DkuXrgOLw3jyCJCE1/79ZdkAljKFRGPr2E9mZDhIP0faLpVKzQRDTrRrDYQ9Lvw/GefxNjEGBZWlrCysYHljRTml+NaX5OTU1hYXBQYx4kZ9yGbjLGRERlN0rxKtNRq00QRURJFGjF16JyiCUyk2RGN89gIWTiQg8/lwfBABE88flRmc6//9C018FunxrFr5zattYsXL2FhaQWpbFkZ8I0OJ9m8gFnJWkUZd7mJ8jMPPoyZbVvw1FNPq+g6ceKkzjYeEtSpGud7iClAKQoLeoJh/P/8fM2EkAUYQQanoufcbropOxEIOiWZIPCRTGfR6hjPDQJkOgfZb9QIjPq1p6pl+pKQPtxSk0vvBZ57bfZWbhYfpCdTxkVfg6YkIDyL6OvBiDkWVKRHcv1SimClAajTgd5oWIAdCz/G1XFia7M4sbyQwNWr8xgZ6sWRI3sRCLlxZ34O5y/fQjJH47pPJo4Ek7uTGZlkkc2hjGlSRwkS8twzXgP8xXODngOKNmxBhlo0XWcig8dtxfiIDdOTvWoYHNS7NlsIeymPK0mvzPOHjLou9ZJnNO8gAgacJjFqNBIOKc2BjZEkXU4Td8ooNkZzUmOezhYFHtc6DsyvpmVmR2M9pjLQ+4J7b2F+DqV8FrVSCUP9vZLYcJ3yc749d1NyEH6GJqKR2ueq9roAqy5YvZlU070PusZ6PNso7yPrg3hxrdIWQ8buIFOgDn8kiHsrWSysOHD63DIc3iDqLUoNpDSXTMXWgoBbRsf6vA44bB24GFXH6VyNRbNFEgKel/xFXf3aegrxTB33Vgt47PEnsG/3Dnz7z/8M7XoBzz1xCOODfWjX6GbtFSvp7uoi9j1wBG1rL/7Vv/oT+XdsmRhEMBJCpWpiJ9fXVpBLldATBCZHYxjtD8NhKcNurWqCT2NXu8MiY8xSuYYaz9VqC9fn7hopijwp/Ni7e7eacjJmSoW8mXyx0bVbkUzEYbd2RI9vtB1YTdVw6twa1jMWeIM0VuxgoDeIyeEhJJbi+PpXv4QLV05ruBAK9ePS1dt4/9RF1NsVuGjqSCNiuweFdNEU2J0WYj0ejAz3CKwki6resCmSs8l2yOVEb3+PQOVcModOvQMLJ+xWYGaiB3t2jyJd2IDd68OZj1axnizD6fGKJROI+AV0+zx+lIpkRRiZBA2VOx2bdPk0bmzXO/A4LNg+NSrjyuRGEmtrRXlM8FNnlCrZKKRpyDCMoFyrJtM2gjT0z2CD7feRFk0g3C7/mGKprHMlmcrI96lWJ3DFDsMMcHiwEsA3TBbI14O1y84d27BlYkxnyeBAPy5evKAzaDmZQaPeVjKUvHksZFNUdGdqBKT5kjGF5eKmqWIxl0Cr2sI3/tvfltZ8fGRYjAEmR1y8cB4nT5zAg0cexKHDhyTtYiQu/YaolmBWPT18Xn31p8jl89i+YwceefRR/PzttyW9OXzoMIL+kO48/tTFxQXUmzWTTlAoKgFl/t49fHj6I/REg3jhcy/g7r0loGXFE48+gZnxLcgzfQBVXD7zLlavX8TOHbOY2f8gfvjqj5FYW0a+UMOW6b3Yf+QJtOkplL6H99/9CWKxCFyBflQRxOT27egfZkwoY0x5ODsQ6x/Em28fw5/+2V8KNOR07+CBA/jDf/G/YaA3JsYm791Ox7Dm2JDSFJHRxayDyRQ89u4xJJMbauKnpiYk+aOJXrXawNtvH0cuU8AjR4/A53Igk1xDu1FBo0K2VAUOytdCPgFFBJmZMsDpuEugXgf9sUHVfjQ6XV5LoGX1YGm9insrVeza/yBm9+zB8Q+OY2ZmGpVSDblaCZfnrmA86MFXP/OY7sd6q46//LP/U0yBSMWGoVAEtUpRbEcLB2GVGnL1FsK796N3+3ZcunUNq+vreOLxJ3H0M08hky/hu9/+Fs6fOYWAy4v/5u/+99ix74jqJc70WHvJ60pGexzgmXqRfUFXDmya9bKkBJL3yPzb9A2/rM/ne2ykpKbZJn6v5rvFWoTMgraYDdLnw3zNSI+NPKErQe6m4cj9/5cizBXFTpaB07nJJDa+N93fxmzQ/GZPIbB6MxJdUp5N2Rl3kmSvTQ4ljdkg+w72EAQvuu0Kzy6BhpIzGKBD7w/vB6thp4m5sJnOxsdlbO+OQw/8SvbE/8mRgF/6Ab+Sb8Af/qOvdHh4wdnB2saGJAAshmPRPnj9ITQ6Dpy9cgcfnLgiClDAY8HEaAiT4wOaEm7ZQnf1MPK5wuY0mwuRdHW3pkB0LWVMFCdJXDzMN+eFIGYB81I3I/W4aIS6WTmlNxF5nJZ2Xf3ZyPJyZVYuCyAeVMxrnpyYECDACTKBAMZY8efTFI6bh8ZouiTazFQt4uzZ05rcjY2OabMRoeQUicwI/mZhxyz6QpG54HT7pK6UBYqhQnIxc+OyMOZm8rpdunT5/Ey6gFWUH9ITyRRghJfRm5qNwg3BDW6o/Ibq3zVZFNJnY4wis7YZd0XmAUEIM702AAN9AgxrgJcjiwdufr53dGjnQaPCl4ZbnM74jHssi3FevMagrqjile8Jv8ZClbT6TC6DU6c+wFtvvgob6vjMZ45i7/5DuHTjHr73k/fQsgbgdIVgtzpFj/f7OxiLuTDutKC9voxCfAXlagWZTguJRgM9E+PYc99+VOttHDt+GtfvrqJm9aghHOqLCD3m+0dgIBGPG8M1ZawHMbllXJeVz+1COOjX5ILFK6fGiWRSh2wyldBBRN3f8BCNXzaRUosV5WJJwBSN/eR0n1hDtpDFQH+/ChUWivRFYOPMpqcr7uAhbtgBnKwaExZRkGs1Td1onkknbxYgNFvj5LxtdSCRzmNuYQkbqSzK9QYeeuAg7psehttm6FNM26D0gMAQJ46MxxKDw+EQKFCim2y7JbpoM7pt8zB3qVGTtMFqmny+FgJR3F9ke3CfhoIRrRM6WBM04bS5Snp3pazmlGg+pxg6pEkXq1UUN1Vt1XDt1i3YKP3JZeH3uLFldAh9PUGk15exvrqETrMq93s+T8okGlY7Aj1ReHx+TV4mxsdkvCMqv9OJmekZrW+mktBw6aevvYalpRU8/dTjes9JWf7ZW2/LfX3n7p266OnQr6m01Y6hwQEcP/YePjpzFocPH9icLOZw/5EHtAfSiRTu3L2HpZVlpFIsWNOwULdXa2OwN6BiT8kXB3bjwOH9aLBwaTZw9cYc4sm09KAEArmnScklY4P9fbQ3rOihQr6A1ZV1mVCxH2BTR5CP+uNCsSo/FNZVbIrpZaE9xJ3JopauuzYHtk0PCng6e/YWIhE/Pn1kH0JBH5aYB51Kow0bluNJpHINuelzvsTKgPuCTThAZ2HqL6m/d2Hr1IwaFsotWGBS99yomYkO15bkDLzkKYMR5c/ogFkTkpZM6uPE2DDSqZwo2QR37U4bBkZ6YXcx0z4jAzixUTxuxXR12FB2TEQfC0R6KvCVEhxhlCL/TJYOm1Ia6PHc8bgZVerWec+ifnRkUNM+leYWiwAcRogRQGDjYGmTym2BLxhAb3QQiWQW5RLPKRuuX70HHlm8F7bODGJ0rAeFcg7zSwncXsih1WFEWwd1Gh9q6shJJaUDZsrFz5R7hdNHr4fUTpuAlFqN5ycfl03Npvmnx4GB/pBYH7lUTvrfLaMebJvuRyTkk3wo4jJAbSBoAGOyY7rsLQIhPh+9R8r6PLgfBvuj8mignlzFFD1O7Hb5c/D+oQ410htFfCOFltWFetumpB9m1cfjSbTqNkTCNridFgwP9Stuz+106Kwim4lRjgvz9zQ98wV8yOeymhyx0ded2TQ+OnxjxMiTM7WhjxoNKLWqPoEHAcahlYvwuEKoFGly1ULHXkfHacHKRgkXLudxe7EBhyeAlqWOvgGmGZSRTRXhd1nRrrXhdlkwOhI1sgJOupo1hMNkEBjDR64tTsdY2DrZ7KdqmF8vYu++/di/dzfe/flbWLx3D88/uRczW0bhtjnUcGRyBdxYmEPfyDhGJu/Dv/k3f6q1Njk1aHwwHD5FmlFmk06WsH3SjZ0zE/DYOnBYmCVek+knfQTY+JCZRYZHi3GD6RzSOXq1mKlbNNqDaCSiqalMSHNZ3ZX0x7G5WGPUZaXPaLpI7xDi6SqOnbyNpQ0SFgiSd9AXCcJNPwjY8Rtf/zVcunYGC8urWF8vI5kuoc5EHLuJNFQiR7kNa4c+Nj40ynk47W1snYhJDkEt/HqijEbbgnrbDpvLCZfXp/1VzlP2YYCEqfEYnn3qIdy5fQ0f37wtwGF1pY58gVRfq94nm5v1AQcYxj+JBwOTC2yWlnxz8pvnSqVYR5Bm0lsHEfK6pMlOJNJYW88hST9Us5l1BsgaUDVMC3A5YGnW4PJ70ayx1uNAAnC7OGCKCYSnYzvXHs9d/jzim7WqYTWS7cO9qklpc9N0tQOtzZHRITz4wP24desWLl68LEYqjXnlI/SJPZMptRWfZoAAjS+tdrh9fhw+vB8XPjqOeqmOf/7P/julw7TrdQz2MflmGW+9+TMMDAzgc5/7HByiY7dU/xFA43pm+AKbm5e/94rqu/jaOg4efkD36a25OQz0D2ByfIvqkli0V4y3UCQo0IXn0drahr6XcYn0l2DayuXL1xHrGcDnnvsCeoNBVAppdJoFHP/Zj+BvlbRfpw8cxmuvv4FCOgl7m/LYYWzZ8yBWMwVEoz7cu3kerfy6vAfiuQa8vX148vnnMDY+IaZErdnCtZtz+D/++N/i1p15k+JqseC3f/M38du/+VvoDYVR5jDFTdkDdA4wLpNgNyM6KRH5gz/8A62XrVsnEQoFNOxjjG88voLbc3eQyZQkYSRD4PbNa3Ba2vC5rbC2GyjmGf/sEcDPZA3S0y2MktZZZJghZJ7yPoWtjbVEChZXAPOrJdy4W8DQlm349KNHceLUCdUU4VAUK6l1zMcX0O+04oUHH8CLX/w10Pzym3/6r7F+6xpGLH746HLfasjDwM0oTA5h/GGkfCEM7N6L5eQGVtfjOHToAB586FGZeb7x+qs4/vZb6AuF8NQzX8Tnv/I7aPIsa1U2a3pOuo1JpqTFhL3EWmVpbSb2RsNvYvl45nK9dxtiGe9tmvOxdpcMVQM+I6EhQMI7pkvn551BqWS36eNuCDAAACAASURBVDc6f5oTmnQZ+RpIzuAXI4Drq9srsM7sRp13G/8u05hr1MSYc/saWQTvA3qo8IzWz2MMasdIAniXiMyjIaPxKFCfQ+f5TXNzxp2SvSg/AaUxGEkh+zm+R5JbiFlAQMX4GGw/cP+vZE/8nz0o8Ef/5GsdNks2jxXJTFoaWJuFcS1e2J0eJDJF3F1K4/gHl4XgRsN2TIyEMT4SU148F+Q4Kcxuj6ZwXAgbGxsqOOggS/ocp8osHLk4yCooVRqKUWM27ycLO6Amifmf1LoRrTQGg8ZRnwuNKDOLGNKo19ZWUShkMTw0ZBw17YzkcMHp8uhxuJh9fh/WNza0kVjwExS4eOm8KG0z09PwuMlCoP6SUgWn0QrVaqJfy4CMZk0kam1O5LiouRmLxYIm0zzQCA4QQ+dGI2Cg6BDmGgvcaKm5p28BT+Ou+yh/Jg8L40hqTKm6yB3N80T/VyYqH59aeWNqR6Sdvz+JE+F02BSB/P/alDxsFTdjnPMZqUcKK6cflXLxFyaD1J7LXETaW5+KVNIMT516H6987zto1gp45qnHMDO7Cyc+uow33zsPizOCQLAP/dEBeJ1W1MpxHJgdhjUZR2H+LvLxuKYIVbcTqXYT3oF+jE9vhcsTwLH3T+Me88ZbDoEXjk4DDivU9FMDXs7n4SDFMJ3B/j17pUuNBIMyCwz6fdLnRnrCSKTTKFUqSCaTajIKBebc96MvFkU4FDBae05LW0Sn2SwbQGcjsyHkXsBOsYD+WExGRqTm87IhbZp/JiVM5liNTw5OmXABcv+WjwDZIHaHDLM6NofiCFO5Iq7fuoMN5lq7XHj68UcwHHLAjpaaZR7CQlxpttWx4N4dRo1xom9X9Cd/p3I56der4SkD+ugGZ/NlDlKaLqVT1P/RDDSMo58+ivjqmkwaKZ3hxUCtP5s1sgUoHeDrJVOgIX27+cy5L3KlHCqNCtZSSdxbiQvkmBgfgcsK3LdnFgGPAxfPnoLXxbgaur8XUe8AY1MzCEb7MDw6hkbNTNTo3UFQgLpxXkx8jbPbZ7G8vIzLly7A6/bgpZe+gpXlJeW0nz59HpVaEzM7JhUnRckBP8+pyUnEl5elyeRrPfrwwwI1OLXpHxzArVtzMnRKZzLKpeZFdvr0ady6voBKsYqIz4otY8NYj8cxtXUcTzz5KAJhvy7/crOFxZU1JJNpGZ7RrIqNLvcaaebR3h5F0cVXVlAuVQQ05rNl+PyMF2PSRwvrazlRgLnBOJlvVdjUWhEI+BQjR7PBaMQvSmupSLO3NoYH+/Hs049LE37q1Hk5VW+bnRUo8ObbJ8DhNT8r6v+4d6hlRYcsgLpof5yc0yiSZxvTNQo5ZpST2k/GgmlqORlQ5FzXOHxTEbgpE8Wu7QOSgrQbTSwtJ5HO1VG3AN6wB6U2DZRMYc7Jtt9nR5D58naLjOTU1FltSGcL8nUoVOtotMnLNLRGe6cBn9MmsGB4KARa+nM4wkY8GgkKrCM1n8BKuUDJA8++iuivPJdoxsXNRRCDjvzlUgOnT15Fo2YVS2AjUYLXZ8GuPeMoVfNybJ9fLqBc62jiW60Z408xuhqUUVATSWCAhRkNQTlxpNaZk34m0wBkbjabpkAhVZ4DRbfLisG+Hq2jYraAZrWD0VEbIhHeCy4M+kwxRL8ZNgyRSFjgBj11orE+rMXXNIHt5jEPDfbBbuGkxGixCYDzfmDhVa2UZVjroON9qwOXL4RUtqRUBzbBnEy6VRA6UchnMDQYMw7YtZqANsrlGpQslUpKRSAoPUQtet6YspGFxkuUd4ac1jkJUlNjJlc8E/g1nmX0/WG0qFyn7X7k0qSzF+GPuOEMeHBrfgPH3l9FMkt5kxu+kBewEFypCggjzB0JelArUQ5ng5fAkI/u5VWlFcWiPQLpCDyzJuCedTi9mFtOYyVVxaH7H8CRB+/H+TOn8fqrP8dvvPQgRvp6xBQgA4r7bSOfwMjUDCzOGP7i29/X/t+zd0bxgclkQU7nuWwVXncH9983AgtlTX0xjAyFgXZJjQnN+7pJQ81OG4tLK/IToPEne0fWEWQ1kO0S8Hs0zKCJYCadkuGfk4kfFYJdlFoQRK2jd2ASP3z9JCptN9wBux6vWiIYYYGH4z+rG20Q+GuiUqV/CNATi6C3L4aF1VVkGWXotCpKV2wLlw2p9aRin6NhH6K9vbi7sIJMroJ6y4ZSlZ811yyZIGS9NLFzdhRf/tJzuH71vJJ2aKh78fI9rK4UFBtII1O5oPPzV0PPQp4AAcEyuug0MDE6LKCV/gzcQx47MDkWllTU1qkLTCGrodFyIJ2rIJ1tyjhUzDX6mDgdJplAREdCnJ/82eshU4ZZ6V7VIGSmcDGyVqlUm8jmjKSgWSVbqttIWLRWeE8SpOX9J+kcgfMaNds2NJS7+snZyQUcZrKVi+kHRprAu5Px0OFIBI88/CC++63/Fz5XDf/LP/9nqBa5zzqK1Xz7Z2/B7/Vi27YZDYimprbC6w/A6wuo+SukEwgFmNSQx3FGFN64gcefeAqXLl/D/fcfURoBJ99kHH76oU/h3EdnNVndPrtda5VMQTJoyZJZWlkQOEM20dytezi4/zA+df/DcLK2pCSrmsGlM8dRjs8jm0tjbNduHP/gAzQKBU2/mW6QaDqx48Gj6Djs2DYWwzsv/wfE1zbgiY2g5fKhQMZjuBeHHngQN2/fxquvvYF4IoVCsW5MBm1W/P7v/1M89fgTkm0yFpqDBn5uBANSmbS8YObu3MbJUyfx4amTiPSEcN+B+1Rn8Yw5c/pDXL48B4e9jd2792Dfnr144zUOk1qqDemx06Bhq8cOS6eBcMgrs0g+Dms26dnFXG0g2tOne56yBKYKpfJVJPLAx7fSsLqD2H/4MI4dfxeHDx1SIkmLtc36EkrLC/j6U0/icy98AYVKAcfefhlrNz+Gc6MIf8cqYJLPNdYb1VCkwSj0md1I25y4PHdTaVv3Hz6Ap597QZKib//FN3H9ynmEfR488+yX8OhTL8Lj96HZLOm+b3fM4NIYmRuirVIzBETT/4ygl/EXMGeuAQ14z7AHoeEhv49nJ8//sdERGTMzmY1nMx/HMA8Mi5igP+tB9jLd4alJHKurRqUUk/IWggiGiWCACPZwZCCwr+DX+Hy6BoXcp+aTNgkxhhVgfobMtB1k+JmUNO5m1pqsdXlf8EXzefEeMt9noqa5f2keLjCech35lVF6aBIXyHbtJvR0h6D896Pb/yZ94FcSFfmX//Alyevi6bhQIoeDTrJm8kL5QCJTwo07cRw7fklNXMhvwcxkFDOTI+jtYRa6BbFYv6b61GySFkl6M80ySAejWZzJ4bQLDad2nxo2FtkyxNiUHZhFTUqn0cxpCiftZUgLTS7j0kXzQqzLsCyTSWJ8bExyBVK7eBHQUZcHuZkWWYXMCdkCZGR1+tRJXf57du+WSZsm+YwPhE0GREo4IFUGbTnDkypMwEPFDA1nggFDB6JxSbkM72ZcYTcFgK+DTSuZEJxsBgIhUdyIklOzKImAJtFGA8TfivHZNOiglwLB764PAV8HqeF8r2QG0o0d5HCCBmCNTTmAvofxZHxcI3GQe28xr98yO6nXtMk5NeMFzo0uGpfDIfd5TnFPnHwPb/z0NSG9Lzz/FIZGJ/DqG8dwYyGFYtWCaHQUsZ4Y7O06wt4qtkRdWL1yCREihBZgeX0NnYAf8UoRkdFRTO3YgZWNNN5460O0bA6kSzU1tCGfGzY5nkPranRwEKuLiwR8cfTIp+UCH+vp0aHONTQ2Ooy19TWEe3uxuLy8qaluqNEcHOxHf19U4BOR7JXlZUR7YpoO8c2koV8ivQGb07oJHoQlJSnmcyZD3MYs4SyG+gd+cXiSksgDkJ+FP+DX+uFkhkgp6ZvUlrEg6tidyEuvXsWtO/dUqNJkc+uWYRzaNQ1bhzoxyjpcugCVXmGjdpesDRpJ1YngYH55GcFIRK7C9pE9WnPMQ05wkthuCTHmZ8W9FAoG1QCMDo2K+tzaNG4iiMQClKAA2QLS23c6AuAY9ce1ThCPcY9taxvZfBbnr15CulCSQRNNecIBD4b7euHjBLjCjOQWhocGMM/UgGIJw5NTmJiZRb5Uwu25OSwtLuKRRx4VELa0soK79+axc9duTExMyvuA1w9ZDelkQnv19Z++Ji2f3eVCOBzBjp07MTo6qu8h64WNRmJtTUZ9U1NTkiNQxkNQYHFxSb4R0VhUSQY0Tzv2zjv48ORHyCQrcpHvobnaehLBYA+++KVHMLNtUjGPiWwOb7/7PlJMhojyIq1qYlgqGxdyTjlJ1ybIcXtuQXvHaaeejs7XTF5gxFbBaP1U/VI0AIFXAaZpdKzSd2+fGdd65v+fn8/gpV97WtPze3fmlCfN8+mRzzyJ9WQWJ06fx6Wrt5TjbnczRpIUbDKd8nA4jKbQ6w0IrCwWypoc0rCKZzOndUbDR8lLALksY7nM2SkTRE7OGceJDp55ZFaGoM16FfliTSZOS6k6qCh39vhRq5RhabRFQyYzmK+dEz7GRnEDsflU18h4Rhq/Uc9MGgILDzIcmky+6KC314fenoAKRXQa8qdgM0u2Ain+NCitV6l194nFwjglamxdXge27ZjS+fbBu+exeK+JbTN9ktrcXUggmS7i8ANTKNU3xKrJF9mEEPxyIp8vKvqQoILelw7QEw2L3k+DKEoZDMXeiqGhEDbW2SCO4d486bWcXjPj2SoWnHGA9wtkS67zMwAGhxyIRr3YN96DYJjGfRuSLtGXhOd2b2+P/B6KNA7b9MzhXcW7MeDlPm+ZOMPNKKguoMw7Jpvl/eKUlrbZscqLhBKgHdtmUC3n1eSxGVpcmBd9miwLFlrUgmdzRbGPqoxeDdCMt6lizdLuKAWEhR2BaxaaNEIzkgETecU7iF/j91AvPDhE010bSoU6SCIijbVtaaLSaSORreONd9alJW9a7HB6+N6T6m0XYJhJFBHtYY43TVmt8n4J+Fzw+1ya1JFtQso9XfVZyPKOsTlcWE1XUGw60NPbhxeefwav/vCHSKzN46UXn8BwNIR2vSnD42K5igvXLiJVqmDXvodx4tQlHD9xETt3DYiyurS4jkaNsqwO9uwcRTG3IUDAbXVgfJh1RhZ+P2MhPYp4LRRLmvLSdd8fCGo/M0qNDfjEljG9jzRZHR0Z0jQ5Hl81oFgmJylRqdZCqHcUN+biSGXbmLu7ij33jeHFLz+NU2fO4edvXUAuT1aijnVtm0YTGBoNYtu2YThdASwsZXDj5pJYQozJDAbIK2gpGo9eCqUspTgd7N09jeW1Zd0zSytlVOtkALE24W1Ux8zMAPbfN401NpDpFHzuAMqVDm7diituk79mZ2IydLt+J4VI1IW1DQJppmHuH6KXwDr27ppAPlfCnbtxMY3CATuGom41jD5XU/Rpn9+J/oFhlCpNLCytw+nyY2m5rJx5GuBx69k9LrFt5HuwaWTMn+RyMv6sA6/Hqn3DZoSyUTbvZBFyKCPzZJDhVzHRhWqkDBOKDRk9gNTOsC4kKO9zyAhRE1eavDkpEQkhHIkKPCULiEAcY/a47mamRvH26z9UnPYLn31ewGe70cCduZt4750P8eIXn0dvOIirH1/HAw8cwfTW7ard6IlBOvz1jy9iZWUei8sLmJyagsdLSVRYqQpsitfXVsUCivVGsLCwgImxLbpjeM/F+uifk0Eqm9ZgYmbbFF753itiLf3u3/09tJtW+N2MU60jGHDgzZ+8jPitKwLjHT0RzM8voprJIOqww0d9ds8Qxu87gqVEDoXkKnK3L6rB9PYNITg0ipVkBqfOnkcyk4XbF5CccceuffjBj366Of314H/8/X+KR48+gkqxJECEgDFL03TGmCCub6xj7u4cfvyTHxuWwPSUPIF4HlFm8dHpj4FODX3REJ54/Akcf/ddgYBkrvAeJMOpJ+iF097BxloWu3cNIxwOIpna0H95/pFd7HF59V/WWn39vZL62bxB5CsOnLm4Cjh8eOypJ3Hu4jlFpdfJSmK6gx24e/EsXnj4ITz3/AuwOix4582/xPyFs5j29qKdLUg6wJqLgxJ6gjTdQUR2HcKZ2/dw7d5d+Wy8+IXn8amHjipJ59jbr+ON115Bo1zDV7/6G3jpt/4+KvKTIoPF7GMyBQTCK9XHSHhZm7PuJuBLNifBgV82COdr45o35tT1zZjxqoB8NuRkrnK/dNkFm565+l4OTtPptPHMUgSuGTAZ00DKBowfQNeUvAsK0Ficz4f7h3UgnwNl0d00gm5aAf/ONd4FibmfWEcqCY4yhCZ9tQhc0iy78wvZswHwTIoCn0uNKWBW66afAt8XA/CJibkJVnQNEw1wAIzv2Psr2RP/Z88U+F9/9/OdZqeJeHJVCDb5YZyUsWEZGBqWgdrp87fw5ltnVDiRKbBt6wCCPqdcg2kSlkpn4PMGsGfPXjVrLDzYgFK3lthYQzy+rIgKFlCkwbrdQdHY2EhwcXLxEZkK0VStUtUUhJ4DXNTcXGy+RXVsGwSZTeLKyhLW19fkSKp4QxeLHEbrGcopJzmcmhPokAbfahH9/L33jsm0Znp6q5EGNFisMgnBIz8CLnBGr1EHxw1HUIBIGZ8DNwGfE5sRReox3aDdEWDwy2aAVRqbtFqiyRkTPGOE+InRh6EbGZqRiZ3qImmE3/n6OY3i67JZjakJv26m14xQ5KVJKi8LV4MO8n1v1OpqJuk8zqKbEyA2W9T7yaTISt2oQRV5AHGKTtCEkys2keVKGSdOvo+f/uSHQKuC+/btw849e/Hm2yeRrdrRtvnR0zMIh8UOn6ODoVALnnoSi1evIsSc0nJFJkxlG7BeKWFoeloTnny1gZ8dO4F4qoBa2ypE3euwimIboNa4XISbDIxsFrtnd2JscAROm106PkN3LaNa5USHnQ6d/5t6vdVyRc08TeJYbJCumM9l5NTOy4aURIJPzJxmzrDo1PrcWEB4kU2nlY4RZKPMaU65LKduUbo0UbGg3moaXTuN2uQ0yyxfTv9dsNhdqDQ6mp4mM3ncubegqV3/QB+2jo9ggBTRYk4HJXWoPCiJmnL6wQKf648TmthAv5gCJYJppNkGxuDxBtQ0+PxBTRVIY+NnT+oo110hm8fklkk1rpRI0MHa7nTIeI1FPXXLBBOYODAxPqH1JwoXDdE8TkVUJTMprKeot0+IFsqEAxed4RmP3qoKuOnvZeThlNb49bk5RPr6EYzGVKxvbKxjdtssRsfHsbSyiq0z2wTAcN0XikVDSQtwT5ER4sbVy5dl3iSzwyqzbhsYHWMhblIwiLKzOOoJRZBYX1dsYF9/v1IINpIJASqxvn4BBQSIVuMruPbxdVy6cBl3bsUlI+iPGh8TNuJTW0cxPjEMX9CHuXuLuDO/KHkUqeM8J/gcyuU6nC66jDNqzS8tOOly9GtwOz2iaVNrkc6W9Hype6crOJszGtDxtdHNnkaDxVxVtPvZmRHz93wBf/tv/w6uXL6A8+cuqWBgHCqdoAvlBpbXUnj3gzMqqHmDcg+6vQRvmnLKTibzGByk1r6DfL4kan3XX8SAi+ZOZZFgzCj5NzbhNlg1xW1hZiSM+2ZHwAFvan1FpmX5qgU3lnNYTNfRJEvB6YKdgKOilGhgav5IZ3QZ0Nl47nrgcBmvFwJImiJw0k5jQS9BzRoGh2IIBT0CNGiy53AY80QCLYxBW11ZQ39sAPcdOCgJEHW3LJQmJiewEl/C+fOXkdroYLDfjZ5wVK/17vw6svkW9h+eQra4IWBicTmrqQ0ZHIwsLBYr+jtlb6I4OjcpirW6ZAyMTSMbxE3UstNCrcqHMYwaFjXlsimEXNSOWiwyGORrY+Qtz//JyRge3E5mSlXAFdcIc8M5ceM5Szo7mTgs/AYHB/QceMYw0lAka7tDABSblCpdoAXUMU6tqUanpNxtPxryfnAjk0qgWipgYKAPbrdTbC+e8V6PX8AQP5Q8WRe8vygXs9AsLqiItYYAeUPZU+wVI3Zdm8WdxZim0p+Ev8hqYMFJU10C9m1KGNwhMVE6pPZaHbhwbQGnzuXgCthRa1Haxkg6o/m2skC2U75CCqsdbgL2jZqczQluRUIOgQL0F6CpK0FVpnswArDacWItV8Hw8Ci+9OIX8cp3v4NCJo6nHjuI0f5eWGmeaXMincuiYWng3Q/P4aFHnsd6uoTv/uBNTEzFVFwnNujc30E2lcP+PTF47C3YGfUXIVMghnariFIxtwmiuSV1nF9ckMSjawhmpIEu+HxusdLiq8tiDPC9UwxXs6XPr97uoNgAPOERrG1UcO3GClrtMg4eHtSQIZ9v4va9NSzHN5ApFtVE0zOAhnSBoEcgzpkzH2PhXlq+SmRi0hzY5YLOC8roaqU6kvF1lIt1jA270TfUI5O427dTqFR5h7vQZMENRoK1BSjJ3qQpSyEBcEpIsloxGAugf8CDUiUFX9CLJrxYXWtgcYX7h/dbHaNj/bC0appkl0tkmLQlER0b8MLvIrjBs5Qu6DwXaNzpR73JtUVTW2A9WcJquoVinfWJOSucLk7oOZBhJntdXg71Cun4ZlBBdiXP+raFzRbljFVTB6q54uCDAm7xAH5xxpFtR4DNSvNgRg67WBcwXo9UdHq8ODcBAdZIND6lDDSo7+GdONgXxpWPPkA4YMGzzzyJ+OoSFu/No1RoKGni8y88gmtXLuClr3wNkxNTCId6tP44QafZZ2JjGe+//zZW1paVhsKkjlKJhs0efPELL6rmmr93Wz4aNJ4dG9kiph/rXK8/KCbevYV7yOYzSGc2BOpvGd+Kow89hpYiSPnZcqpcx4cfvIUelxWnTp1Ax+XGyvIK+oMhWEt5NCtFRCe3A8EYfvrOSRw98iDiNy5g69YJxMYn0HF7kSiWMTI+gRNnzsDqcCtelKbh3/rWd5DPl9EX7cE/+N1v4OC+/TKGpSk4a8dsJoN8IScZ8epaHDfmbuDUR6cxs20rDh46iETC3MnZdAaFXF6+TWT5XLlwXqkCbACddgsCXgectg4iIS9K+SJCBOvDPvT0BBEOB5BOJ42s1co+oYlS3lDWeffVO20EegZwezGL90/dRscRwPNf+ALePf6e6p6xkUlJICx2C+YuncWRPTvxyGOPIzbQg1PHvo8rx9+Gv9BEr8ONoNetIQIoKYYd4fFpDOx9EH/+2s+QUR1XwmNH78fRo4+pznr1R9/F4t3rSK0t4qGjT+O3/st/CBfTATp07qePmGEwy1dIUmdGdhrdP89ckybG2FlGBZspuaHac+/QD4B1t/EF0PS/WpE8ia/LMADohRZQhHmBzMx6VYOCbsyfSRgwzbah6BtJMd+7LrNVTFCvT3XLJ3IG7kGaExfl7cPn+cty51/2FuiajxOUM3UZXxPjRM3r63bxrJdVbZCZ1m4jVzBR7Rx+dv0EZMzbMKxa/lu+H8bol/+miZHte/4GFPjrRCD+qj/rf//HX+/cWbiDtr2N/kGTy82MU1ErbQ7FZp2/ehfvvW/kAwNRFyZGw4gEvJiamBTVSs2rnYYyISFzXHiMeCmVCso6L5fz6O0Na/GHQj2wObyG6u90ixHACbdMNBrUiJn8WiJkXdM8XQK8FCRoMwZGnH4Qxaf5DJEsmgzyeahZ24wKkUum1dAmWRjVqmW8/c7PVdTRFI1gRMAfVkROocCLO4RQJKzinUUCD3IZI6rAaqoI6W5QNo5Gz2s0m924J75/fC84yWQBzefCr5NSrdfQZoGf178l8ifvAJBW7hDNnIcPGQtm6mXQQNFv5AROZoX5ZMnEKJY4nTIani61VCyGJg8lc/iwcSFzgM1ggHn3xaJxBKWBiJqATa2n3Sq2wNmPTuP7r3wHDjTw2KMPY2zLFI59cBYrySoi0TE4HD4Vg8O9AYyHGkjduYBmoYjEyjqC/iDy5RIqliaKnQ4iwyMY37YDd1c38NGlj7G0VpBhk5uGRHS872GSAalrdNE2buSz09vgstjhd3mNRIMHqMejQ4cFMKcRKRay1RrKpbIu1/6+Xk016WK9vDwvSi8TMDwun3TUkoBYWNhlpBtlg8/HDsgMb1OS4vWqWGbDHg6H9bikb/mDITR5uNeqSCc34Pd5dFCy8S0z57ptxXoqi1Qur8uUa2fH7Hbs37MTtlpZOjpOdVmEduMpM+mMDDTpm0F92DolATSTIaPA7ca9gh3bZ3dieYXu9Zy8mNgYFvR+r1/rhnKHPTv3aPJKuQ+d+jkV4Xqn+WJ8La6Ga2RoFImNJEaGRwQCyRjPZUcqm9TFsxhfwu2FBV203N/lQg6RgEcNZaNawuhgL7ZOTchpOFcsIr6RhD8cAQnnXJMPPnAEU9Mzeu2guQyNMDdNODkVpGEjAUJKd+7cvoVfe/FLcvPP5YuaQFOawYuCTQk9HiLBsJpIVpwsAnlZ0nOAP4tT5e07doKgG18bqXeM21xdjuONn9DsKI+xUTpSZ4W+79w1gnCPX5Or8xfvwOUjk6aJTIZxSB45jlOaxz1NzT//DfezIjxdbhTzRe3HeqNrYmW04bWGMQtlIUfTU9LTOXli1UD6+dSWPnhddjz0wAMYGxnCzVs3cPHiVX2egyP9cj2nUZ4vHMX5C1flI0EJgdNJ1N6uRoE55eEwaYMNnVGUMmQzeaMJNclkJkpTjVhTdGA2BqT123lIMEe408K+bcOYHe9FNOBAIZM0DZ/dgbVcFdcXsshzslxqKMJNrtBWapA5FSEbgOZKvMh5VrAiaqPdYNNNx3HAbqF8wCR2bBkfgdvjBGnzlUoBrabRFVN3yMaKDTSTQbg3yZwiwEJwgaBqpdzGR6evIpmk0aUdsSjNPsmwsSBDqnKjiR17tmkqS1YwDbAazTbcHp90s6lkUdNCgl4EAvl5+v1uFbpcS2z2qd8khdRu78hkkWc5tbCAQ8afxAC57Hhu0huhtzcoLXW9bpOu+evPoYOFdwAAIABJREFUTIn2SnkJ77d6vaLX02xwsmk+ELKIyIbheqbUiMwMTpd5z2XyBRWKmi4pltCc+QRxObm2cbLvCxpZSpNTd1I+GQfFxzBTIp4FfM1mstpGvlAQ6EyPEDHtqNlkjrbDoSkTGUuUl5npD2UdxoCQBTmlRryP+D4Q2CAg7HJSukf2GZAv1pEq1HHp+gZSZQsa1M9aSGvtCOyxduyKcPV4nbqH5CVRriDotcPO19hqIOBzoDcSQiGX1Rrh86C0i+ZdjLLMlOuSXjz/7DPIJDZw9vRxHNo/iZDHiR5/UNpyp9eDbCWLk2fPY3BkJ4YnZ/GXr/wQmVwN/TE/VpcT8irp73VgcpyRpBl4HS5E/D0yuovF/PqscoW8/GhoEHfu3FmMjoyYu5Gu22STOOwYGR7C0uKC5HRKiiH9nqa9NH2lPJCSjaYVkcFpXPl4GWfOzGF6OoKDBybgsDrxwftzuLuUFE3fRRAg4IPL6RGoS1p6tUI2pDG/c7nt6OntlXcRM9A9TjuG+qOKbduIx7E4n8GWsQgivSHtlbv34shmTDIItzfvJj4GTTPJGKQ2n/ppbl4/JWO9EckLHI4qOnR/t3XQaBH4p9kfmW11ueOTmqdJfq0Dp80Ct92CnoALHkcTXmcTw/2GVUe/hBYZSEo/0FGgtVNvWpCv2DG/kkIq01EiCZmnHa5FmhASemjQXZ3RsXV42DBuUqTb6KBW53trfHf0zTrg+PoMi5STdg53ZnfsEBWfdxabG9LYORDgOnd7vbDZmCTE84A+Gg4xNfnvM5m0PCIocbl3gwkeVXztpc/L7ySZjMNHttL8XbFaFucX8I2/9/d1hgS9BJdbGOgb0B6n4efH1y/g7WMn8NhnHkCxWMVA3xZks2U8+eRTGByIIZdNoFYpiTEwPDiqr/mDEd01jHGdu3MLZZrvdRpYi8fxqQcfxuzMLjEFKJv0BzzI5TcQX70Lt7WF1197Fdeu38bY8DAGeyOo5VK6k+3eIFYSWcSGtiAc7kFyPY7p7TPoEFjvdFDrAIcePII/+X/+HUa2TOLK9Rt46plncfHSVZz+8JwQ3+eefgrVchmffe6z2Do1JencRiIpP6ubczdlWPru++/h/KXzOProUb2Pc7duwc5I2moVsZ4ohgYGZPK7vHBL3hSUgzHClWc+40lZp1PlsX/fVrSaZe1H1n5MVWF9xc9NCToCdos6s+2UIds8WIiXcfl6EiuJAp554QXVSvHVOPzekBkmooGbV85henQAX/7qVzE81IeTb38PN06+i762E74W4LHZ5RlWZHxnIIynX/otfHR3HR9cvI54OgmrpYpP3b8bzz/7WaXB/ORHL+OtN34oOdxTz34Rz3z+v4CVgxaniXHlhcizvOsnw+EB63f2Bt1fpuk34DTvaJ3fm/HW8obSkIuMbLuYnzIoFwXBPAK/zp8h702+eRaoXyATW/uCU3nJQM2Aku8b7xAjKSawbSIMed6bOFhjNkjWNP9f97kYk3ImgzB+m0D+J7IFghPqWcS4bkh2ZQwRzd40PgqUH9DbjIMyytiYcEZmj+lZ+J6QHcg+zvwsA5LwTOWe5ePOHvrU34ACf9VG/a/z+/7F773YSWaTqLYryg9n6oDHSeM1hk5ZkMqVcPzUFVy6sqRJbMhnx65tMYwPD2F8bAsG+gcN+mPdlA6QZk/9czEvd+T5e3cQDHixfftWhEMsehxwe0Iq+Ki1NwZMnKCwUDJyAS56FqdszLtum0QVqTllEcnCjU6onDT1RHqUr06TQSKV1B/z+Whj8sokMLCpX6WJyvnzZ5Vhf/jwYU3h3W6fNLUOhxsuD8EKhw5GRhexoWED2HVxJojQpfxzk+hy24zu4H4xRoJmf/MiyxfyQv660Rxd4w42NJpGlpn/SgTSxMjx3xOJZ8HLjSgzk00HXT6GJhd2Uo0YfUKdkzl0WGyZTGUYcIBUPCF4JgaPdHfKBpTwsBn5aA4hmpZU1FA0Wg1NZa5cuYiXv/OXsLQqeOKxo9iz7yDeO3EWd1fz8PiicLvpqu3CeF8I4eYq5j56C60yp4xWWKwO1Ohq3Kmj3G4jOjaOoakZLKxn8P7pc1hL1+DyUMvokHSgJ8KIQbpYN7BldBhTo2OIhnrQpClMxyottSJymFJRqyBXysuhn9RDftb8fNjck6rLhqrdorEUDa9G9ZqtcCCZyKBQKKHWqCAU9ivWiJMlNvnUcqkBpa+D26P3qOsZoNQGHmbUKJJE3aQ5YE6ggC4B6t6rDVRawMp6UnnI64mkJpE7ZrdhemIcEWa4MdeVEggezNTbM85wI7GZcetQ81WuVcWwqBBosliQtka1T8hekRFm1RgIsrHh611aXBIAs2P7Djht9Cpgs2rdRGttMh4jUyCZSsJOponTLTdzHuoEF0o1mlfVlchw9frHWE8n1aBRP14rk07ohJusinYdLlsbWyfHlYFOFsPK+jo6Vjpit9DfNygHZk6rCuUy7C43khkWNwTXIpo8XLt+Te81myTGXn3piy9KPmCMnLzysVAsZ7mMnnAEg339AgQY58UCgxfU6Nio4sxIv+TPlh7bwQufjVJVkVPf/+4byGXSiEXDQuAZobdv3yQOHtyjGMf3T55GU9FUfiytUCpFkzIydBjxw8ushR6aWVaryrF22Y3cg0wTOvnz+yoVk4JCgILnDHXUBHzo4UHNPt3YfW4bekJemWi++LkXMNDHjPg03nzrHQOc0N3Z4kQDNmTyZRTLPKfMqcGC2eejhKmDQChgCohKXdO6VDJvnKHltL85ReMUlmcd1wajNesdTWkVodRpg3L9w/u2Yc/0OLws/jtNWC0dgSmpQhnxdB5LiQJW0w2UKM0iS2Ez1cQwl2h0Sjd/h85Rvs+sU9gYcDpO2XTAa0N/LIzenoimHwSAyLpgIc4zio7TkVBI+5zFAAtH7mmCKoV8BR9fncPiQgY+yTVaCAc5saUusiSAg4AFoyXXUiWk8x0EQy7lfxMA8/lDaqJXVriezNSEjQc/VxamXM/Us2uaTZZO3ZifBYMmmq5NAzemElT53KjX5n1BqrQLLjcLNBcyGTKuWvg7L+4QyM0sc8b/cb0wpYLPlU0pzxI2k92Yv+HBQTFvdH8wPUYRcKQ1t5WKwkmJdMg+nz5nMmxsTk6sPZssFBZmNhl98TFY2LG54hSJQAiBK94hZBFwbxJAZ6NvtRjgmHenCr3NnGzeBdz/ZBHJZJByNhdlcwSAmrqLaM7LCXImW8XqegGriTpuL1cRHQ4DThcWVzfk+M4pNNliLOib1AFTVhh06/11O5qSoHBP0KQu6KfXkFkrnSYZBV4BbW2bA6uJgrStX37xczp33nvndezfM45dM5NolCoyUiVAXutU8MGZc+jYIhjduhvLiTROnbmoqTPNDil7IS18qN+DWiEDS7ODgDskg81oLIhGq4ZiuYREOqcoVL73jB6kb4kxxTOAFX0FVpaW9F5Pb51W8Z/LZsU+I+POzvVtcSNXteLdD66iWrViz54hzM5M4fatRVy5vIx8pYW2zQq714FqsypmkQAjB+8nSqkc0haz4NedzqZZngsuDA1G0dcbUpLC6koakR6mEJQE5hcLVaRTBbjdBGLoF2SouqImc7JIcziC5qgjEmBiCBuGmppQgrDaqwEXajWaVDZRrhuwjZGEMiW1WuCydNAbciEados94LI2EA17tWfI1IvFosYMkMauvNfUw9OfIISleAaFagMra0XUZIxokcyIi4GfoUwBOWXdnJaSj82/y0B5E+iUTwqTTwg8udzSc/sDATGUDDDcxvzCvMyjvfRpooyF5sptw1zw+wlgMOOdUhXDNCKbjOdVtCeI/MYKMok1HH3kU8q1TyZWZWzrcTlBpRQb7q/82pfR1xPDmlhN/dgyOi62z507N3Dyw2PYSK1hemYrwuEYTp24iN7eQXz967+BZqMqUIBVM81ZC7my2AQ9vQNodRglacPVa1eQziYEVJMx88jDn4HH4Ucpb/ay1+9CsUi5YBnlYhrff/l7WF2IYzAaFVjjdDLOOKf1ms+SbRhE2+rCwOQ0BsbG0ei0kSsV4PC6FEP4/R+/ivmVdeTLNfz6b3wNfX2DeOV7P8bVi1dwYN9uDPb1IRaN4ujDR7XeWWOzB1hcWsC9xXn8x7/4ForlIsaZ4rOwgI21JKKRXhmMk83H+/zOrbsI+ij9qAvg571Do1qy9erVCraMD8DnsaO/rwfZzIYYRDYL2cGMwTZRdp0WJaJl+AJuFEoVWF1BJHLA3eUSFlZz+MrXfguJdAoLdxcxPDQmtlW1VkRqYxHbZ8bwhRe/hKGBKM6990Ocfv2HCNcsCBEcp94fDlh8ATgGR7Dr6BP40XtncXMpgVyJxqpt7Nw2jGeffhZbxibw/rGf4eVv/wclHD38yGP4r77xP8FCQz5LVQAuwSvWcF0jc4LbkoUqzcuwsQyV3/ULLb/pP4wbpvk6ZRoWQ9mnWbWyOQkoGxNy46NmUb1HPyMOQMhSZm/A85w9SBcYMJGzvG95HhgfA35PV2ZsogDJZDC+B2Qe/P9/EahgT8GfwZqqK3swXgj0cqOspSOA3QAF5vXyt/HP4eMycrSt841Dh+5z5L5UelrTeKSJuWDn3WkS1Cb3HvobUOCvs9n/q/6s3/+vn+nYXYxUS6FUrSDaG5OmkogTD+i1VA4nz14XKMCmM+yzYfdsH7ZPT0lbPjIyphxiFiqxWMyY/GnBl5VreufOTYyNDqkBpJM2Y4bcnqA0uUTEzEJ3aTKu6RQvBqJlmzQTFuHGgIP6VhO9wUM6kVzH8vKSprt0PmUzLabB5sbiZdEtqniB0Y2d8oG7d+8glUzgyJEjQqVJNRM4YXOK5imHTOUBU2ee32ymjX6XG5ivj8+FSCeNwFgom4xxg5zxolM0ITNH26RuunWQ8M/cXHp9m3m8ikwUJYB3J+F/xkG51AhQd8tpN+mamgwq79OxSV+icVFZ1FJS63mhK/fVYnQ+XSSPDSQ3Iw8vonhspLlBWfzxzyxS6YTNCTrjd3jwfvTRh3jrZ6/B77bj8MEDmJzajg9OX8BqqgKXJ4JwqA/9PVF4OxU0Vi6hsHQV+TSnYF443F7kKyVU23WU2i0MTk5hYMsMlpJ5vHvyNLJlTnjbGBiIqBijuVsw6EW5kMf48CAmR8Zga3U06bFRKuL1qVjjRIyTLLvbiY1MSlR5HtA0R+RaI+OAk95yOScAilRVYwRj6IvpdE6Hls/vlnSEH1cqsSFqO5tVrnU23GRidClf0j2xWKTBVLOpZrHdrEt33zVPofFeudHBWjKj1AHqlHt7/Diwbyf8bgeGo726wCk34VSETAEi3mQ58BLg5cJJCVH5DhFmMgfYDHuHpRv1+AygRN00p0UEp/g8U4kkhvqHlEPscjBFgShvU3nvjIRkE8eJiuj7/pCKRkZRSYpTqaBjbcuYp21p49adW2igjXQmjTJZJIyv8rsQ9DqlGa6VcpiaHMXW6a3SGa4nU+Kr8vLmBbBv/wFE+/pVkPiCIUWI0eGbLu1kAqwwJSCZpDUPlpeW8NKXv6wiLh7f0JpjscR9Sh+IQwcOYuHuXfRHY/KWoC6fTQ0LQxaF9OrgJGppZQl1+nbQoJOXbb2DK1du6d/y/SLIxkZkenoczzx9FG6PA8feex8LS3GMjGzBhUs34faxWaOxEvclf7O4JhBAt60OvG56grQEPITCgU2pAT0b2sq6Nv7Yhq7LJpSyC07a2CC3ahUMRnvw3JOfQSzWK8r5Kz/4gWi/dD0vN9pIZopynM/mytIr2ql7d7HgJ9WOGllGBTWQoWN5lVFFJp9YQ2m5ahvHYlLS+Xq5v+li3qGxGOhLwn3mwacfPICIz4eoLwAfC/R2A+lkXM7SxWoF1UYbHy+mcH29DIvLLgkDQV2+H2SjNOst6cPJxjKpKUYfz98EMAb6fQj4rCouObXIpktKDfgFqGazIBxyy6yP51AgSFPTEgq5qqjfpN3T3DAUcEkDyvcw4ON9UhS4Vaw1kMxVUW2xkbQgmyeAyt1E+rtPoMD6ek4NvvYUs8kpqaCRmtshkFDnLmkUwkrYZFt17rBZIMBILxrpH+s1zlpRrXUQCHhQqxuqKFMnfvu5GQEVlNDReb9Rr8ixm9N8RhcSECAwQCDM6/fLEJANEPcgwWaee9zDZlpEyL0j8IrsGN4ZBL04HSXYRDo07x56Loh+Kn8dk4jC10cgm9Mjt5PpOTn5yrDI5PmSzRUMkGA3bAGuJa3rhjFo48Cr24Sx8CSgTjMr/uLzoMcCZd3xjQpu3CkiU+5gYDyCgdFhbKSTWFvJoFyowWHhc2Ir0ITFwffLJz8Gatv5pnncNlg3PWMYmehWs2dysiWd60Amm2zAH334U9g1uw3f/86fYWIsjPGhmIzXBvr6xQCZX5nHxY9vIp23ouMMYmLHLly7flcNUi6Vh9/jwORoGL1hG+rFPErZkgYbXMPBiA8OF71bqljPFHSmz2wd09fYDBayGWOM2G7LEJXnDdepAQqN4zaBc068vMEQ0oUa5uazmF/KK4Whvz+IxFoZS4sZaY5j/VF0rB1MzY7h0tUrsDro2WFi9nhi8L9KkCHAp8kfByglgSix3qBo1vxMU5k8SmWgXGQEqDH8rDcqiEQcau4zGTaSNBMLoir6PU007YiELGpwKxULlpdopNrG8JABDzjIKJdZHxBssqLesaDcbKDS5N3URpAyBrcFIZ9DZnFumwWRoFeRfTxj6BFCGRHz7GkcbaIwLWg0bSjVOmo+N7IlWBw+TXvjyTxSubLM/upN47bOfaE3gGA/71waX3qM2z+ZG15JRhsaDtFLRvUffXzKRX12lIyyNnRQC8hbdbOJIovUbqcj/P/H3nvFWIKe14Hn5pxv3Vs5dFV1TjM9PT2cPOSQQ84wSxRFmYIhre21vMauogWvAxa72H3YB+/CkAErWVAiRVISKeY0OYfunukw3dVdOd26Oee0OOevS+2j/ELogQ00OlS64Q/fd74TCHz0MT0zp3W/ubWhPRoN+1EvZGHpMb0oLY8RMrHIJKQJ9QceOIlaKY9PPfMJuGwOrK7cxYOXPoCJ8Ulp7u/evY23L7+K8cm4edw2N77zrR/j6PIpPPP0x5HPpgQyEJSmfGB7cwfnzl+E0x2ES4ymJlY3VpHNpzE1M649Mj01C4+DaRJdga9kdMDSRaNZwtvvvI5b124gv5NByOtBwO/EzMIcEuMJ7KytIbWxAR9lo70hHv74z6NrdyFbZFrAAOlcGvNLS3D7A/i//9Pvodbq4+SpRRkxXn/vNixDK/75r/5TPPbwQ4pJvLtyF5/5zM8JSOEivXb9Gr78tb/Cj557EfVmA7NzCSQJ1g9sWgNkprUbTexubaPdqMBhacPvoykeG0cOtsw9yjr96NK0kknoK9JtNzAxEUejVtFZyeEbqXp2OFQj+YMeDKmT79tRbXtwa7WAta0CfvGLv6r7cOX2HUSCUZRKBZSreXTbZSTGgvjcL/4ipqbiuPL8N3H9hR/Anq9h3BeAhZGfTi/gCyF++hy8c8v41nNvYTdXURyhy9HF2RPT+MLnPo/J8WlcfusVfPVLfyLp1plzD+Bf/vr/ofXocHEAyMk+a3vTo7AhpoRVct3DWoBr0dToA61lef6IZm+m7BxS6hy22cTsJCjAz+P3MrXnaLBo0V3KJc6vV40jiZZfQz7ewyPTcgKXYv0KxDeJAyOZ8shzaPQ4lEDGmEExls2033gQ8Lwb9efmbh8ZFzrtHIQapp3YBx6PQEwNzMgEOqydGE/J955DGvUqDkaeU07EWsIwHAyAR9azXJmweP7+n4EC/9BG/af5ef/xf3xy6GWObJsZr0Ohj8xalfaRb6Ldgzcu38HlqxtCm8MBK44thnFkbgZHFo5genpGsVCkyTGWiQ0wmzleuvlcBqVyXpTSVrOmXFN+PBCKClUaIVFcQPxNGmeIESlE4FxOLSgudul1lG5AFM6Dbo/ZtHlsbm4ok55xMNQKsrmnZpgLl42yNgcLXBn6MZe4jvWNdezubuOBBx7QJJq6MfLd+CeRS/5M/mxpzDXdpbkcdfyGt8/Ci8CAdEPUyhyicWzwFfPBKfShaeDoc7lZWGwYzRGLe4MjaKp26CfADSPvAz4e5mfLbNDo57hBZTioTGBjMW5YEIaOyCmrmAJE/Wx8fO2fbHIV716f9F/csEQ2DdpH2h4dTukEXFVRWiiX8dxzP8Brrz2PSNCHixfvx+T0Al57612s7aQxM72MoCeE+fEk2vld5O+8hWFpT00Stb3Uz9EOqNppoWW1IHlkCTPHTmFlO4VnX3oDLXolDAYIhXwY9DvScHOSyig8TjdOLS+jmi8i6PFi2B3AIymIRbRUvh71dhPVw6k6mRR8XWncRbdoNQDWAUKkftoNbYy622abRig8mLqYnhoXcMLXnVKSkJ+maKQLGz8K0gZZ/LH4qNSqOoR5KBOt5c9XDCHd9j10+q9ocleoNpGtNJEr17C1tYPpiTHce3pZE/ZYICTUnOZWPNSF1vZY2HM6xQLdbmjPlEK0W2qi+fYWXZMCI8i+4c8QM6LTkZ8A399CroDJiUlF1XU7fYFIYo10GvI8oISAWuFIJCp9OS8tFiC8gMgIaHUZf9hWXN+7165gbGIM+/u7SO3ti05JKryHWldqy3t1TE8lcWRxXjTnVDonXTqL1jYbukAYJ0+fQo0Z0YzQ8/nlkZArFLTv8oU83C639trly5cxPTmFBx98GEX6JQT80n/TrNBqGcgsSVRzMDM+j/2dXRm4Lcwv4OyZs0iMj2NldU3gAtdLkw7SFgvGk5NIHWTx7HMvYX1z59C9tydWyMc/9jBmppPY3d/Fu9duoFJrYW0jDTejs/om151nFUE1vrZkkdDgjhMGNiw8E5h0wHxkeq2wt+Q5SS2khSM0njEO0rYHAtKSNCXMlzA/PYZf/sWfF9V8e3cH3/vBDzT5srldmlgecPLv9GN3pyDpAKP57G5OEMwElqAEk1uqJU6+DJDI5pUfU0HgYNQpM4BJDaZ0wEzyoTgvY428vJTERz74MAKMmpyaxbDdR61cRKWUQaNR0nphIXh7M4WvP/8uWMbZ2MzZLKIm09SQe5sZ9E5OkdodFUUETAk8xeJshj0qAqmDz2dr6DbbmiSzyef5Uqt2xC7g5cG912FKAPXPXCtuav0Bv9euhkwMDb6WkqawwHSj0Rko+i0xHUOxWlVyAvXN0nXaWdxYZRbJSSETOEix5ybiXUWDQQIAZCuA8Yd8vbpGssOvD4coSzPUSO5pFkpMn6FJWa3eQadnVfNEFsGlk0lEA4za6sHvoZFaX+AFn0ckGJJ2nr+4Tx1u4/pMwgYnzGTDFcsEJs19RgkXzVGZDT8ymI2EI2qQRok8LDgFKLicOgNM6g3TPWy668iS4vtBb4KDg5SmQSrQFPluAFMWmpRC8e5hsar1TSlTpWwSdzQFs4gS7LazOOyh1qE+3IKtVB0bOw24/Q7Ek0G5xtO3oFxqYOXWDgqFioDLnm2IgeLnbGJMKI6SZ6rLruQYNkh8LQhg09BWsjs54dtkXMho1sW5afzaP/sf8I2v/QXK+X3cd35Zbu80geX+vL26it39HNK5Njb22zhyYg5Whwurd1bRafURCjhx4dwSvC4L1m7fElOAYGm+0IA/YEM45tfP5NlbKrGIJgW4i+WlmFI+xpOMIozrHmXN4vO5RE0fDmxIH9QQjQQQG4uAdsU37+7j1moVoYgPy8encOfWLsr5BvweeiaQOu8R6PrQEw/htTffRKdP3TTBNRNnyPVNkLJO8Lxjw/gkaewlgZw093U5WKz3UK0NlRzAL+N+YxKI08EoWqvkO6l0E+EoJQJW1EtFBN1WxIIOhGMuSfjSqQ6qlSHiEQfCYbe8cQqlFqp11gNOhAJeAUB0eu9YLfI8cHZr8DkdCPptsHG8MrQg4LbLLJepEjz8uE+YMMDziMAf67kKzRFbPfQoterbYPcE0be6sbmXxX66LDD0J7pHnV1OMZuMVNIhQIv7gk0i6xDGrkpW5napSR1FbJIdJLCMbu3c74f1EE88gqYECcnu4dqenz+ir1tbW1XjkxgLoZbfRSzskTnx448/LCo77xmCnsV8Govzczh+9DjSeykBw4898qiMfCn1I3CzuraCYMR/aOwJfP1v/k7n46MPPSRzzdTuJmxWRuI2VTvMLxxFPDELu8uHYrmCazeui7GyfGwJkVBQwAafjxIdWZP1u0hl9uV7xZjEZrlCGok8NrrdOmYXjiAylkT2IIPMzjYmwozXzeL4vRexfPYiNtIFHBTzuHbjBjy+IL7wxS/ir7/+N/jhcy/LKNLnD6PVHGB5+Sj+7e/+jjyduB+vvvMeHn70CTg9XtxdWcEf/+EfqC6gVDAYCeC++86hVq5IjkQD5v39PQF+bjJTayWg10Ig4ESd5uFONoNDgQZT40FMj4fkLcChHO92ncsEJ2WMZWbojSrBVoeA4MTktNg22+kmdjNdrG2X8Utf/BfqLTY319Fp1VFrVNDqtpBPpxAPBfCrv/ZPMT0zhjvvvIx3vvsd2NIlhHiuWYewe3xwjU1i6ZGncD1VxsuXr8kfiM30oFfC8nwUn/3kp3D0yFFcfuc1fOPrX9VeXDx6Dv/61/89AjS7drAWZ1S16QEInnJhsr/ggFDRgpTwHcoDlIB1yIJhIy5fGRryWjjgNH+ypjcsLt5Vh3HsSpkyTAS+PAR7uQ94lvOuZ2/EWo71IAdZOu8PPUQ0oLBYzMT/MO2K9QsHlfq5eu3N144MPPk+sWcwBoBmgs/vZ/5t2Ihk0CouUr2PmfZTLsBfI8NAc/ewv3EfggIm4YD3Hl8z430w+vzDYYrFgoUzF34GCvw0m/1/6M/63/7Vh4YWauC9PnS6hgLCi52utJ6AD97QGN64vIpXX7+lDc3ErCNzfiwtzOAtALgTAAAgAElEQVT4sWOKGGRD7aDhmcevv3MSzcYrkzmgAkUsAZrekXLJYpYLlTUUvQRktMcJCaP3GG8jeQAvDTMtY5GlEvcwDoMOmqSl8mDaWF9VtuzU5PQhwOBFvdY0NEiQomQmqAbRo8NmAzu727hzdwUPP/KwAAU+BrIX2GTWGy1dNEa3ZzKdzUY2kVds+tVMH048DNOAKJ1xz+X/84AwcR8mk52ZusoF5XM6bPBHkgGTT2pMN0ZAHaUMnBTxObCxo9M8Kal8DCwaOV3iBM2AHNSB0sW6rE1Pkw9+P15gLCa5MdnQ8nN4iLCIHLEI+NrwFw8Or5+mJ2QOdPD6Gy/ihz/6O7l2P/LwY0hMzuLtqzeRK1UR8EYwFR1H2GlFefcOytu3MKzmEfCQ0tqSdo4ToPpgiBLzehcWce7Bh7G6l8bffvv7coCtN1nsExEdIBYJIx6NYH56Cn6XE8vz88js7iLk9QsQoMswWwRlvbIUsVjQtQClel1U7NhYXHRexp/NTk3A2u9iSDfUIZsNL9L5AjK5gqa6NMCZmUzoQmJ2+PbmOiaS45qic+JC1kowEFKDzsl0g3F7yqjtaipi4eSN+fRs6g8p9ny9tg5ySBWqSlU4SKcxOx7HmeUZ+NnkWQwtlYADixseuASduKZ5KXHSTRkN11ShVBJwwPVvmz6Pg2xGrBeCAzS54i/S8cRY6PZx9OhxhIK8pFl08SCnqRr11oy07GntsRhlQRMORhTZSV0aZ6z1Vh35cl4TrZsr1wFrT1nsNTbqbjdcdit8Lpsi1ZzOIeLxMCLRiCidG1u7MiRjxrchsVjVXBykK1g6NoOTZ05jLJkQxZPP6+7qqhhAk5OTuExd8PgkJianJNmZmuafLezsbKPZoB/AlNIjCIm9d+UqSrkCTp08haUji5ibnTPTXDa/1CVbBli5cUNUbBaEl9+9jndv3kGxWlMjx0cWCvrx5GMXcc+5k6jVS3juxRdQaXRQrJBOTLCHkoC2nItZcHfbA2kjqed2qLgcigHlDbrRqDblteKwOsQ+4fPmRJavIdNM5LjdG2BuPIyAw4HUbh4/98wDYhPdvHUb+xnKLuw4cuyIwIS9gzyK1R5W7uzCLtNKwO2naShzUBzotgZo1msCODnlpn4wfZCV+zLPAZ5TAiekXzQsJDPatGj9WwdDLC4kcPrkEQQ9HiwdWUIsPIaAP4B6rYCd7VUVsLFoFLlSC3/x9R9i+6AIG9NTbWQuGFouaQxhRqySAk+jxX4XXp8LkVgAkRjNPb16XJsb+xh0BpgZt2NqPAwPnwcb6jZ3n9ukHqSzohtT79tp1wQI0GSNg8NOi497iFjEL02uHItp9EhnN5cdR88s48atVaxvk3JuRTDkFChAnTP1vU3GQzLzjdPrZkvAKc2/SDBLjPmlu6bfQ7NGkNAAK2QKyBjL75BBIqehNEciuGmze7F3UOCMR9NQaoiOTDtx7mQSIe8QVksXbodNqR4+AdZcS03Y3S5N6Nj4Mwed5ml8r+izwYKNqSX8PO4H7lM260rnsTsQCodVnCmZwU0WgJGv8f7iuUFAhr+Nf81ABdj09BTS6YzYZPT94FrQGdNm1iXhFfaiA0n3+PwIcpFp1WFB6/aqQQt4fGiVKugPrCg2e8jW2irKC5UeojGHaO2U9FAq6PEEFJF3/cY69jNF6eflWUf7HhsNCO2Sh3EH0k+FjBA6EtDokeAbIyP5+EhdrzS7MocMelz43d/8X1DO7uOH3/lbnDo+i0QihMmpJDKZrBzv76xtY229gC7s6DFmbHxCbIlSsSBPmuWFKcQiQRQyaeTSBYQYEzqwqgnz0EAwFNCkirTrZnOITLaKsTG+N0wXcSMRjyllhRTwTGYfraYVx5enkU1XdZ9Oz82iPbTi1bdvYSvVRnLCr3VYTFexNBvHffecRCGfxqtvrGFoG8IbDsMTCCpBhuAYDSAZccjXQeaQVp7DQ/gCYclXuPaH3Sa8HqDZIGg90PlKDw3e7UzSUCNG1kO7L1PK8ZlZsbf6jRr8Fgsmwg54o17s5OooFzvwOhwYC1kEQhRrLaRLfXQHUJPmdVpQyjfhcHlQIQOOsoR+GwG3GYBorfSGiAXtYmLEw35sbWSRGDNRZKzbaOSXyRUF3HBS7/T44fQEsJeuIFNoyfW+2emb89hqF2AsirOaFpfONjOIobSG8lXGsAYFuLu9NEw2VWw8GlP9Ui6WBTJzVRN4I5jPI4+vF4EAggz0hSLTYG5+Xh8jgMyzhMBju7aPVr2CZ57+IObnZvHulXeQOdgX4NLrtBGPROFxeVQXXLp4ST9XgKGLjEWvgHun2wnyUVlTPf/sj/Helct4+iNPolEtIr2/DZ/HgbGxqDaExxdGMDKJUCSBTm+Aja1tRY5yzybGxhQRzXuXzRqf60EmjRdffhn7e3uIB8Ko5NIIeWySaDXqZdgZ1231YHb+mKRy3kEDjiHloh0cu/ABbBSaCCYnJfu9ceOO7vux8Qj+4I/+EvFkAJNTM9jdzePoseP4N7/zG4oJLOULmEjOAFYnrq+s4Otf/Qpef/F5LC7PwxsMqAegLGnjzl3D9Bj00SJLyuNEjGulVTPxo24HOpTWNMhKJTLZwdJsBPGgHeMJ+iowUtfQ113y44GJ6uQwhIBDKKwmOBiNo95l5GADqzs1pPJ9fPqzv6wErmIhg0ophXq7hna/h+xuCkfn5vDzX/wUFpbGceutV/H2d74HV6aCiNZUBY5gENNn78OJJz6D775xA99/4SXdax6HE7XyLhbnI/jMxz+JxbkjWFm5jq9+5UvI5ytYWj6F3/o3/x6RsbhJePEbBgtreMVFi/XLu9+wuIysl3I0kwZgjAYNA5jeMjygTUwfjbJNkz3S//PvBId5tpskMjJGyAwzwyjJE+wc5pHRZH4uAWYyHGWWynQ29RqH9H+tJ3p/mIhDfr3xjjHeMwI4Dh/riLEgP7P/X/w6B5C6zw4ltQSt2IOY50Gm5N9HxuvxKI6U8rRDNpgGssaM0ZgzGpGkMfA2/dyRn4ECPzFu/If26z+Vz/tP/+tnh40Wp4akgTEmzSlEmFRpostdOPD+3Qyeff7qT5gCiwtBHFuaF1OAGeOBQFj6fB7O0XBME0rm+zK6KRTyy8yLZj9yj2V2NJvsvkkd8Pv8alhMAWqiP7RpPV5Vi5qcHCJrXNh0SqbhE4GBtdW7Qi+ZQcwNSIDCAqM1dntJWWWCQEtxMIpiG3Tx9ttvCV198KEHFVlHg0K6kXNDsoFi0cafIfSaTb7DSAqU/SnKrMla5uNjMym/AbHhRnnZxkmdU2CxCw4fOyf13Fj8elESmw3pK0lZJXWMWtsRLZ1ABdFCbmYZmYhBcJj/SWCFrx9oJtJWw0xgwiQvGHnD6LHwtaF+OBqJ6LBi4cmPjT7OP0mrlDFIr68CZuXOdXz7W1+D22nH4489ganZI3j7KtHVKsaj44h7Q/APO9i/+y4G5Ry8Fk4DTaTMkJIQvw/lTg87xTKSi4tYvucCdnIFfO/ZF5HNt4ze1UPttAvHjy2rCd3f3sLCzDTC1BC6XAh5fXDZ7WpsqGXiJaOioFqTq3OxWlH0H3XXnFjGIxH43U5YOYmhoJUOysGQkG6aZRJgQr+tHHmmDRAU4IVMt25GyVF6Ii3UoZyFr0Wnbw5SUlTdLofc9itM5bAR5R6ikEvLTXo3U0C63MDWflZo+PlTxzAedsOFHhKxMRXvPLRd0oKRmtxWMU9WgLTpXH82uzTF/BjBsmpgXk11IBTGWDKJ3b19vc/yNajX1fQdXT6GYqEizXs4EhV9lA0lDV9obEWgiANw+n60GoyBjBpvC4JdTjvK9RIGtiHeX7mOLGONaIQIO5I05pPumTpLAih83MbWOhpPYG19W7TqVpvRm7KbRoP50/Ekzt5zBpFYVI+d6SHdQR9Xr17Ve0ET0s2NLVy4cEF7KZfJIRINY2ZmWvuxUi4gmYxLj8kp3dV3LmttXLxwAUeXjyKfyWJl5S5OnD6jiVujXESTgBA19X1SJouiGL934xZaNMOzsym14IH7juGJxx6UXvPZF56XBvPWyiZypYaKbl6GNMhzO20o5IuKyCQLgC75fH3JbOkw7q3VE2W61yRzaaAilwW7hc0vaXssxUgfHFrw0IUT6LMBzO8jORbF0WMnkZycRKaQR3xiDDdXVlCsNnHr7jY2yRSwOuAP+2B1MH4LaDW6qFXauOfeM7h06SJefPEFaS53dvb1nvKypYaeZxNBHoKtMis6jOTjn5Rf0P19IhmSI3y3RWPPMXz0wx/ChQtnsLF+C+trtxHwBRCKjeNL3/gh7m7todXrwk9NMSVOlGF0u1icW8Dm6oamnJyaMhkhEg8JOC1mS9hYPZBR1/yUG1PjfsTDHjUSnJ6rUOgNEYklUKk18c6Vm/LLMLYIdjhclDU1MRadwsH+AZwOFk40U6Ixml2PwxPyokmHdJrflTqoNgbw+pyabFM+0GoP0CYoQOCVGnR6PRyCAgQgfT6bzhzbgNMSFtg0Z7LLdZx9BynXfG6UMTRqPUQY09juI5OrodGyCFjI5Tl9tuD86TgunJ2Hn+ZT/ZYc92WWNTCGal25UBuTQBbGLNxUBFmgxAVOQZmMw7uAv2WmK+Mpkw9NELFcqQhAGB+fECAgQJByhEPvE9HNDxlhvGtLRXpsUF5nGGQsGHmWEOQ2+lMmDpBmXofDxUhDhszTBM4qL5Bus4+g24FGq6fCPlfvYmOfU+UeLty3DJedXg0NFfJMSWCEJlNXNndSYkhR0kNJCyeeBMgI7jtsQyUUkCY8BMFyMzlioUs6eLs/RLXJO8mJTr2HDz36AD7x1AfxrW/8FTqtEk6fXpbUJJ3JYCwxjTt3trC1nUGh0kSZMZJeGpTaRSXudQaSOh09MiuTvW6rrehISo6ol9/ayel+49rl1K7TrcPp9GFnpyg6v99vxfiEB+NJ432xsZqRWeLC/Dg67QYKxTpCkXHpi9+6uoVygwCUFSG/E08+dgrTyTH4XE7cWlnBy69voNruomNxapJPwKJWKalR0JTdAp39SkzyctJbgtfjNRThLusOpxhJzTrXtkMgr81FHx47ugQju2TRaOsQuUNn2BVg5+gB8YALA5cN2XJThqA+qwXjYYi+na0MkKM6zAaZF/bILiPriBIppelYMJ30ydtBjKQePTgGmJuJwjJowzZkIksH0bAZcrhonsb6h8RFDla8jChMo9YiEEP5pHAiDC0O+cBEInGB82pqqLum3IVGmpQicCii+EHDpuPgiAwrSWRcLk0r2eA2anXsbu+qjoxNjKPGhBjWiUMLqtkC3CF6SxkZKfcO9xC/B/eGw9aHtV/G7uY2fuVXPidfniuX38VkMoB+p43Z6SmcOHYMrXoTszMzmJ+dl0cMz3qP02uGXzSfZLR2IICNzXXcfv+mAIVowIe97Q2U8pQkenDs2JI8rziZb3QscLr9qh9a7S4SlCP4/VhaOqLJN2npBAF51r759puSSp48fhwHq2u4e/0qQl4HAl47MrkDdC1OHD//AMZnlvHWG2/C0SpjLOBCLnuAmsWBtWIP/lgC5y+cRzSaxPb2LkrlLF546VVMTsfgcPqwtZVR1O/nf+GzWDwyrcSK/d20pHVXrr2nhBqPfYDz5++Byx/A9370rJpYpkOl01np3LlYFT/Y7iDo7Cp6cMDo0+YAzW4ftUZXZpVnTyRgHzQRohwxEhZ4STCJQCrZFHyf6YXBf3NqzvskHE+gUOug2nXh6s0M+rYIPvnpL+jeI2DXrOfQt/Swl0mjmM7iyOQk/smvfA6T02HkNldx7cfPo3D9Dnz9LtweO8r9PpYfeAyJ04/gy99/GVupA60bspjajTRmpwP4/Gc/i3tOn8f7N9/Ff/tvfyRJ38TELP7df/jf4Y+EBdrLQ6jdUZ1tDPM4YTceX6OoQAMWGEDAsH5NbDHvxpFJH/+Pdf1osMg1qjV7mAg2+t4G4O3r7BY7+pCZzCGjOfv5ceMbNupJJC/lYxAxxzCkCS6P4tQNs2D02I18YMQAkEkhZTlMyBGbwPgbjCQIxiuBTICmYTtIAkXTRHPH8PUwkgOTGCaZwKGkwQwiWQmYQatqaKsVcyfP/4wp8FPp8v87f8j/9VsfJ84jLQ+Nzaixom5ahjKc4AxseOe9TTz73GVNywNeC86cHMPC3LScpI8u06CEFEwWX37RM0mHITWSyF8iEZduvV6raPJNUyRejqLkE/Glfpw/287D34tMNq+Dg02FTDwOG/PRJF7UVpdD8ShblA8EA/IFYMQbnVhZoJFhwCkMKfX8ZTbQQBfy+sYqbt68jieffFKOozIPlIs4L22T3cwFm8tn1dCbKEQjW+Dz58dYqDH7lvpOoXOHZmncoIbC01Sxys3OTc8pH1ELmkDxABnFkqgg7LQ1GZVjtZymOUUzmbykmSv28Cd0JDpMc2MZJ1FSk3hgcxop5+3hUI3qyHDEMBwGokUqz/wwAlKeByOHVKX+0O2cGeYNvP76C3ju2W8j5PPgoQ88jPHJGVy7cQubW9s4d+IslidmUdi6g9TqNQwpOyAAAiCfLyCeTKLSaqHc62G/XMPsyVN48MMfwW6hhC//9d9hN5XT9IqTgWgspAKSqDGNBqPBAI7MTGsaGQuFwJqHTSGZEiwG+JvNHyUtW7u72DtIyfyME6CJxBiioSDGwiHpLwlIEdnfO6C+PYCJyUnkMyl43VZNbKgRTSbiek+8jKN0uESjZhY1dXF8bzkF1hTDytKZ1NOBXh8yT3hYk0LJ1+SgUMbQ4cX2QV5o7YmlWSzPJmDpcUpI8IOusZxaB1WQaoLI96TVFlWZjQyBqVyhiHaHk7wB2pFFZPN5Oe3zT0YqComlX4W0ehYcO3pCABhTM/i9BgMi1IzQNDGcBMIWjyyJgVPMl/R6yICSkY7DLhrthhranf1N1Jp0cW4jn8nJhZ4mkIzIovESp36k/k5PT0uOsZ/OK0KK06pG20Sq8XuePX9WzI0ATeWsFvj8Pu095oHv7u7pdchmc/iFX/i85CD0VWDzdOXKZRl+3XPPOU1MF4/MS7PG/OiV99/H4sIC7jl/Dtffe0/nwtIyGRJB+Nx2DKlJHNCws4Xt3RQuv3cDq5vb2Esx3cFMuI4dmccXf+nTqNRLyORzYglce38Vl99dgT8YVDEmF26eD8M+apUhZqbDijgja460fqZCkK5KI79+xyD8LPAcNELViJQGfz24rENEfE4cmZ7AU488CM+giUa5gsnpeQTCETi9bmzt72J9ewtb+wdY3dxHu2dXk1VrNuAL+USZzWaLqJRZNNnwxS/+ghrHr3zla8rw5pSOE3E+Z3mYMD2EtHK6/PMsanQ0NWYyQDTiwdREFMeOHsH42ATev34HuXQGH3jgPjVdzXpJeuRWz4JUpYU3Lr+n2EkyJ3jOUspAMyomC1ZLJcl9CMJJf+33IX1wgNROFfOTnKT1EPLbkIz74XcBXhfN/qzGiX5ogdcfQCZbUB70EHYcZKuA1YdMLi9X6vQ+jSvddC4QQMcznqGKNqcH1XZDxogtDlgdbsU5Em4Qq4x+IHbSvWt6XVjUkzVBSYaKF9pEGrYnJpMErzU7FyhIivuw25ZPAJtKOmY3ajThY1Niotdy+YrW+m7eGMjarRacWg7gg5fOoF3JwOM0IDcbI1JnRbUc9FAq5mGzUWNqF3OmXC4rMYeTHRZa1Exvb2/L14TfWYUVFdFu12HzzAxrY2A1isQ18jQjYTNNJuVyRf2bwDE/TpCLj5OFYTqTVXKBAZb5PK0y+WT8HCVybNb4fnCSXS504PbZUe9SEuDB3c0avAE3zp09iXIhh0iQ0ag5geZsAJxeP4Y2J1LZothffBy809sNZlwzxYMZ1SwSDY3X+OUeNrcEtNwOVBixSVNdOtm7nHj0wUs4fWIR21t34PHY4ObnVOk23xGrJ50uojO0Y3VrF00mdpiRk5hn3MLRoAN+j0c0cDZXmWxW0pp8kUBsR++dn1HKSRM3fJCqYjigDIcRin3MzAYkb1q5tYb9nS4W5rwIc/K+V0arY8XQ1kexQnCGmllg+YgH504uI+Dywktj4mYHf/ud60gX6+g5XJidnYWlXUO1UoDD49RklAAwzRrJqOQ9z7MwEjaDAt3DLd7rffRbLOAH8Ec9iCcjSG3vo8t0NfOUjR+Bm1NEnlH0AmACwxjShQKqnQasBGjaA8wl7PC5Hbiz1UTXDjgPM+Kr+RKc/R44tKTqeWLKj/FkDIV8SYAyvy/fw8nxoOQGqZ0cuFTJ/mFoUb05VNNVa/bFeOAZRgBVFkuUbg4YTeiDxx/U82Htw1prLDGmdcIEqK29LTR7Lck6TD3DuufvHcv59vKsF7upTqapBQf7KQxbbbjjEQOiOd26NzlkooyO5s+spUKBkOR+NJVWrvuwi04jh088/SSuXH4LDz54CT/43nfRqLZwdHEeH33qcQR9PkUh09/mzMnT2kQFTdKnxCgMhILGZ8jnQy6XFdB2sL+Hd995C7VSATEmRbTpyxXWumfl4HKHYJePlg91sRCDGJ+Y0NlElgC9b2iYncvlkErv687stRqIuezYXXlf8g2WsZ1+B1Z/FNHZowglZvH1v/4GYo4B4j4n5mYmkO8O0PREsLK1g7uru7hw4aLOHnrUXLn6Fh56+EHYrC68+urb8mXgezozOSZQoFpqCAAdn4rj/guncGxpBgcHWbx15QbWtvY1SPB5bBouUY5J8JwsqKgPCDNcCcDU7AK20gWk8zU0W33ce2YSUwkf7MMWYiGvhh5cs/KlaTblwdLpUap1KF9yuVQPcb2UW5QPNLC220AwtoCnn/kccjkyKvpIpzcEJNWaLbSqNYzHIvjFf/JpLC9PIrV2C9/+sz+HK1tBQLWwG02nE4///BeRHYbwle+9jFtr61of9MlwO1pIxG346IeexOMPPY611Zv40l/+OW7dWseJk2fxO7/77wQKMH2KQz6amRPYZE2vSMFDl34+J9PsG4mw8RYgaG2SiSg55f+NmnK+x8ZvzCQFjJppTfcPzaA5lOyx2DiUhbEZp8+Y0eY7dc+QVcN7ZZQ0oLh2GpBTLssRDwdrhx4DRrrMHsgi5sdIwsDegYCDofjzzjeJXyOAbvQ1/BzWG6PegUaphuVsogr5/Ed9h/D+w5QEwy6gZNBIFEYsBX7fxbP3/QwU+O/s138qn/6f/+MXhnSdJx2LxRqnicyy7/c6CEZD8Phj+NYPXscrr17X46GJzenjYzh39oQOTWaIMyedi0kF0ZARGszINPp2AgKJxJho3lyMnIizLGRzxZ/FxtznZWFEmnjbxF9Qi+n1ig7PpcqNQ0TRUHfYVHJhl5VswEkJCzge2qSQRcIxIXikOZECwwckk8B+X+yC7Z1N3Ll7BxcvXkQsNoZolHot0sQhhgELqFg8pgadiD7BCRZdnKRqQgjI4I1/50YxhnTU5TO+zGwSuW9KM260QgQJ+LGRSyhRQ+r4+bPIZODFR4M4XhScKrOCEiopHRO1uIaWJPYCEVVG+OkwMZMok5jAWDM76o2GQAIieJlMBseOHUMumxXdjdrukb6H30+oIelNNLgjejmw4Mc/+g6+/a2vaGr/mU9+RuY07127jo31DZxePo6kN4jixm2UUxvgbKrNpABG/5SKoqCNz01hLZVCZQgsnrsH9z76GPKNFv7wT/8S23tZvaeMpGqpiLWgUq6qKgnSxdvjxFQioct5bnoKyXgMpXxembhkDExMTOAO2SGxGErlsmL3/AE/5udmNKlhYRb0ejUdoDlfu9vDwpFlTM/Mol0vodOqIp9LHzIPjB8ETXemJqeIYcqki1N3OpNzWheOMqLQ5PFmcjnYHC5FDoaoB3TYRd2/tb4JOD24dvO2wK6zJ49i2ChhKkkWCg9xTiB9opFRisD3ksUP9wgNiygN4N6j4WCpwjXhxQGiRmvXIk11EvlCUdnpfCyZ9AFikRgWF5dRqzald+YknsumWi2g0WL+rrmECBS5nR5EGANKJs9hZjMjCdu9ttgCd1Zvo2/piNGT2t1HmOyIMnWCjIKkh0UHC/OzGEsklZG+vXeAfK6sBqxQbshmnGuIhff5e5axsHgEr77yFg5SBVgcwMOPXjKFea6g9/rkqZO4/+JFlEtlvPzSS7j5/oqmdY8/+gjS6X3cd+89AgvW795Rgsml++7VxLlYKCAcikg2IcDPSt1iXe8FgcPN7T3cXl3HK6+9KbPGbqsPjwOYnx7HMx/7EKZnp3Dt/Zv4zg+fVzRXKksWAKfuxoyO6Sec6nGiec+5E9je3EU6XYE/5MKQdOd6C90GgT3Gd5nYVOpiuQdJiXa47bD2OvCrguvilz77MXTyu9i6u4p+34F6qyPQ7MTZk3D6PNja38PNlTWZKh1kS3DTIdntVGFEAz7uSV6kn/zMx7C1uYnbt1e0hlhEscAcNYpzC/O4fee2oYmzwaKGr2PkBIkxHx64dB4L8zPIZ/NoN/pI7x1oivuRDz8sSqrT5obF4UFgfBL/+b/+IXb3D+QVQDd0NbVkXBAk8lGaVUE4EpGRZLXWUH52pVDHxfNH0O/WUMhmkIw7FGOWjBszUSZjaJoHu+Q3VrtTvhS1Zg/FSlMAG4t39Cya9tPkslptw+slSB1AodJGodaEJ+TB3OIxvP7Wu2i0LcZHYUCKtZk6cs3T24ZdCQFZk3BA3TMnHibf2bACaFxKYywb/B4/6qUawn5yZPpyxw/5KDNraz/wuG+1uqg32ijQlK3FPcUYRuBTHz6JY3NjqBdTMlFk0gy102SZMOorEg4KbCJoTRkA7z62cjybAwG/HjuBgf29Xbm6szngY+bjZwIJwUme6yxAZUR1SOPk+0qfAk5Qd/f29D34eAkecwKmBojygiEQDIcV38p7g3uMDZJiamlm2mghGkuIqXT7zh2dQW5fELU2cGe9gFKlKb7OU5IAACAASURBVC8NsuloAkG/gFqdsX4NOGkE2emgb7EjlS4iOTEtRhqBNaYBsWsle4zMNN65vCP5/lBCYncwppKpAg6US5R5mEhLgjEBnx3Li/OKyAuFvFhdvauPH6RIv2VKBCnH5NNbYHHynmQjPdB9QYlXo9KFEmBlpkVAgYJ8kSJUUxgmA8lNFkSjYeRzVcUEsm4lsLC0mESpmEMu01cjFo95MTWdkAcJmRGUWdU5wYcVv/zFD8LSzaNdLcmPgWswU6jgnWspbKbbsPiCksdNhz3IZvZh8zhMio3Foai6TpPTV8aJNrXWGV1J9kS5RBo9YOF0jevBYUxImWrSrvb5EAziQyIK96abRog8F0zyCMFsh8eq55oMR+C3k+HUQ6sDbKfr6LMkYrVFHbuaEyAQder8IiOuXG6gWuPEEcY0z2lTCky92sNYjNHHlJ+0YXPSIX2IFpnQJOdJ5sAzyIDEVruJnOaEnVpogh/0hdnZ2lYtQ+ljg+/ZYZqQpop2o29m82H0ydShGwd0gts8D1Nra3CFw2j3W4iPJbUveN/rAcj4lWuHwwEzUSUQx/u7Xi2xwsR995zB1ERCFP87t1bx7tUr+PAHP4DTJ09gwASgWk3nrZdRbs0WLl64iCPzR6T951qkiShZKlNTU9je2sJLlKQVCzIb5USYQNb4BGOyoc+1WOlVNUQ0NgZvICAAg+xXMnlu3X5fLCEOiV577U3t08ceexDpvW3s3b6BRi6NHlN5Qn44WQ+PT6NsccMVnkAhW8D+jXcxGXQjFvHBk0jCkZxBttbCN7/9vJ472Qjv37oGr9eJ48eXsby4LKf/l196Ucko4YAT4WAQ42OTmJtfwOzcNHweAi/rWN/Yw/p2Fm+9u4O5BfptlFRjSg7b6cPS7SPiGSARMSa0Jd6PVicqddalwPJCADPJINCpIjkWUTO9sbmlgQsNPrtMJOpQrutAXcMWmmC2EIzFYXMHcHsji9XtJk6dewSXPvC41tLNG+8hGnHLj4MyRsbDMmryt3/71zA7HUFuZw2vfPvbqNzZhIsGfm4XZs+ex4nHnsILVzfxvZevoNHrIZvLIhoIwjos49yZKTzz4aeQjI6hXi3gm9/8Ot6/fRfxsQn8q3/9G5hixKwGcwSZTToV1xxrfCPv4lDH1NXsE0aAAGv+Ud/BGmE0kdfEn5LjQxo/z3auX56PI/2/+VyWEU31FSPfAA52RhP9UerBSBrAe4LvuSTTkhJq2mfuA4vxPzAYKpM6KKEzU3vuxRHAwe9ppvgmzpy9DPuIEaBAkIN7y3icEbxvShpnIg2NdGEU2c76xPQYxtx3xISQ3Lrf19cv/8xo8B+nfOA//NqTw1giAQv1maRhVYyfABvP6FgckcQU/vabL+LFV66pKHU7Bzgywzi0RUxPGW0Um2QWKmyYuBkYocMFTtoX/5+Lhh+TVmbIBdEWbYobi02QzP6oPFQ0oFMXAjcgm3TjyG8uBq/Ph4N0SnE8nLhub29q0fPnc9rKxezzBg0oockZtZcmG1nUymFfCC9zw5ePHkUikcRYPCEKNicJnOxzUZN+HQobeiwpY9TtcpFzwxCt4yE2QvsMEMDGnLQdPn5KB6gbN9mlPOz4WvBPTgZGZh3ULev/GAUnvZVx12Uxw+k/D1o+dvoecArjpQCXrtoOGjc10GN+KAs90nkEJFD+0ZczL19n6dUlJ2jrgtQBRW0jDyXpnQx1iJFwPJhLVSK8Hbz44o/w0vPfQ8DrxlMffgonT57F66+9jjfffAOffuppdHJF3Hj1OfgtbXg4GWoygsqGSqWB+HgcA6cDqWIFa9kiEksLuPjEo+hYHPizr3wNqXRJDtvxxJimZ4zNoz6fIBRz2GlsRwPLC+fPolmtwEmfBJcLjWoNY7Goim1G45C+R12+JpZej2QYiXgUHh22Jtpyfy+l9cOClXS5fqeOZDyMVGoXhXwOU5MTKlQkX7E5YSOdljGZXGd+AywwBpGvHRtYAU9eD9bW134SC7mzn0KxxqjEJrb3UsqGPr44BwbOue2kpE6LAsqCnB4NpP/T18Jky7r1MUkGrDZUGX9VZqzUAFXftPwZcsWSnMtZEPGAttMAsVzWemfEILX0pFCTtiyHW2tP8XvUmfLwFuDV7qFarinmjOsyNhZDZ9BRfOFuehcH2RQOMnsIR4Io54sY9oZyno5H/PD73GjUq5pmEtyiZjObL6uhoMGgmiXKDmw0e+shFvcJLCDrgUkPZFpwf3/u858XYPjH//UvBIg4vZwY8uM0XWtR2YEPPvkgCvms9OThUEC03UsX75OMKZs+EGjA/RGOxMUkmJpICrhkIVUoF/HW5StYXd+WmWCrRcNJDybiEZAk/alPPCONPBvxq9dv451376iCZWSWPEVYEDuZv9xEPBpCLBzF3TvbsDLGz+tCvtiQZpx06GaN8gFOog1VkBNpNaii9wFxmmi2Wzh3dAaWWhpzE1Nwu8PAoWyh3ChjbnkK4UQMu+ksak3SsDPIleqIxiNKQCmVGMXIqRllATQD5b4n4m7MNYnih8MRgSxMOVlaXpSBaot08b6JDeQeiMU42edYsY0gHZgjCTSrdZliPfLwRU3+2Yyxuet73PiTP/8y0mmCL25JbDhlDwc9GE9EkU3vK9udjXK51kDqICfgTSkVHF8O2mCftrwYx2QiDPRb6BPIdLlRqdblwC3jNBpnMg6tRXp+xejq6Y9AWnSPhmb0bWFBQpmLC1VSka2cYPdQqHTEFvAHY6jUaqhVG8bSnXRWlx3dNnOdDyMm+0OxGthwsiijHMBE0xr2GBvWcDBgHPLpHtlrw9LvYGp8TBpQNvFkXnHNs4lNdTuw2HnH8awaIBmy477TU/A52ogEHQgF3JqkF0tVmdvyOfAe5N3DIpKMHhZakYhP/89Uimw2qzVFMICTUz4VNg2VWl33zuicHoHP/DyaxvJOHUUfjiirBKt4hrForDHCipIy3gGHALxAB8YSmvIUTYK5dhdaHWr7W7C5fZIClGs97OwZg6uJybhxuHc65P5OsI4gYJ4GiRYrCpUaXG4CRGStmIKSdwwfH42KudcDPq5Bl4CfaCyKXC4vIJxng7xenG6ZoTJCli7vDabpMLLMTuCf8rghvB4rSAriFJm6dLIE+PWMqlOcL1kPNITl+qf3j53aVvpNklnGw5eTa+N4bbMP+VbLe4LniSZZmuL1dO5Q3kFwLRRyykSTLMS9VEaTcIud62GAe8+eQq9Vhs/ZRNDjgMtqx1gijp2DDNb2K7i7VcfA48GJ5WU42nUxaibmEqi22sjkyxgOnbAMbOiTejvsIhzyyJ9jayej9a64Y/RhYwFP3xKLBVEaBvqDcFnsyrQnYOcPe1Fvt+GPjCGVLqNWY31BqcZAdVC32UWjWMXMREBDj0yxQexN93XIa0O7OZDvTGPQw8SUMVokYEHmARNVCD4yLYBSniPz40jtH5hmgHIdsnYIAnDEQ5MysiQZt+gNaM8QDA9LShpBIh6Xp5KMRJ2MCc5oLZZqNeym03of+f57fB7VOblMRvULJQkcMpkoZWP4zPXDAQHslDzQPM9MOjutjvYVP8Y72++n2fVAUjT68PBsZ1YGTVNPnzqJ9fW76DTbmBhP4uKFU3BYLbj9/g1YBkNsrW8hEvLh+NFjeOzRR+Fz0UCziZ3dHZw6fRoun081FqOFKVGjgWYhl5OpMEFA1oKM+BTb1eWRLJFAAJu1je1tAX40TeTdRfkt5XN8vPVqRfLWQmYfjn4L3XIJfqcLVtaXbg96gTA6gShqAwc8NhduvfgCkt4hFubGEZmeRssbQqkDvPjq29jZyeL0mZO4ceMWZpnoMTOJMydOYGZqWpInbgJK3hbn5+WXs7O3KwPvg9Q6mvUyGu0BdlNlFCpd7B5wIGJFMhlGiSyYdh8eO7AwGUbYZ9cUn9GxpfYA5doQwaAbi7N+xPx22AZNBJnuMWQEoak1CfKTtUTQtlQpyxuJTFVR491eeQrcXs9h+6CFj3z05zEzd1JMA6JepeK+hgBkba6truLEsSP45DNPYHFuDNX8Lt784Q9QuL2KbqGCYCiCpUsfQOT4eXz3let4671VNPv0SXKIcdNtZbC0EMYnP/Y0Tiwdx6DXwO///n/BjZsr8vr4zd/6t7jn4kX5wSghjecImcu6U8yknH8f+Z3xY6x3TD9gmAJiIsqQkKa2piE2njBGxjtq1Nl48/P5OWzEdZYOyXAyCQcy0lTTbvwMCAJwj7D+H4HGBIf59Xw87FMoOWSdye81+rxRysCoNxD7jPfhoV8avz8fl+TGTtMnjLwK2KuwRzLyAnOT8Exmn8VfoyhEfj4HhaP0Fj4vI0UwQN0ounH5/M8iCf9RUiX+z9/+5FBU93BUk8BCgY1aTc371NysLpwfPf8uvvuD14TAu51DLMwERPObnZnFmTOnpanlbzaqXDBEwdiUcNFSSsDGlouYzRALTa4hk1nt1+SYU35qZLnpuNkICjDCZoRy8VJQLCHpmT1qdSyiiO/sbIneT08BJg+woSJlMRgKK4+ZxTMX/yhOo8kEhEEfzz73IzzyyCNqmngQOZ3GV8Bsao8WMAsXts3WwwbaUHwcCAZDarAohaAsYLTACSCwMOI24XPgBItNGDcjNxIrV172SlQglT8Y1OTXoGtGEsDHysPXNLs+fYwNENFyLh7jCjoUBZaUa+WCdw/NAy0WZZbzwODnjXRKI12THmfPIH8jfwLFqjTpeN8Tmk2Dre985xt49tnvyETrYx/5KBaXjuH5519Aan8fj1y4BHujhfTdG6gdbCNIdknPmKdwWs0M+yoTFYIBZJoNeJIJfODDH0Hf4cGX/vrruLueMq7fMUMx5yRb4IaFU6yOfAz6nQFOHJ2TY7rP7UI0EMBkMgGfx43trU0c7O9Ln8/3hgfY5OSEqLE0lePrwkkv3z8mAVBSMjs7b+hNTL6w9lEs5DSpa7fqalj4fnId0g+DzBECKzQMZJHHi11RMYolM5c4X6tCsYj9VEpgQL3dw8bOLoqlGk4cXcLy3DhsgzaGvQ4isTHjPdHt6vHzsRFdJdWXwI9pkDp67ckSICjBRjk1jMiFmUZgBFGoAWZTzcxsNjNnT581FNIh9cIskFnX8j1s6KLN5XN6zrFYHIPuAJVSRc0knZJpUjmwDDVpKVQL2NrdQiaXkTSBDbiHMVPdtiinNLXifuXlwCaUDQenvGzuCJ5wv+YLZU14uOapASY6z8fbHw7kO8BL6Ld+6zcFvvzFX3wJ167dFGWV5oXcC9lMUWyHRx65IMbHt7/1bRWBl+47i/vuPa/pAHWby8tHMMZ97vRiZ2cHsWhY+lvKFJgUkSsVsb6xgxdfelmmRHaLHbOTE6gVC/jApYtiPdlcLvljvPL6OyDLnpMumglSb+71sKEBPK6hIsoW5uf1PBjbt7mTRqXckks7Y5n4OpBVQ1SOu0b0b9JenZyqD9FrDfGppy7A3S3CR6lB04aJ6UX4Al788IXXkSvu4J5LZ5EpllBrDbC5k8dBrmaATEUMGsCO31eeGlbq2m06J9lw8r2gdCm1d6CzIhDxIpFIYG93H+26kQ+wEWJxT2CDjIHjS0to13uolmoYH4vhicful757a3MPLl8AU0eX8Gdf+jJ2t/cQCfkR9HnR7zSk8eekh9IUruVqrQmXN4C7qzsoFpqYn47D42BMIyP6+pgaD2EyGYINXViHJuaR+4WFMU0bO33jqs4JWq5QEyDLNcwJFv1AWES12/RlccLtc6NUbSNf68MdCKJU7yCdJa2dEil+XhtOtykuuZeM0zGd3pmC4RLdlc2IUhwOAQSeqQRaeJ/4vB5J5azMdx924XdbMJ4IK9kmHGLEqTF4JS20pWm9D/lCDcSqu2zGnBYsTnkwn/TCbeM53dfA0hkIIp3Oi1HApoGAM0EOv9+JeDyEsXhMEyDlmVfKaqL5PvO+YvNAYE2sr3rd3EWt1qG2s4tgIHAoITBO0IZ1VtNz4vrgNCnPCFRSuLkuiUhSR98mo4tup8azh3uOJo3d/hANYvXugOKHt3eKqNYGijBjAydmExkfBG8IXrc7OvcKBN6dLgG0OzsHyiFnk0Qwnz+EZzRZgjx3SP2uyVjV9ZPIXnofsGZgEoDHS2NGgqI8A032PLt7Pl6yP0gI4HMjaC0jVgdZAFUxdNj4cU8o97vRMFN0erU4zTnEO5F3eH/IyXtbjCB0WMQ6YLFR385RN43RDOg5pH7eBhw7RgPHrHLvubbcfmroaTrbw7kzx3H31gpOHYuj36yjWaFZrwtOrxOtoRN3twtoDPqYmZzE6YU5vPfuZYTjMTS6XVTqLXS6FvSpMqFxGVkLkYAYb/Rr4ZlJOcXxhTCSUR9u3CFw2IWfyQJBnxh8XOD0teFeaXYGSg0plJnQQ8NMh4AmphbkMmUEnDbMTnA66xIbacD0p4DXgKDNpgDezYM81jZTqstUZ7lMHC8TGljHHD16RIzFldtrh1IcC4ajbEtKP71uUcLd9ALyB7TnOHXkncA1QB8fGvmRzcK6kutK4EK3i0yhIIkc65xoLPYTo2Q2M5J2Doao1ahjtiEWjSG1n0KX8kwX94pH4Bebpl6np+fDAqMnBGmgv3Pd82Cnfp2xmfQLuH7tup4r95bX7cbkeBhupxXLRxZUc1x5+20ssPb1eDExMY4o00WYzBUIiMHKFBy519M4jizSYlGPjfua9zYZeWROUsrp95MpVFfty5qOfjtMItnd38c9996DO3fu4MaN60gmxnD/fffirbfewPWrl9W0V/M5+JnMxXuH/JT4GHJWG+7uZVHNVfHw4jScjQKczh68sSiciUkMvVF8/9k3sJ/Kqtby+uyi/k9PxGEd9DA9PoZji/OIBv0YdJryTWDzWCxR2tVBq1mRr0a52oLDE8ZetoqVtTzcPiPbbbeG6Lf7iAUcmIh5EPDY0Wh2Ue8CK1tlMUcSSQ+OTAcQ9dlklEg8e3Mzg4nJiPGBslnQqFdkWEhQmwAW+2MCx7V2D+2BDe+vlpAtDfHkU5/A+MQiavUmioUsbDYjq8rkSsgX84hH/Xj6yYdw39llDDolfPerX0Z9cxfWZhdWmweLDzwM69QCfvzqdaxt51Brt1RXh7xeDHp5hPxdfOaZT+Chiw+g3argv/ze/4tcvoTe0I5f/43fwbl771WtyjuZBuCsqwgYjwwHzbCEA00aBZJ1ZNjBo4n5SINvam5T2/Pz2WewFucvU/sb9vRIYsC7gCANa1Wxt1usAzhINebs/NoRk4x3JRlo7LHM97OLcT3yNhg1/sZkkKABh5HmLKUsdcRQ4Dk9GmqOgGg+ptGvUVLByJdgFNPOGmjU+PN14c/jANQ8FgMYjIwGR8NI/rl07mfygX+UoMDv/LPHhsFIBPHkBNKZvGi+9UpZUU6JiQlYnD68cXkNP3r2TZ2zXtcQi/NhHFucU+b7hXvv1WKMx2KiDDIeiXR4LnouXjaiNH3hIqPu3CJvVBZlxoOASDybbdK3uZjrdZMJzEuAE4bRJF50slZbzT4bYyLApVJeoEA0OqZNQKaBkhCISDkoNTCRXWycWYC0203Ryd67dhXnzp0Vmub3h+BwkH5KdM9l3DxZjHTaunCkYz/U5XBzsonkzxo5c44OBBaj1Gn6fF5dAmzY9ByUCUo83UgChLzZaHzl1utl5AbmYOGmo8cAi5xRVuhIQsDbmBuPEx/WeXxORJf5OLjBqY/mRMFkiBtpw4iVwAuXhxkLppHPgAAIOeG3BLRwQlUoVvDqay/gpRd/KD3/xz76NMbGJvHDHz+ri+P+s/diOhRFbuMWchvvw97roVasyKmdBjQVmlZZrWjZrch32ghOT+Gehx9BEzb81d/8HdI5xqAZPTDNW3giGUmGoTQxz9nPsWO/J0+Dpfk5nDy2jGOLi6KKv3flCvb3dkx04KG5IovkSIT+Ew74Odlx2DWZIbWf2bpsEAlKuR10Qid9lrRcG/w+OobTFX9Kxkq6dC12tXfUftIBmSwETrJqdeaSt/V19I8gcLC9t4/tVFqa57WNTbFQTh1dgt9lR4x5u0yccBmTTBVFXX69KWJlwjIcok432L7xLhDlvcf3rYc7NTpUDzEzOy/GACcL/P9qiX4fpAIeVxPA9V6rM76Te40GVC1sbm+oSZiamVFU5/qddQT9QbM/Oh2xbqjntblsqLVruHzlsgwcSS2mMJcXNicIzKdm4Ui2ANcoJz58DIxW4v6M0RAoX8Lu7r60baSMTjEBwm6XiZNchWsdFfdPPP44nvzwh/Haa6/ja3/9dT3nufkJhEMhbKzviO3wyU8+rWnT97//fUxNTOAjH34CQb8XW5traNarAn2Wlpbg84X1vjFFpFot6fnQ0FB55lu72NtLKdqU0wzy1Vn0PPrI/Vg+viz6/mtvvoMfPf8Kqk3KNcjIYTs/RCwawJlTR1GvMvs4ioX5Oelf6V9x8/YK3r+xhkqlq2kmi1Ql0B1qu9lTsLgng4nFKfX8959bwHzciYjXj/WNPPYPirh06R44vQ6U60W4Ah5kiyVFgu2ly9jYzKBHMx5ubqkTzPSNe4OSKcquaCZIA7CTJ05ifz+FdCpjkk48TgTDAXSaHZQKVX290kgCxgE5HvViZnIKAbcP6b19XLxwzuiHC3ncWdlA3+bA/Y8/jK9/85vIHGQwmYjL58M6YCRhEwsLk2g0qjpj6OjeaPawvrGLWqUng7qI3ybq7NJSAvGwGw4rZWQtGX8SDCIYmi+W1NQFQhFUqi24aUhaa+v/qlUCLkYYruKBkyQXOxQnBjY3cpUODgptlGpsgoyZnV0RrEMEgm4BAJzwBoI0BuVE3qqGOxIi6Et3f2Z/1+H2Ow/jQXvyzuHrSZkJdbUsXIMeuyb+HIhzok8gho05pzV9CyVPfZQqlIt4USzUGPWBmM+Ck/MhjEcYyQc0ug0MaPYk++i+3gtKuujWTUkGJ5Pcq+zPeZargVVKDtlqNLntIETDXFE4TaING1wZ1FWNLI/rn+c5AdWRmZP8B+yMxWPcXQt2l0OmkaLoUiLWNUZSBOlBid7QKnZXuzdEo2tFqUNJTU2SGY/Xifn5pBpJynPkD0SAutdHvlwD7C7kSzX5SvAeJ8DKO7dUYOwiY/VM8UzZFM9A3nv8RH6sWCwIOOTz5/SWwCKj8axWp84xymcEjFBKZ6WkhFNeNnaGIs8IQ/ZI3CcyLSZ7z+sWIF+v1tSksYD+SVIQ15PDfE6tWtb+RM9unPpkvGro+PRnYdHf77fkFxAbCyGXzWM4sIplQKYR7yqBFrzX7XYkok4ZepZy9GgAkpNhtAcW7KTK6FoHYq8dmZ5Ci4kTBIMHA/nWGGq9R5IkRkuK6TAYCLjiuRIPO/H4hTnMTERx8+42rt1Oo1QdIJ7wIR4NKB2GZ0w+U1a9FE2E5e/Q6g50V9UqjA7tKt/++NwYFqen1LC6AxEUGh0UqhXdb71OA3Nzc3B4A/jDP/5zeFxkB3h1htcaHclsCJjQt4fsS4LKigJlVDKHMEP6TpkkAjJb2ARrqEIPnVBQ65UbYCwel/Ee5UfjiTFp3VkrkY5OQCCdzaDXbiMQDBpw7BBwYD3G95+LnzIXNtjUs9P0ktnxmpr2B2IL8D0UG0DSlYr2Fc8koWAmKN0MEngHS4JpynGmEY0nI/ITYawkwXsyY1yc1Pb78rRJxqLyImICDwdOXMv0xCFrR9++P5BZpDw9XG79HK5hDbc6HWTSGdXFlD9OTk3hpVdewez8AtY3N3H13asm7tPnwfzsNNrNGl579SVYhz3cvX0HPkow6G/S7qIfCqEfjWGv3ESn1sAk6+gaI79D6DtsmD5xGrW+A9/8/ktK1yAhgB5DjLpMxPxAt4m5iSgmE1E45XgwUG3C2onvSaPJmOGWfEfY6EfGJlDvWHDl+ppAdJ+P0l+gU2+KITYWcouVA4sT6VIdmynj+zIzHcRUwomIxwr7oI12o4ZQ2EgIuC5Y/1creTHh/EFjNC5irc2JQqWBamuAW2tFdAdBfO7zX4TTFcEBWXW1Mtrtsl7b1bUt5Io5JOJB/PNf/hxOLk3B2q/hT37v/wHyJbiGDkTHpnHy8adwM1fFG1fvotLoYye1b1zxecdY63DZq/jCz/0cHn/oURRy+/jTP/0j3Lh+W2y0f/k//c+4/4EHDv17OfhkQ87IQNOQH5Jtf+IjYBpes65GdfaIUm/SCZg2RtPYjoAs/smaXrLhw8n7iHnAzyN7mHcaWV3yjaGZMCwCl2RyKECCMoOuYQMryYYDp79PO1NygVgAph8Y+RbwsYq5ffhYDUPBMA1GZoijhALT1BuGxMhrYAQUjJjHfB78OuOBwz6OHiBGus3vYzwVTG8yYsDNnTz7j7In/gkK8lP4yz/KF+B3/8UTQ9KhIrG4pkClYgWNWkUGGf5QAF048eJr7+Py1btqbJ22PqbHfYrrOXZ0CSeOnxDtU4Z8jP+r1bQ4lLtKKteh4z6bM05JiULWayVp6IjMc/rESMBQMCzKPfcVQQJN5rkIBwN9bwIC0lk6DR2UngL5HDXqzDOe0MXEaT8bPB7GpMXzshVV5zC2ixcl6dsvvfwCzp07h2RyXCZVvKDpR8Dvwa81JhxdPUZSlVhXjIxEFG/jM6gcF/qIDjP6O4s2RY5Y+BoY6QQvEE3DhoZWZIo6pzY9nx8PBVH+qSuk2Y50P2bDMgvYUOhID2ULw78PVVDyUOEHSUHXZFnxiJx+Ek1lI2mkAgRECHaQCshfSh1otQzNyEt2Qe/Q+K6Hl156Dj/+0beUFf/M05+USdo3v/MDTUvOHDuFC8dOoZbaxOb1N9HKZ9AulWXUx3GO1elArddD02rBQb0B30QSxy9cgMXrx5e++rfKLDYGYrycNcbUfW1eYyYytASq9DstuGx2uTqfPn4Uk2Nx6ZU7zQYqpSJy2ZzYGgRXOMkiIEU6biQakjSF2II97QAAIABJREFUMUQs+KlvJZWacTeksFVKeTneMwaPVEMeqKFgCG0WpZx4ODySoXDybHJXafpFbVRXVHU2fgQFas0mbq9totJogb0nHw8bmtNHlxD2uxEP+eVuq3xuD3PcTTwlD0w2GQQBhBb7fEgdpHVBNFotUWx5cF7PD2Toc/bcvZoYytTO4UKlVBI9dmJ83Py7XJMEgQVZs1VDp1eXN4VZDz4kx5Io5UtyBvf7gppIUk9L06t6u45COY/VjXXs7h1I3sPXyEStWWQwSNfxxYU5VCol5RMTrOKeHJ8YlxfIQSorEJHPb3pmBrFYVNGKNGdic8NLhsUkPR0+9enPqDD7/T/4A+ynDzDNtIlwCPu7KeUmk7nzzttv48rly3jwgUs4d+4MDvZ35KzM6FHS2c+fO4+ZmXkxTFhkrqzcRqVaFpJ/7PgJmTZyknd3ZVWFWDlfkYv32dNH8fQzTyoZ4fqtO3jlzXc0Gcvlm2owuP+ikRCOLy9KS8zYMDYtXE80EyxXq7hy+Rq2t/OaaLCXU0QmZQTk0Cp72BSfYgw4LJiMe7GY9ODjH3kK1XJXLAaCnP6QB5Oz48gUc9jeP8BBvoJ0vo61jdRh5KUx/JGhHKdZorwbip8AB7tDqS/Mqr9+7YZkLgQEEsm4CuPN1S1NpclcCoTdiEX9oo4WMkW0am2cOroo87hcLo0c/Tpqbdy8sw5vLCb9OSMZl+anUcymjUHcoKPGm4+EJpJspnZ2ctjZzcLtdMBGoNRNg0EX5ufGEaDTv4MU7br2K+NmTZpKV9MermdKJEg/bw+G8ibg/qOzeSzKPEQDoLLp7wxoNeDCdqqO3XQTlfZhM2gxVPBAwIFYPEgB9mHGshU+n0dT58GA7BULeh2TEc0zxhN0whd0IhqPCoygPjq9nxM1mFKHQZtu7MDsTFDPNxoN4OCgaPxvWsanhqAEe32P2wHrwAJrt4tk2IUjU3Sv99LCEI1ewzQgfZsKyVqtinicxTAk2eCkltNc/gwyfwja8lxQwaQUmcPzkU4MLLS4vzkFPZzI8G7ivUCPGONVYO6HgD8kSYeo8tSXegikNyTTYlQgzxmeZ7wnmQRByQ+sDjR6dtzdbWA3VdCao0Hl5FRczC2+dtzHpK/WGm3U231NA0kf533s85AqSk4CUK009DVy1nfTydqlCRaL4fXNLXn18FxQ4g5jXkFzuJ7urP7ApvOQwDbvPlHoqT1uMZGFPkfmriO9vNWjvMElYIA/dxSfxXvOf0ibJYDPM53pA3zfKKNgM0LNOSURFjg08bTQ+MQ4cpjmkQtAxo9mkqw6f1TrH1ZwBA94lrucfcXD9losvKHXjGar2ztpZEtFGfGNJ5K4RA+VYkm+E7yTGafLXe7yBLGysi6ghqwaelq4HMD956dxajaMfquGYr2FXKWHWxtVVOodJWOMRUNo1cqolWqIRdyIxiJK5tjZL6PaZGIRpQ9OhL02nJmfxcXTJ2XQd3c7jWsbWeTqDUW68aw7c3oJDz78KP70T78kkCIaC6Le6iKXr4GEJafio63oqF4gY8mNQDim+EGuh26PNURQ65zvNdcLzaSN505e0j6LdYhcNo1SuSiDufFkQlLLZqsupiJZl31SrenRxBhfv181F+94E+NLEIFryiOGFNf8sFtTvcNmhMAjWSL0YODwYPR+KSqWgwdKG8w7bNhdqi1NLUX/oIX5KVgGfWTTaSzMTeED91/U2eb3+hANh+C121BlTCpTMzod+Q3Nz89jIjkhoIQDE947xgOLxZoNvkBA9zIbt/W1NazcviXmAvcA92Z0bAzXb96W1I+eW2RvjUVCSO/v4Nkffd/4LZUqWl9RDq4sdpSsFjQItMWSMvRurW8gbCf7tI255WUsnz2Hb/3wJVy/xRhgs3CZqELQIhn1IOix4tjCBHwO8mQIblngsNtUG7balI/WBNhLtkPD5TglL12s7WSxttVBPBEQ48M67CIR9sqUmH5gjPllClNzYJHsgOaUyagb1nZVUkpKM8RGDgb0mKzow0EalaULP5mLQzssNhdcvpBMRLtDJ969sY9QdA5PfezTsNuDkqBVqiV0ezW9/pzmF0o5BP1O/MoXfu7/Y+89fy2/7zOx5/Tey+1l7tzpheSwiSLFTomURImipLVsrWM72pVhBN4FskA2eZm/YGN4NwkWCWQ7cY0MiqYkkhJ7LxrOkDPD6bffc+49vfdzfsHzfM+hnHd6YRgE4iEGnHLnnvYtn8/zeQruOLkKq1vB3/35/4FeLo+IP4LU7CHMnL4Lb1xZx7mLNzGwXMiXS8YLTCbTXbjtVXz7yW/g3rvugdPex3PPPYMXX3gZsXgaP/jhH+ELX7xXkYSMW+ekfpIqwPNl4vrPnoDnHdeiMYf1CMhlj6Bmn+wxpcOYo4b1t7y9LKDVZqy4iaymZwYBU/YCZPpy6DGRIvDe57moQStZvcQ6KQkeMw8M29jIEnh2GTNaAzQrmWwMJE9i0Pn8OficAAZGikAJh5FDTMBmvlcyqu0b6TP3EvepJAJjKcAkonESWTiRU2jv2smQMBKgf/x9eV8tHD35ueyJ/xmwgM8e4nP5Bvz3f/AlKxqPy1GYudDMgmUDxMvRF/Sj0hrgxZep180ZXZd9hOX5MI4dnsOBpQVDr4rFEWXOqDQ0Ci83tHrp+YkWsVAwtBsPpy+NmiZ8LGwnFH657rPaovKrZ3ThXPQsfIwjJyOSWroAGW9IpJuma9w8pBVTT8lLi5eToWkR5aZWhmZHzFVlAVXVZfTaa6/iC1/4gujVpGoG/NSlEXkjGDHUVIGFi0w7xjcMnw8XNuUGopRbbL7NhjGmidywbOAmG8v2mbEfpwtqIBh3TU2SYjnsorUSHOCG4wYl0qeWYOzSyUOC799nsYP0K5DJIDOvm8pTn7iX8vLu9QdqQvl+TUALblQ2wPy9pihjfc8EyeT3stmGKiQbzR7ef/8t/PIX/6DL9N57HsDBwyfw8xdfwW4uj9tOnsHtx09jOujBjY/ewvr5D+CgQz3pr6RWUhPLidZoiGyrhcTSIk7cfTds3gD+9sfP4urNPTlTk+rJaTyNuVik6lMfH3o83Ki999gdWJmfVW6yn5N9L1Fpuy5YHqKNah2xaEy0aepxeSiTDkpK9F42o3VMLWMimpBDcSoeRW5vF4cPH0K5zBQEaxxTSWotUVSXLrhYPKH1Qn3wzOyMLkcZYLKgBMGUNqqNJtZ290V128+XRVGcm0piNhVFIhQQTY80RLJaOC1jIcHi1OmihpdO2gTLvIry49/R0JLvN3/NNffhLpH1hKbxnP7QsJCFY6lYhJeu1guLWqu5XFGgANdgo1VDt99AvVHVGiOazrivVq0lY0LuKwIgmmp7nJpoZvZ2RWNc39rRfvJ5bPB7HSr0wwEmhNg0NZeXQZ06965Je5hlXrkfhXxJgMNEc0YdMi9IrldeYKVKVaDAzOwc7rn3PrFsnnvuZ/j44iWcvOWY/t1edh+PPvqYQJN333lHX/+tbz6JZCKGG9euYJNpAjtbmJlKaB3ff/8D2NvbEwuIUxauO5prcYrE6QvjvK5euYHMTgEetx3lYg9Hj6ziya/fj6XlRewXSnj7/bP48Nyn2MkUZTbITReNhpQ+QHaEcuxhw/LytGQkBNxurm3g+vUtVCqknzNvlw0Jf5qMaZmVERDs0UjIQtgDrKT8+N7TTyMWSatR5/nXH7YBxwj7xTxubGyjPbCj1YUKObqXc0+wZSFDqD+kVMouAzDFudrsMladn1vUmrxx4wYatQZSMwkZOPU6bexuZdHv0QvBq+exMJ+G3+tCJdfEwnQKX7z7Dvk1vPnWB9I3337nGbz29tso1FjA2DA3G8F0Ki4HbK55avwJpBKw9Pr9yGQKyOfqkm+Q1eNAB6NuAz6vDQeX04hH/ei26/IXGI2D1sOhuORBhRJ9ZSxNnMHoo/4Q1RoZKjRwBIIBj7TBHq/LmJEOBppib+21sZXtoU+jJzZ7FDrZgTid2dME9ZrKBWdqQTJJ41gL7dYAO7sl81kRXGHRJTkYEImHdcYzfpcFsYdMrdFAkgBOLEslFurcMwNJGbie/ZZXSROFEt8LByLBEDwOF9qNLkqFKhZmfLjl1ALcbtJTy5paOmxe9HvMmOfnafxgyFDie8dpJmnUZMsRSCc4LNlZnwwjn87yCbjOe2wS/STJxDi+kH/G84hAs7SkI2PyK/M+AgAup7TLZI1wXZItxCmvxxcUPbhCP4mRA9fWi1jLtOFwOxCNUErD58Xoua6AO7KuqLGl+WCxQsovWW+MF3bq8261GIlIX4WIJoH0aiHARGCWwDvPI6aQKB3H7xtTr/sCRiQZpDdKbyhzRILFZEGxQSYTgA2N3U6at8nvptSHefYcDvDO4t7vd0bw+GgYarSs7WZLDC9Oq8hgGlgK7tT65kSNccBUDfSZXGkz8cGWRQ8Pw9yYmNYJHKBRIf0HCPeRRqwJNP+QfgXUbYkMpShTNuKrBw/KuT2TLcDlteusXV5Yxtx0Wq83Eg1ic3MN25ldJNJzWN/MStJj9YdK7Via8+HwUgyzEQ9GvSbqjBwOxVDtuvDRhRz28i0k4n7tz9mUByGfOR9sDj/OX9iBRbPf2ZBYLotTadx2cAVbV66ikN1FpthGrm2hNrChps8PWFyK4re+97v4q7/6O+xs5RGJetHsDFBv9GSwaijPsjtWko+bE/twFA6mgDQ7+txcDp8Meynl6/VpHkfw2Jgpc+/RRZ3gVLGQA8NIk7MEtTnl7wuM5tmv5oYpL5/lnFNC5NFeMJIRt2J1mcTDIU+rvAcXDd7I5CSQ1G5rrdCEmOcwvaPYxIsHxs+f35uHgCY8PAxozGxMq7kv6QfQqFX1GS0tLOLwyhJOnzops8iAy4FaqYBqrSrvlhV6FA2GWFpY0H3s85jIRNaoPNvIatjL5wViLMwvol6tYHtrA5Uy/VoiMB5eLuSKZWnpCVJEQn6dzx+8/SbOfviOTDfZMDL5xDm0IeINYLtWxbVqGx2nT34FkcEIYbcN6bk4lg+t4vp6BhcuXlGMJRmgZJeJgdkcYDbtwYHZBBamQhi1q/C5HGLkkS22uLyA7e11JS1xj/cHThkgz8xOk4uAa+v7+ORqA+EIDcW9GHXrmJ0KoNfiWRTAXqGJ/XIbnjCHDT2EQ24sToXhHnUQ8ToF+JBBwRSoK1evIxxyqNbgGWNx89iYzOGANxRHJldGrtzGjfUKFpaO4ImvfhuDgVupZPSIyRV25DtSqTVQqRQwGjTxb3/3e7jz1BG4rTb+7s/+K1p7+wgFYjh918NoB1N4/oOPsbmbF/uhb7dpaBHyeuBxtGgvjUfvvx/ffOLrAgVef/0V/Pj/eQYudxA/+Ld/iEe+/GVd7iZi3MTpmSm7kTezoGIdw8m9aPVioJhWj19j+gbDHJgYQE/8vvh3PMMnDfZkam88CFyqH01fYUz7WPNJKjM0JsTsQ3j29+jTRJZArzv2OSCjtadfq0fxG1asvr8YMMYw3bCFDYNLZoS8W8esaO1HDTuEjo79dQxQSlDAnKc8F81rMwCeGUjyx0RWMZELSD4tfx1zpvA1Tx88/Lnsif9/Dwr8T3/4sMKxPaQCOtyoVeoy+mHz2RsOUKp38fLrnyC739CEzO2wcORgCocPTmF5cRaHDx827sc+vxasGoegoY6JDt/lQrVEIeMBRComaZTEMTltpPeAimu6O7c6cqsVyi8tJ+mnARNfpsZzKAMkIobMJ87tZ/WYMjr0GUpNOBQzNL8x6WcCThhNjyV0+vU3Xsctt9yK2dlZNVweN038zFRHCB4ZvPw/p99OHgJmo3MTyolTulhDx+TX8TH4uvgY/MkFz6/n82DTragOOZaafG4WJ6zgSNlmZjUbfFJ+2ODIDd3lUXNPl2NG1XA6Mok4obESqV78Hvze9CXg9JaNi3KAx5ymCSqnza+cUDOVmjh/6nMiXa/fFY2LSDeN415++QW8887L8Ht8uPXWOzE1s4w33vsVdvYLWF05htuP34KDMylUd67i4hsvYlDakzM1dayBcBg9hx17tSpqpBDOzeGWL94Luz8kUODG2q5e28HVZRlG8gLtDoYqVAkKEF2X0WOO7rAB+F1OpCIhxEN++MlCqJE+1hWFUDpTN02DTqqBrDdoeGcMkj69eFF6Yq/TA4/05Xa4SWulNj7G5ABj6MgTjbIRFh1cBywkuZYnxi38e0bFsSRqVEuKuOPnd319HeX2EJbTqyaTcpuDC7NIhHwIuhkBRZYML2VDpRL4QY1rbyCTNtYlNBCkez1NLbkWiOqSccPmfKvvhZfItIOTzaim0zx0WWwHvH7tJWrc+Jkp852JH40ymh2aANaNMSfXjNODQXegCbPPGzQyCp9X8Ub9UQ9rm+u4euOawDayVqirJyAQ8DsQDnoRCvhEpxSAxMgnAV4OTE2nBURwQsLH4MVBWjCpqHwulUpFFETqVZkzHgxF8LUnvyl66fMvvITLVzfwyJfvUaIHI3W4Dwn2nD9/XVOGp775pMCdYj6Hc2evYDhoweuxYyqVxKmTx/Hpp59ienoKm1sbAu9EuQ5HJAXhmlq7sYFMlmZclPlwcjGFb33jIZw+dQzFah1vvvsh3n7vI+SK1LSbe0kMJdtQhn6MceI6IHXvtjNHsLy4KNrv7m4OH3xwDa2muXxNvCZN8syepFEWDbPYXMSCToSsEU4eXsYTX/4qFheX0OkSBGpge3cTaxvrmvwVKm1sZ4rIFipGWEUarKIw7SqY7JYNsWRY0g/jrB1FIp7C9es3JRPhWeT2uhT9Soo6QRSCAjKq89ADxoaAx4G7z9yNe26/HZ1GQyZbr791Fna3A06vD+VmC3u5kpIWOOUPeunMb6JCJX+yOAWdR6FQwc2bu/B6JpRbD3zuEUJBrhfKk2ic1kWrXkEkFEAkFJKMw+sJoJDnpJT+JaT+e1DTZJwyKJ7ZUbmDRyIBSVLIXqL2dGizoVjrYm2HoEAfPTDDnN4Y1O/THd2P5QPzaLWqMu1jYU9WAs0A2YxanAzlizJqZUlElgKBDaaSNGpNODw0tXVrjfs9jMUFOi3SbilvmUer2dAkS9TvQgPFWkNgAhMSQpxYN7sCH/bzTdjsQ6wshREOjBANDDDsG+24KKcO6kyhZptgBtcjgWDueTYJvO+4l+hwzvOfBRWlQ1evXkU0Gv1HOlMDwE0mTQTEyTCgvtlQWk2Rygmq5EmtpqQL1DtznZBa7iNjKBRDNl+Rqd3uXhE3NroCdBPJkNgedL0mUMxmiqADmUpMJugNbNjP19BskQnHu5CSCAd6nQamptKYmZ7R4+/uZuRvwQJUhllyy9e4SK+ZFywbOwL00tZKVsckG0b2ja0QJZ8Zwe11qxbh+RMOM+Z0pNfFQjYSC2s9EAg0hr1eNOtNJGKMC2Z6UMugdYyHYwHMOkdsrTp6bbJCbDL84/dSBA4bFJ4FHOKZhEBJVQgKYGiXFwsBBlhkB40Al5nKWfS94/TVwTvJj16HQw2gP+qDYQm8dzgF5nnKPRqNBbG2sQabw418riZnfw/rqgNRrCz44bV3EPd7Meq3UajUlPYQiKbx6c0KLl2jBG+E5cUkYoEeZtNBNGsVdLtk3Hlhc/owsg2xuLwIH0HX6zfR2NsDPeL7I6BhueEIh7GZr8sxnrqZbzz1Vbz//jlkd3bVCHA2w0kz6zLJLHgPhUIIh2OSevE+c3sD+nPeQzTqJfBO/TPPvv6Ak2auywY6XUYyB7C4tKA0idJeBv5oFNFoWDURz3/VMIx0G/s4iaEn+QwbL6/qP17uvEdYU3F/1Ao7pt7pD4yRtHI4RwhEo/qM6dVBbwHJBSzWYYyecJkMR7IU6TPgMWuLdRQnx0wO4PLzut1Ij42NY+EQZpIR6e/5dfR++NKX7sezzzwjAOjB++5XXUW2JOMzQ7yvAfzoz/8CTz/9bczSaNZNc72h5Cu1GuUjTKsIyl+F5zTvDxe9oqweXn7+p9jZuAG/14LH50HfcmLY7KFfa6Jhs3Cj1kSm2UW92cd8JIZEJIx8owLL7tQ+CCju24Z6syoAnx5hbrsTPoeF46spzMTd6NQKSESCiIaiarCdbju6/baShuxO+sYM5AVD0CYSi+PClS2cu9yQ5NDHoY5zhOlUSEavo5EL2VwDI9a2LjcKlQaWFqJYmU/AOWjDPeorZpogb0XAM1myI7hdIxls6rOxnGj37IDLJ2Yyh0f7uSFuv/MO3HnXQwLie31K0Aqot4oC2urNBurVMnqtCv71v3oad99yHM5+Hc/9zf+F3evXMb+wirseehKZjh2vnbuMbL6IfKmMJj2YeBbwbLE3YfXzePi++/D9f/XbsAZNXLl8EX/2Z38p35vf/v7v4Wtff1KpQBbPABgG9CTqz0gDjKHe5ExWjT9OIjCTfadky9LqqwcZU+l5x48n7WbA8OsfBH3Z1PM8Y19hkjg6MtrkUJJN9QR0mPgBTJpxnkcji+bTJkJQcmUZI/5aKiCQm6aurdZnMhpjoEiA1Ez0zQ8D0k3MCyePYTab8UKYfG/nuHcyTAUDJvDnr0EGgnPmuRgGgR1zh4/+Cyjwz4lA/KaP9T/+8CGrSzqNx6ODntOocpERdqR5OlCodmQ0mM21VZSSKbCyGMXxIzOYmU7g0OohUf+V3d3p6zCRzmrMu+PBTC02JwSMDeIElkWMAQWiAgGIslKDz5+6jOkwIEqOfxwfR4NBk4nOJoDmWSwq9vYyKgZWVg6paeJmYQawjDbobjo27zMbyFAuaW7y5ptvqEhf5XOPxOB0shnk9NaYDLJh5CaiszivxkkOKf0KJlSZSVTHBN1jgcRNMzH7IFuBj1mhyZZcNzkxmngkkD7EBoQ6b+NQKiSQ7zkfw+VBIEATKuYom0JlEntCWQd1XwZsIFhCmqZpDDld4kEzYQFMJkw8dESjIwvC51PTNslYlcTCSVOhNlqtLn7+s5/g9ddeQDQcwaOPPo6F5cP4679/DkOnB6nkPI4cOIzDc9Owt/L4+KVn0c9vC3hn/E6hWoE3Eka2VkO+04YvncadDzwEbySBv/3xMzh7bgNzczT/IqOiCSeNDmkeZXOiN+I7TfQ4gHx2TyCA0xrg6Moybj91AsW9rMwlmRFM06nM1o70hqQnk65ISu7SgQU0mlV8fP4c5qanEQ9FMeoNkY4ndXGnU0nJFzjNIOIdjcewubEp6UgikRZFlgALHYT5ftB8h8ZCXKuDThP9Tl3IaCZfRKHZQ3voMBOwfg8nDx1AzO9GOhZBs1aTDEK4A993OMAgqwHnqkNCMDbs5QsmNcKyEAnRBZ7FYVVNd3bogc3ugovOxR4/2i2TRlGrVLE4v4ilxSUV3TRGrNZIp6ujN2ihVN1Dq91QfCDXAAu1WrmOaJjvOfWAbHgpiRmgb/Wxk92WyWBmL4tev4V4PChdqdtJ2qEbsUhYHgac0q2vb0hjz0kgC7hIJGTWEaeVY9oZgSm+f2zsCGYRbNjNkp0zwu/869/CgYOHcO7cx7h24wYeePABvPXW27p4DhxYxiuvvKL0hdvPnBKb4+LHnwj8ye+XjCTUsnD86BJOnz6KcoUO5l1ksxmZo7LpIiWY8gWChNQbMmOejuG9HmPggnj4vtvxza9/GaVqA+cvXcFPnnsZ2VxLU61Bn+cJJ06UKtHojfuThYwdc3MpMaJIzS6U63jttY+V8KDa0mkAQvqmGKm2wlY5WkTAY0cIFgLuKL7zrS8jnUqg024gEvPr369vbOHG+i5yhSZubu5rKmfn9JNyIGU5G7aUL8h4U/ZUnHJ6FLnq8/qxsb4p7wSby9BguQeoYeaZUCrVBFyEIz7Uqy08/uhd+J3vfBejdh+XLnyCXG4PH128hKn5Ocwtr+LS1TWcPX9ebvNsjOvlPGJhfu4eAa6tDrXtwNrNbdSqxhzNsEoooTDndSRsRzRiR7fVw8yUSykObLYp7dndzoiuz4LeMG8YiWf09jrXBmzYBmowfF6HJtssxNj5s0i8eK2G7VwH7b4phvgPOaSJhANYXZ1BvV42wCoNPelTw+KyT/o55UA0vzTTRvl2MA3GH1REWKHIs9mJYi4Hj8suY0VKaHa2N9QUEIAtlipaQ2G30XTHYj6tt16rI6d2u9OHXKmJcnWAdMKNxRkfXIMGUnEvak2TDMNzngU21wBjL8lao6SAe4n3CdNNJv4zbC7YCO3t58SCYpHF3Hgl31ACJjMr0pgZ2+gXlZa/JwhPI7SJYRUnqoqa6nTh9wXEIOAEcwQn6LXXGTnR7AIfnt9Fu2chGLZjZjaBpcV5mblVqpQF+UV1pteMyxtAu0tmB+9uA+LzLiGQQ78U+gjR44ZgGhlE+VxB97nTRWCETccQc/NzOjNI5xcLTrI8wwxkjCbvP4KYBKvIkCMTjowANm4srGkMyaaV5zF9UHwBr14z707e/dTnu8T4Mu+TilKnQ9KsCaOOe4V59uhTYkMmwqQAJiNBON94AkZJn2H4iWbC2kSaHuIe9CTgocTFz9XP18hJoTIHpUCYn5/Hfi4rAIqFusdDVgX9NXpqrChPazQ66DRH8iU4fCCEIwenEAlY6LerAgPpmUGJQn/Yh8MdxU5uiI8vV7FfaOHEyUWkonwKdXQbLaSnZpDLN5VyQsO2Y6dO4GfPvYFBqYCUx4bpMAcegCsYQsfuQq7VAS3kL90swc4o1M5Q9zj9HajpN4MQJ9yBkDwQCDKzKeLghhICKtJ5R4VCEdHsCQLShJeAey6flQ8MjZ1prsr79vDhVTH4Nm9c11oOxKKqGwmC8pHInKkWikq8IoCTTk+Lzp9KpcV64X4gYMYmmv4h3VphbCwoaqWhA/EcplySnh6UDBCE0lRzjPI43YykgI2u6mRIusgs4TowwE2HIGu/p0QAUusbTCCqtzA3FcPBxbSkEFPTU1pLr/zyVXmzPPHlL6NWro6Ze3lFOOfP/TCDAAAgAElEQVTLZTnW0+/h209/V4AAzXLJBuAgiM75TP0IReMCyAasG2sVvPriz3Dz8gU4RxwicYDQwH51hNl4AHGyDG0jrNcauF5sodKw4AVrSjuqqo0hE8pIgI9Rxwh9DR2qtQ5CPo80T3eensJswg2rW4NjxIjPnurgga2PSq2sdIhkehqNZl8xnxxtERxazxRxY7eF3f0mvC5gOhWA3+PQOU5vnv18H8F4EORTFssNLMyHkAi6EPXY4eNwsd1GqdRWekcyFYLLOUIk5EbQT7nvEJbdA5s7BIc3jM3dHK7ezKFcteHBhx7E1PQqej0HWu2ewO98MYNiNY82ZZzVokydv/rYw3j0vnvgbNfw3i9/hpufXsTc8hF86Wvfw+VMDS+8/SvkyiXs7mdlDE1jaRen6K19OKwy7r3rLvzB9/8bpBMhvP3W6/jzP/tLSWK+9uS38NS3nhYjitN5ykJ41ioZg1GC1ZoAWPUMLpeGExPQlj0IzyV+Let7/pCMeXyDsT7j9zCGf4ZlwPXKuobnrqHz0wPLSLMFjNmMobO83cZG5OzXyCgheGzkwjRcMUkAGmxSIuMx8oEJW8H0QwYkmHiLGRmC3XgA8Dwbm/7y9xMQgUzHSR/CP+Pr4vkt80P5sYzZCGIbGO8s/v2EJcD3ZGJyztc7e+jIv4ACv2mj/s/5df/zv39C6QMdOjC7SHekSRQX3kDNQ6newy9f+xg7uw0BBl7nCPMzQaweiGMqFdXlx0iRmek56Zy0WGl2oUgLTi7odNlSAz89nZYGll8jdkEgiHg8KWoRGzJSt4Wwsyju9qXD4a8ZbagmeBy55w8YKQBpxSx2luQwT1MXYzRI7S43q1cIn0G7uDFK5aIafoICfN6LS8sIBiLSWCp6is+XwAJBEvkiMKZxksnJyJuQAAcTNfJrwwy5g6sxH+lxSD8XIkg0cpxJOjGNmpgf8mtZLHISQwrbkBn2ihuhSzU3uNnE/Ml4p4m5CU3HRAGXQ7N5bZOsUkoh+HWTaJOJycjE54G60klsyESPxCkYgQVeEDQ6+ulzP8abrz2PeDSGJx7/OlIzS3jz/XO4tpXF0WO3YCY+i0TAjSk/cPO9l1C6eUlJBaTF+0JBuKMRrO3tYZ8XbCCILz76FSRnF/CTn76IX509b1xm3Q6jWff75JrMiWC93VGhQaCoVi4LuSeauzyTxO2njtPuGzvbWwhQptIforTPoqCDo4cPi1Y+wgDBsB97e4wczCPg8cJp2TA/NYvZ9Ixpbv1+lEoFxBOM02sK9ef6iseSupypb5YrOaMv9/YEDrA2Eo1qyMiyjibi7QGwU2qi1Ogo130qHsPSTAIRNyN4BggFyD7hxN0DG3WIQwudkQ0Dmxv1zgC7uQJSU1PSQlIDfeGTc7q42406qnQBjk1jayeDY8dPq7l1Ohjx1UW9Wkc8GkeahZLLozXCwkNxmR5gY+c6djPbulAYtxnwBVGv1BFiZnY8rYK1Uq0iGo+g1qzj5tZNXLt5FcXSvnTMs7NhTE9FpWuNxwgIuGAb2VAt11Sccc1wOkmpxtY2wRS6544ErNBn4PDhI8oipot4JrunqEUOCXd227j/gTP41re/jU8vX9UUM5vdw5tvfoDb77gVTzzxGP70T/9EJqDHjx/D4dVVlIslvPXG+6hV2+J9M1d+YX4KZ84cxcx0EplMBltbW5pKipIZi0sbvrm1i7mFRVy9vikwps/GxGHHV+6/E/fedSt61gg/feEVrG3tacJh7lruVUaT8RKlZs5CKGpMmkYDC9GwF7feegLHjt+CTy5exS9ffA9DPimLBnvci/T9IGOoLxNHFsds/mJ+pyLElhZnpc9fPbiARqNkzFLtbmzvFBAMT+H8hWtaI+FEEM0ONeF0Z6aBJGUDLLTJYrJLfpFKTqFYKGN3K6PGiqBAeiot4INPI7u7LTNAfp5cM0dWZvE7330Kx1ZW0arU8dGvPhSrpmcb4fzVq2gPnCjV2jLgo17Z46TekmDbUGwbh4MaRycqVU6yqde1YXE+in6HIFYb+Rxd3YF0Euh1bVhedCAZC2NlOS0QhJIy3gfc12zgMpk9PZackbt9dFpkTDHWdIhEPGCM0xIxuDwu1Dttxahd2+xjvwz0GclIg70u6eGUD/il+2812VQTAKL5KidYzH4PI5crqbihyRXP1mw2ZxhZhuFoGjyxtiwNfm1kXThsCHotNBuGBEpZRCzmxEzaRCYuzU2hWi3LB6fRHiFX7iq9YWOzCo+jh/m0F1EfMOy2EYl5ZILIcz4UYFRVX0CLpnAjM0VioSXPnDZ9Z7qaBNHAjIwT/j6RTMnPg+8dm1j+Ge82OXDn85KNkHEjjambDCETDSgAptXR9+L/2cyN4EAomkKl0cNGtohMsYGt7AiJFJ3dg1hYmBPAxTNOBoG9AS5fySE5FUBd00lOEjkdMgUg7yABm8xkp2wNjDSuodcx3kCSAPIwgYV2s4dAJGCM/kf8fccMnMwX6tduP+UjXe1HNvdkAlC6Qvo53dl5Zng8DtULFfqpyEIeirclw4qGfkE/k2VMdBbPchoXCtgfUArSwajPsZ5sZdU08d7l95hofPn8+JIITCmCzKQojyONDYuQzbIBBejdYCSFnFiTLTIaUsdOdogxK6ZmnZ+tfsiQFMqVb9Zb6LUs+F023HoiiuOHFxHwWqgUM5qit7oDydwOH5hCrVyUPKDe9uLCtRKurtcwNR3E0UNpdBoFmZyEw3G0u3a0OhYWD6zi5uY6Ll/cQtQa4XDaj4iNk0Yn2nCi3LNgBQKYP7KMdz/6BNe36N5p9PcEzdQlc6/5wwjHkwJ0CMQ3GnQnN4kT0qw7XJJgRoIBTcH397PyZtEZOujKCFqRtmHGaHqwvbWpxxixNvT7tZcZSUwvCVGYKWGsVuELBmWmS/kAJaasaS5e+hTNVlufrZp+uuRT+6VIScBGV3XKZphQRekOTaI7lGo5BBSQYdqqNWCnzn88vSWYwH/ONRwOB5GIx5Df21NCQa1UQmZ3F712BwvTcXz9Kw/i1ltP4exHv9I5cPXTS1iYm8NjDz2M/UxGPlNnz57D9Mys0i4effxx/Of/8r8ZBtvUFFaXF7EwN42pqZTql0A4gkKpJnByY20Nz//DM1i7fAHzqTjatRK63Sbq3R4K7Q7iHh8ixKO8TthiIfimF7BdqOKTDy/JANCdcKHTGiLk8YsVyTouGHFrAEZDUcoHogEP7rtjCVNxGxyDJiqFInzeACKxGHpWG9FYBC2mJDQ7YrC4WQe3zDmaydewkW9jZ79GVzFMp/wIel0CyTM5mpryPfaIcWY5PVhaiCDkArxWD85BD+16G6WKhfQUzycXwhEPwgGmadBw1IZmm+kyCUnprq1lcG09j/T0Eh5++HHAxgg8mpEOUGtU4XBbuHz9EsLxEPZ3N+GxBnjqG1/D1x59EO5WHf/wl3+O6xc/wZ33P4IDZ+7HB5d38f6F69gr7cPmtOHmFo2Ro+Al4EAD/c4ebj95En/w/d/DzFQUr73yEv7ub/9e9/Nv/87v4amnvy1glNgg/cf4Y2KeR9kL7+R/HLM3cdvnOc1znUwumXxTWkuj8LFHGvsB1uKTFIPJIE/nu8z5+PVt1QBqzBkbO46F5vnJPyN7QAk0dvs43cI3Zlgbhp8BJAbqubiHaBbNx5+YApr7kukGxsPAPKfBZzHIBkQwwwmTvmYei8w7vjbWHCYakfAUGWGGNT1hUrBH4g/DFjPRvBMPBH7d4rET/wIK/HM2+7/pY/13v3XGCkTCrIDRppGfg9rEvn7SjKbdt+GdD67jOhFlIpPOEZbmQziwGJFT8+rBVSQTaU1a6T5M8zM2LVwoNARk49BoVIR6kd7NxWe0nKQC0tmWOsSYUDiiwMYBk2Q3xhWRKmMil/hnpEoz6kzGeO2mIurYgJ88cUoXOFFrTs/oEMtmV0XL2MlWcYh2Swv53ffe1WOfOXMGDk3/aQzCWEL6KpjGmptSRbk11IaU66xFmnRZbusTyhAXN1kQhs5vqDZC7MaUHWb/qv4c629YhEw0yCaDlGZ25tMyyJ5LBxJ/yU3Loo7FDBE6fi1fF2ncnMrwveVj8e/EpBjTcki15O+5Gfk82AyLpk7a39gddHJIcXLMCRqnJ2winn3mb/DB+68h6PPioQcfwdLBY/j5y2/i2mYGx4+fQTKaxmwiipmQHeWrZ7Fz4QPpcekJQUy+RgTXsrBdKiO1vIITd96N1PwSXn79bbz44iv6nEirHw07CIVDotDZ3F5UGm3p50WNoj6Lh/ZogGTIj2MrSzh19LAKs8s3bwr86TBibMiMXhrhVSUbCEUCyGS2hOh7HHa5rduHFuanZxGPJjTV5mdFehVpwYwepC+B6LFevxBkHlxMj+D/yWrp0YWd2tZ+C343qbG7cnHeLTVxfSuLfKGEowcPYGkqDp+N+dJGKkNZRjIZQ65QQCCehOXyo9mzkK81sZlhQ8qc9xq+9viX0WnXsbO5Jp0jiWT5vk0TJreHxkUORMLM9y5hOjWNVCIlcyOZxwxIETaa4nxlH/uFba1xUqe5lkjtZ8RjOBjV9JQDE+pw+V+nzzjFFj6+dA6NZkmaz4Or05rYkg7MqDZOgI6sHhMowPXBC07GoF4aPLURiYZRqVIS1FYKQTKZRDKVGuv/vMoW3s8zuswpA7XHvvI4kqm0AKhcLocXnn9FOsWnv/0NvPvu21hfW8N9996LfC6H61eviULa7w7U7PNcmp9Nw+/jNN+AWzwr2MezYQ542ZRAk91gJC4jwXprBLuHU8cR7jixjKeeeESJKj/52S/wi1ffkVlab+BAf8CJ91hGMOgjPROFzUETtB7iMQduOXkUp06eRm9oE3X6+Rdewc2rO2MTMk6aqKHl5IxLkqaZI3h9NNyzw+9xIRoJo9VoSAJBzTZBCmpF9/arCASn5eTe4l6P+tDqNqVTJ0jJtUC6ejgU1F6uVxtYXjqA/H4B2ey+2A2kx7JITU7RbDMmnWWjTup0F8PeEI8/di9OH1vFfbffie21TVy+dFFRTnafG8VWC6+9dUGAMCNFmYvscTIa1EI8GlCjNxpyKu3A5uaeHo/PKRSwYWEmhqlUBPVyDfuZihrBA0ssCFPwe2lM1pSpmIu0YMaFyWiVxV0PxXIV/qDPsDl6ZHcR2GwhnaS5UhuLi/Pw+Lmmy2CAxdmLDWTybfTtHr1WfjZOh4VA0INwyCMtLFlO0UhQRrk82xsNMgWcqNWoFTc/xibk+n04GpbvTLdlpAhBvw0Btx0+Jki0R1iYC8kIjyCyJjnDOsIeB/wul9zOy40+8vUuuqARZRuFXAc+xxArc0k45U0xAK+1SJSTfyfSyYTiUPk9OZXkXcGGnoUdz3VOTI15lBt9Oo0PhmLbRAl2tTtqXLiH+NzLFQMS0ExzenoauXxBTQ/PKQJSXMmctPdpgOdiBnxLbKNYPIUyM8lzdeSqHWSKQDhBjbgP4ZAd0VBAAAPPlVaLOvAB2l0yJGaxtrUtNphJjCFLzRjVkkpOJgKfPOnLsOzw+j2KLzYTMPohdEWFFgWW94+ME3tqzg0zkJ4Ahq488eWg7w7vrWDIxNjReZy0dNKzyY6ixpymV1w7BAcI8LrsTnls0FA3mUjKuJV3NwFgNr18T8Rr4XPkc1ZsMTv+kSaWiuiSvw3jvAxlmB4YvLOHqokMeCE2gKpdOYrAGhA55gshHZyRohyqGE0u1z+ZEWQkGb+gEUY9MomcCLktnDoyjeWZMEZ90t2b8q2xbHY0SUKgb4bXBo/dhnq1jVrbgbblxc3tOvYLPXzlkdPSQXP90l+Gb6k3NIO+5cLZs5fgGvZwx1IcoX4bEVtfz61l96EycqJhsyExn0Sl2cTrb9+UjUJXpAgDCDi8AYQTaTgVJdrT3uf7GggZuQsNCegvQPYKPRwo7WKd0pZ5cg/1WgXDYU8JADSzI5OJ3kM7W1ua3hNM0Vp1WIoYpbM/PQFYe7FmoncKgTEyBuhn0+oQMHNq7YuJ2qmPEy0I0DDNySdTRAL79GYik0aykLEZNO89NqD0VVJzQuhCn7mpkwimMVGCZy29nggK0LiQPi1Lsyn88A9+R+a2+dweyqUSPnz3Ar74heP4zlNPIbOzK8B+7eYa7rnvPjHk7rv/Ab13xUIBzXoN+ewObly7LAbDrbedEQNwe3cP167f0N11fHUFn3z4LpolJjEwFWSAbLkGRyiExx+4H1vnzqFU2kPDNoQ3PYNAbArDHvDpzevYqVTQ7zgwFw+jXu+h1m4qkaKiusgrE1W/Y4Qjy3GcOjIlpkCPUdQDSKoWS1FS6UA4EFI0Mms5n8OJFu+lRg8jpx/vXbqBWoegH7CyEJHJYK3VxG6uK+KM2x9CudkUCzIZ9+gsdLOe6Q3Qb1F+FpC3yNz8FFwu1iQupSKwRqenDpkC2WINleYQZ89v4uixQ7jtzJfg9STRbJJh1ldTX6rs4/rmdUQSITRKefRqZTz55BO44/RJTDlt+Mv/9U9Rze/j+J33YOHWe/GLdy7i+k4BlWYFA8cI3aEd+XwJ6XgMlcIGPLYaDszN4/e//7s4uDSLGzeu4r/85/9dUcXfeOrb+MG/+aEkSmRtTppcwyY2Uq3JNH4yfOSfTRjBxvHfGABOnPxNHCGHoGatGzNT85M9AhkHPFvI5qOZqmEtG2NCsqEJyhEcmDw2nwfrL64r/nsjXzYeBPyeEzkzn8tEUmxiB008ookpNHeciTA0nnBq7B3muZPdwrODv54AG/x6/uTglP2M+sZ/9DoM84FDTePBMGFDTN4vnrXLJ/7FaPBziYr88Lu3WHSA5ZQ+FIkqlo3NEymupLKSYvj2u5exvlkxLrm2Eean/Ti0Ekci6seJ4ycQ8LGAckqbzwkXL1TqmqWlcVMb1sGAmaRsiBmh5fWP4wg9KnpI+SVATcTdHwhoAsqNQLosFzP/z6KJ9EdRuZll3Wlhc3NDDeHy8gFRapPJlCZNBg3rqHDigmRBSmoPm0W6x58/f05/fvzYCUSjCTmz82toJiL6uLRYJTWaZvOYGEFNBJTtaYz8DBJosj15EPDPCGCQ9sn/cwLPhmVi+scLioWCEgpoBMIs0r6JiVPkhzYe5RdONRp8bDaOPDgnVCPpeMjxHZe6nMLxeZgEA0NTMlMz82tzWI2kR6K3wETzw83KDU36KS92Fm682F579Rd4+Zc/lXESmQKzi8t45c13sbNfwaEjtyIVm0MiFkQyYMMwv4b1j95Bv1HDzFRKU6JdRgy129istBGancHDT3wF07MLeO21t/Hccy9hRFmHk07ZBIGckg50CQI4PKg3aWLF+s2uS8vvAMIeF+biUSzNTmFleRkc8r3z7geKGiTtmA0rL/Zbb7tFJoZbm2uIRILS9dNmyEOPBpsDi3PzcuPvtKn5Ho2BJreQXqVVdOnnYKiJLL5p/seilJMhFqOVQhYuuyWDm2q7jxs7Of2aNMRbThxHMhxAyOsWjdJhDRV1xMPU7QsgnJpBvW/DbrmOizc38OH5T1BrNKXvZ+P28ANfwPLCLPLZrHwTdksVeANBxbhNT8+JzcICOp2cYrmm102WTY8RhsOhHP97gw7ypYyKVwIe0UgMg94QrUZbTIFkPKWJLT93RenZLOwVssiVssjubaBaK2J+LiX6NqOqvIwudNglI+H3iUTjklRwHRLQKxTzih3kXrl69ZpYD1xbjFcyUpaeQLxStY7dvTwWlldw2+13qJin/8fbb7+D82cv4JZbj+ObT30Vlz+9hA/efw+PPfoYNtY2cP78J4ohazY6AkF4SUXCXjisNmJRAiI09zTT+mgkhEMHD6jZ8vmD2Mnm8NHHlzW9qLe6aLUGuPPUEr7/W1/Xc9rOFPDjZ36GfKkhKjVp0WTosOhnFJ6dhZfXjUceuQ+7NGDCSIaqh5m0Ahs2N7bx8+dfQqvBotGcBwbpYzM2goPNZcCNpeU55Pb21bgEmGgwNqtUXvsQaDT62M+1dCYkZhJq7PPFHEpM6aCDsY+X9cCYO41GOuNCgQhKhYp+SofdbiMYCyGVTiAS9qFWLaJSaaDR6IrlwCSEp5/8CmbiMZT29sUAIyjmj0bwwccXcPH6NtqtEVw+jz57l7Mviuf0FIvyNrJZereYCEYafXLtue1AOu6VrnRxLg4M2ygVc/C5baKEJqJB6f75jwgkE3BhE8ZIv7WNLMKRoJhFBAU4tVck36iNxYWU1iub5YE1RIka3K6FT693sL3fg90bRpdsDNdQlFvW/KSv8zjkc2NzaYyMzOdBHSpd1E1DoOGQwFaFOygC5bOPDbGwF0tzCSzMJFCv5BHyucxr8pFxRo+QAZw0xKN+fTiSUVudLItmX3ruXtsCDbWXpwKIhUmnbCMY6CEadcnrgBNUrk8aENKrIBqNIR6PYWNjw8jLpDMmCGOiZzldZoQZzyMZ9w6ppW/rrG62yWgySSAmTg9GTiAgng0sTdWMGZbeleFI68HtDSNbaOLS9SoafQu+sAOpmWkEg14xNbjW6MHgdFAf3UKp3FNqXywZ01lH6RYLQ9L0CSDTo8fcXQbQpmSKz9+wDX/tkN1td5VlL4dtNoKcFls8nZ0YEoCnbw/btBH3HV28O9J186wh7dzndWM/t6eGmvctQYFyheaSJo2CDT+d73lvhAJBNGqUTEUEdJGxVGs0jHu+oiy5D20IBvzy1yAgQHmC1qrdmIYFQ4zeZHpMT+/5gFRzBwts1j929Lo02zKmhHLVZgqF+k+CC/SPcWHI94DL0GEKfbKbXJyylfIycz16aBnNah4B5xCzqQiGXZowM4Whh6FthIHNKad6e7eFdo2pBUO5p7eHTpTrfVy53sT8XAQrKzPS0BNoYzKEzRnBxtY+auUS7jo+iwNMmtnOwOp2YHe6MXAF0bY50SBwmQqjMRzi40ubKDcsDBmZRnMEmwuBeAr+UBTd/khmgqJ8WWaow3Qbfua+AOVinGK24RsnThQL+/Jn4J05SeyhrKtaJrvGOKtz2m/MHjtiVhmD5ZHOOZ5nrIV4V5GMQYYP17rxz2iJfWFx70ujzTrJCbfiAD1gxgS11EbySYO1gNY+1x/PA1GyW02x+Hi+sxYcUo7KiajNhoi8DqKol4uoFHIaSjAakMCO3eKAhglFNM7z4PSpJbTqdfzWd76LRrWBQq6AeqOBu+6+R3X0ysFVk1bSaospxDukUa/IHJdrirUmDTYZs0tAJb+7g5ef/xmyGzdVQzSbXVzf3UfbZcPizBQWIyFUC/t6n+w+P/zhOA6fOIF3z53Dh5duwAkHkozDbvVQ59nKRkyDLTscIwtBlxPLsyEcXAjBPmyh126YtKByCaFoRIbf/Gyot+fnYBuMUM6V4LS7sV+so9QdYWuvgmoNmEpHdGftl2ryZ5AUzOEWGMIaLMn7mWAr5aouC2E/EI54kUrFTbIPU0S8LoT8bhkiMu41X20rijBf7eHqjRoefvgLOHH8TjQaFoo8w6lH9zpw6frH6Fs0GnWhUS6hWy3j4YcfwKP334PEqI+f/83/jcsXLmHh0Crmj9+Oj9fyyFR7WM9mQHjYF6I0tKPBE3o1OIdVHDu4jD/43e/L6+PKlYv467/+Ow1TvvrEk/j9//aHcLkDkubyyiD4aibnbMKZlELQy6UhnGorMp44GOz1Tex4s2nM/ASmmjqGXzSZnpukE5NEMzEAZM/Af9PptQQ0GvkyTcZNk01Tde07Gjr3WLcah/+JbEpJXuN4wYksYTKp/7VRoom7nXhD8XVxX/K1TLwPeL7KBF1x2sYrwZglGnaNzniaucsAncwqIwdjjzSJQJRh4oCDUPP6DVBg5OFzh499Lnvi33Sg/k/xdZ/LN+A//PBL1iSTnZN2ryeoSSnRsd6IucRNPPvsG6jVLTOVcwLTUz5JCBhL8tADD2HYtzSNpJkZi2vFuA2IVHFCROTWrrzrna1NGRJx0dB0jE0zGzKCCUS3aExGkEBmFGzoaDLTM07tvIQ83oDZQKORwABmv1KLxmkJJ+dE1ShD4ASehRYvoW6PRSTpO3xe1Lr0cfHiBaG9t91ym7T7TB/gc+YloxhEa/w93ETmjDaIKQjcbJzgcVLC76+DgZrCCYVNOaR0Ux4YTbLXLdRZBoROM93kIuAGJBpOahkzoCfUQtHgbAYYYMNlHrurglaGIsxtpnHjWK5AN2k2/AIWOM1mzvf/R8JgkEMWcDRsNNIC40rKS1agAQ9Kn1tGXaTz/uKFn+PVV3+pA+Arjz+OE6dO4ucv/AJXrm9jZeUWRMJzSE8l4PP0ELa1kfn0HOzNCsJOG/K7u6j3ByhawM1qE77pGTz0yENYWTyAF557Eb94+T10nYA36NS0V0Yq1BfTiyJI1gBkBkPvCubI0iAt7nNhNhrCiYPLCNBR3x/Cr85fMJq9VkfmPvxsOI2lLIFUy3g0rAg7UhbZPJKuS4+BhZkZ6YTpniqtFnWSFgQMFKUvJjBBgCypYoPFD9HSkfLaW5r0FestVNsjlBptXL9yGcvTCRxdXVF+PbVnLBps/SamkzE0atTR+WHzh9FzBfDepWt4/cOz8Mfi0k5y/dPgrNdqYi6VRjqewH5mD4VKXqaTnHwwo3ZmapbZbFicXYTVB7weP3YzWYRI+aNRpB3Y3t2VBwIdfb1+pyJ02FQ7baTphfWTTb3L6ZVzdCAcws2Na1jfvoYbNy+raJ6bS6p5dTlY9Lbh9zDayo+1tTUsLi0ZYz3pmen4b5z3ua9IYy6X6qJyc7rPwjgQpORnhHqrjb1CHUdOHMep226H3eXBxuYmrly+is21TU23v/OdryMWDeOVX76E0ydvUZH9k2d+ikq5qf3M4onmc2Qmhb1D6Rq55nkJMs6JmmYW+dyXR48dx421TVy9tiatNNknnc4QqagT/8N/+COkUjPYyeTxzLPP49KVm6jR8d9ijCh1p7ysSKMdot8eYnkpoecbr3oAACAASURBVHOFmu8TJ4/oJ+ykV5dx9eoNbG3msX6zZKadBPGIuCtajIYDkEt9PB5Rc033fcqrWKkxP5qX9HBokHgCO/6gR7GCLC7oZs8mmuBZq0OQyoCCQX9YHgH5TNE0VKLnDTA1P41jJ4+iVtmX+RI9HRgrxUKCztiJiB+2AVMC2phOJ7B6+IDAmmvrG7ixUVETycKCa8dm7yEY8cszIpcro1bri6ZL873pZFDU32HXgm04Qq8zwupKCEsLfpnvsYDud5rK+6YHhAoFJgs43KhUm2h0+mh3LSRSKelR87mSznOfj4V/E7GIH6O+Tc0cAZbdfE7N683NIbb3++iPfBjyffb0MRp0dU6I+m+RveBGLByQizyBnYXFeU0VM3s0vOxK307aN6ffiqUbu5araBobkocCLizMJRELM13ADZdjKK24muX9FjrNIYqlljjgbUaR1vic+BRsiifkrTWX9GA27YLVr2Np3oupdFSTUkabsdmZJA3w8yTrZqIj5Z3IM6nD6RJjA0nIHMcR8vPkHcO+rE1DwbHBLc/oICmipGPTyJZTt2ZLSULtPhNPTGwgJ0zDoR3l+gg3NusoN4FAxC3gioUwpT9snrm/9/fzAlNIcR6IJTKQyS//zu3zSe5A41J+rixi2WRrakWzNodDzZx0+uMMONK4RUsnImOnQR0HBryHyRIh3X6ke5WACKeyZA6yYVRxKpM+J5aWFgSk8N6jtIQRsDu7ObQ5uBC4Y1cEK31jCAiw+eZnynuf01q+Fhqq2Vx2pYx01ZCSPszP3rBOZNhJ8N3r1YCEtGv6MpQqNRnHKdFlXA9UK01jRjiwFGkqjZlhyo6dxw1QqHg6Dhbo5cLVNxwiGXZi9cgMao0i6jRFjARhdUfwOpxYXIjB4e7D4RrqM6aR7u7WpvYwfxBnGFoOsTe2MzWsbw5x25lpge4Otx+Vehubmxnk9vJYnPLiQMKLqdEQpa2icS2HGw0uXEoSCW8mI2g43Th/dRuVBhOIaKzsgTcYE1OAHjiWhkSUQ9lkiMdYWzUhjDwNh7UmK+WKSZ+S4/lQgIB8VwZ0og+qhmk26vIGEDuwS++lNkYEAMTWGMl7wOP3yHdKnzUPAPm8mPuEQxlGXA/5GGxEIgl4/cZY1LAee7A57QITDQOAt5NdnkO8IJXrTvlEo4KA3w0bWKPxXKDsibpuGyLptBgnDmuAwu46fI4Rjq7OIhzyI5vJi/3E9JCjh45Ixke5yoFFk3gTCoZx8sQtOusOHFyVrJXsCDEl3CZJgA0TjT/jyYSeS3Z3V6+n12mhWiziheeew40rl5GKxZQclC2VcL1QYNeFuXQCIXrx9foIerwoVqs4efftuLq9hU+ubsBlsyNIVkdvgDYZDvK/GKnmpRQz4g4iHrDhyEoUjlEHThubQppABhXPSc8Qp8c0hGRIsMYmmGKDAzt7BWxmqhg5XcjkmDLlgjvgVPpS3+Kkf6TmlPdExGtDgGa9dht8NN9kvecZYWGBxpJDhPw840cIell3e9DqtgGXX1Km1tCOjz/dhGUL47FHHsRUagnVchednoW+NYCNEsnsdXQHXbjsHsk2aO5z7xfvwtceuR9Jq4uf/s1fYGd7XfIufziFYWga1wotbBWaqLa78Ie8OrM6TE5gvdws4MyJg/j93/seHF4Hdvd28KMf/Z9o15p4+P5H8G9+8MfweKMyxHbS64SSMiWOmem9YUKZQSjPLAMAGO8b9g0Ec3mmGL29SdmRpFjm38ZXhf9XwoYafmOwScB1aFFmSKyU/UhHtZfYrOOUtImRH5tsM5Hnud0VgCHwU6aG9BQwDGw+t4mHIGti+tAYc1rDDJj4DMhcWEwA431GZjLZbnxe/Ml6m029+RqTLsfzXGzosbmg7gICeJ/FG5r2dyI74322ePT057In/qdo9n/T7/G5fAP+/Q/usURj97hl+ocRzWSok/TD6fWiVG3imZ/8EtksD3wzWUmmvFieD2EuHcUX7rhLNOV4NCVvAdKUiTaSds3LgfGBbKrounvt8iUtIE62icrSmEwbiLpfmsDI6MIjeiF/zUKB8UQm5oxor1PaVF5ONGqigz0PsFQqaWIxlJ1pjC1kNERNvhw+CQwytsyv4oRTSdJ5T5++RYCEKDlOE+vEAoWXiokKNJSbCQ2HaLSZxJvNJWNDUYRYwNEQyVBlSMWmlpS3l6Fcm0udDT2/nokLbEwFIND8aiwB4PeTpA9OmQuZOEVDh+OBYjafMfMgYMJChQcRJytkYPAg4a95GPDi5kHBw5rFJx9Dhk5j8xE+p8lB0OkyKcKJcrGMl176BV5+6RdqQu6//37Mzk/jrXfew7XrOziwciuSyRW4vC4EQ0DcPUQzs4bs1YuI0/Cs20FrOMKNUgXbnQGC8/N48MEHsDy/hFdffAUvvfo2OnRpZ3MXIouCdOyONGX+UAjN3kD0b4JAw04P8agPftsQs5Egjh9YRJwaf+Z+d3q4vrahgq3Z5mFHjwIf6y84bCPEIiElXPAn33N6DjB27MDiogpCIa7KAGfBYEmiwWbM7TYUMZUTAqmMpsuy+mjUSoo5Grl9qHVG2MrsI7O1jiML0zhykEwVr3Kducbc6MFp4+cVRGfggC0Qwdp+CS++/QEq/QGWjxxBemYajUYNR1ZXUCkUsLO+gaCPztU9TSqJMlPLJgmI3YVEOIml2SXYLbp9D1ChN0cogFyliN6I8X8VMVJYoztc5jXxQnfaPFiaX8Bw0NGkORCIqeinDKc36uCXr72A3d1NtFtdNcE0XCMv0etmhCFZO12xcnj4E6Rg88sLisVUMBxBo0VdedHsARYCZP2IkmYXONY3OWMIJdI4evIWTM0v4MLFS3j/nfflO0KNMHOiH3nwS8juZjQJ93uDePbZ55DZzelxul06MbvhsA0wnfAqJ5nrPRwMSAdKQytOOHnGHDtxQlOzm+vbKp4t8HPsIeSz4Yc/+B4OHDiI7F4Rf/U3f4+b6xnp1ClhEXtC07Ch/C76nZ6aVLKImP2+uDyFQ4eXcGBlXgaHszPzePnld5RGwKaQ03BpXWUKyKkGQZMBaAzKwpigQKvRgd9L06DeOJXFTHEdLrv8MJJJGk9BBShB0xFj9ro8Sxh55Ue/M0Sn2Ue1WBPAIOoyqE/1Ay6a/fn0mdGgkSANTVdPHD+KQweWYA26aNdryOxuweHk50+3cmAvX0OjScq5DfF4GHOL09LZZ/dzyOdNvj1pKk5G0c7FxA7jyH3U7aNRH4jiG/CNcHBlDi57E+EAU1No0EYjVaONJDtjN1NEZzCURn5xaUXv9fVrNzRlVCJNoI90Ioxh38Qu0uV9e38PfZsDu7kRPr3eQh9sbKitpTEk6efUhzPKDJJpEBhIJIJKj4jHo5qU7exmlRxBnwZ/IIxyuW6aa4pxR8bhXq3cGBjg9XHb6QXRso+sLmJzY01ypUyW03G6evdhOS10R9B+V1M6ZM68Ay4McGAuiOmEBZ+rg+mkD8lESMASp40skti0cqrNs3di4MTCjAZ8PIOUsjMcacqpaY/0pGxaeK8wlrcp+Rr3Fp+7n7I6GKMrnmVk/RFkYrfKde31hVFtdFFt9rG120ChNMTUbBQuTuwUodtWIgNlULwjW206x/cNK89yoN5oG4k5eVekj/Ienvxgz8v7p9P9LPLKANvMJScjzC0AhveUCl87mQUsHA2cyIkXH5NyCRM/aMHusqsBJfDASDWvx6mYSVLPW21KUoLmju12kStU0Bn0JROQlpd3N+/VAeTVwjOJ7DNG17ER5mNHoiE0ahUMqNel+S9ZCppM98XoYCIPzzibg4a0I3m70HiPnzPvDX5uBF5kpMW4S6UT0ZTAMCMmBbt0xkRwXQomh3sEhN1uzE+HkZzy4cbGrnT5Bw8k0C63YR+OsHogiWjMBY+PTbBdRsMy66KZGKebenwTBZgv1rG2MYQ34MXpM0cQjae1x9ZubiAd88Fv72A56oezWESv2lEGfJd+BwS+Gw1U2m2kjh5G2ebEBxdvIl+mcRhBHi/cgTAcngDsTOMh/bs3ENjdrpR1H3pp+DhubujzxHVC5pqikikTJbuu3xGwx/enz6aJ9zPj02isxsfhkIQmyz2uHZ4nbQTjlGgaj6QhTZMl3xjBIl2FFdA4g511miuS1F3D917DjnbbgLJaWOYspxzB5WCiAOumgdYhwVEuENr+jgY9nQXmiboRn5rVOnXZhmiVsoj6nLjv7hOablO2Sc19Mp4UiHDs8DGUSxX5ddDE9957voTZ2QWddcFgWJ8VB1B6bRgKtODeZp1FOUs8FsX21rrWXrfVktHwubMf4vxHH4lxFHB5Yfd48O61q0CAHhotRN1uJJwOhB121RtDrxPVfhf5eguWxfQUB9q9vgYmIzaAlDN6bfIUCNjdiPocOHNyBj4nGYQluF19JUeFggkZPsfTCZnl8r1kHUIwhhKaYrmOjZ087J4QNrJNZAp9RFIRdEYjtLsmtcqin5gLiPrtCDPaNOCC02ZTOonbO0Ik6pKsjGBxvzVAJBjR0NDucqDesaFn82Gv3MavPt7B4SNLePSRr8AauJDZLULJtg4bOqMOrq1/qvXHKMhSoag66+47z+CBu2/DnNuOH//ov6JayiEcCMLlDWIYTGG9NsSV3QrKnSG8QY8GZ/RTcA26sLfLOHFoDk9/63FML85ibXsDf/on/4tA75NHTuHf/fF/RDyxoHXlcJmoP/4gW1L7Hrax3t/IUsRSk0zIuPhrqv5Zw81zmlGccudVw81+ZDK951nKBSkzQfmgdNSL8LGk9RdY4JC/h5jUYwNBk+hitPu8yPisuM4oK5gwjCVPYF8wjhklG2Hia8ABoTFIN4kBE2Yyewk+P0mM6dMh+YAZKppex8Qumv7GJMvw1+wz+DZwr0/YQQQszPtjnifvr6Vjt34ue+LftKH/p/i6z+Ub8Ee/e7vFBpiLlRPzTrsv6mAkHpNxXK5Yw/MvvI3NzaphrNtI2XTh6GoCi7Nx3HHbbfB7ArBZLkylZ7TZZFZjp37U5Ee7yRQYdFEu5JRLy6KIRQ+LG24eTmrZaIgK5jbNEOlVbA658HgJ0OSGhzd/Tboc3aZ3MzuavExPUadkskK5oNkE69ekpbLodtJdl14FLFItXLzwiYrR48eOaaJKVJGIM4v6mlyhI/p+3Cii7TIecAwETNxFyWyYoIT8O9LZJ18jSpRFhNikGOjvVSCPJ/3j7E8ha2p6TAweH39CKzMmH2RbmIxlmZhRPPiPQIkJSCHNEdkLPHw4IaLDtpd6JCNp4KbnAcGDZXJ4TAABeS7Yh0K9K+UqnvuHn+Ctt9/QpfPgQw8gmU7g9TffxtZ2EceOfQGR6JLkC8GwDX60YW8WsH/tImyNKpI8PIZDXMpksd5owTM1jQcfekgX6BuvvIF/eP4ldF2MbvPI6dU4BNlRrbfQZ457q4vuYKRJYaNSRiTggdVqYiERxoGZJKYTCTmKu7x+XLh0BZlcXoUvX28syolsDal4VA0CjfLYMLLx5HtHB326VxOM4YSZ8Ucs1Dld4hSFdG1KCDhVkqHLGOShZrvTaaBSLqDdbaPDS7LexiefXoHPacfh+SmsLMzLq4JTNX5GxIMY0VltDjByBdAa2fHK+2eRa7YRm5mDPxaF0+vW82NBXy+X0W8z77xoGmXLTKM5gOIEJuQPY356HtPJGTNdG0CO2tTq11p1FKtlUWR5cIfCPtgd1Ic51UzMppc0FZueTmjSzBjZEY3oMMJ+MYuzH3+ASq2IUqmMhbkErGEXIIjncYry2utymjNEPBFXUUfXb2Xy0uuDiRUdY2LGw61e7SIWCyKdjgsgYCHForFa72Hx4ApO33EXElMz+PTKVTz37HMqwqfSMYE5S4sLmEqlESRrx+7GKy+/hvPnLsrl38SZQbTbSMCmiKOAnzFQBINojmoaFTJeQhE2TJALMidrlTo1ql3YrRGe+vqDuOeLd6NQquC1197BO+9fQKdvV2yYDE8clnTpnEKzELWRhj2gHo7MJjcOrMziyNED0l8uLR3EK6++g7OMTBxSQ0+XcOqBmalNXbVTzSlZV2RB2OFEtVzX+WiM39qmOCYX3056ZVBoPM+Ceq2NQDCsYpKTHp7PfA7dVgeNGqecLHhN7jp/+kN+eP1eFYGcTpGFRFnNoNNHyB/EwmwSs7PTOH3yOIrFvKQffByaaXK93rixg3aHU9gI7rn3C6IFv/Lqm9jPFYzom9ReDxDyurA0F0IkYEc06FXzViy09Hy5bkIBB2JRH7xuh1zseRZl97IqZPLFqt7jaIzmtItiCV2+fEVGhPJjGbSwMB/HsGdDKjmNTG4PxVoFfZtdoMD6bg/NvkOSGXgM/5/Nn35oysIC1IlEPIRYPCSjM1PMdAUKsA01XjNdFIoV9LpDdNucRI69Bsa+g2QZ+TyUJ/QxO51Gfj+HBpNGBpQRGQM6Gmu5/G7dk8IU+hqCw2uzsLoYxFTcQirKeE8+JxdmZqa0rzUtH5vqTbSZPJvN/TbWbTJykJ2KzSagIECnbDmut4wMYjyJ4r1CdgCfAFlKpAFzHXWl4x6J9gubF92RG1t7NZRqPWT2G0qYiER9YsawUbu+sY1Gq49gwCNGmYm1pWmhF7WaSU8whmxmUkTgQiQA3vHshcf/d3sdunN4n5PdxCfD+6zXNTRVMg/tToL1lMuZe5ymhtzb3WZX3h+DLll9Tv2UUTHj5IYjAV383vSoYBIEBxj0MiDbicwK6q9r1Qpye0yRcGjdT+IH5SDJKfNYmsDHJ5Ng0O8IEGBcnJMGjp22nhMLbqa3EFjk572xnZUfANlVfP26N9koc2AgTwQzNNBVxv/sDnkK0OyY0Y5wmb9zDIF40ItEzI9I3I9LVzKKMbzr9iPYurEBn8OGVNSDI6spxKJufZ6ksu9lswK8OXlmHCBrFTIg9nIV9IZurG9VcejIElaPHsObb36IcMCPmZgPw2YFq+kUOpu7aFWaGBKcYOxvJKw40HythcTqKj7N5nFjt4xWjzHL9HYIwOMPKX6ShnNqsGkYyYao2dAkn2769F3gayQ46fQExO4iAMCChnuRwyDenVw/bbqW0/jR5lANQoYTvSX4WTDBgd+z32zAT0CddZwiQxsCBZR0oaVmUDvuV66PUGJWUig67RO45r+ZNPds8I33g2lEyKJkfSTmBi1iWzVFD7LhUsqCzQmXL4yZ+QUxGgZtphvkcOroEr545yl0WzX5IzBilWxarm9K8njGJpNpMfkW5heRSk1r/XOyy/qBUhnGX5I1yjuTYAEfjzUoDTTr1YoAFLIX67Uy1tau4aOzv0I+k8Wg1sXUXBq7zTpqoz7y5QYcAztmGM9sWTi4vIxctYJsuYxyp4uhnV5UbMxMgpLd7UKrw+jOAdp1CxGvGyGPDScPxeFzDOC09eBxD8RgcjkDqDGuNOSFm72A0yUAhPcmQVTL5hKo2Oo7sL5bxX55CC+jxJ12ySA7jS6DLJCK2bEwFUKQzDYnhY6W0p6cLhqO0nuEe6eHbrMvuQlsPDht8IamsZtv4+PLlDMO8NAjd+P06TOSyJVLDdTpsUPmb8CHN95/EysHluUVtbe/qySPu24/jcfu+wJmPG48+xc/Qi2XweLMDNr9ISojF4rwK4Vgu9SA3UvzVwPSWu0a/FYTBxfi+O63v4b5lWWsb2/hT/7Tf0K70cOpo0fxx//uPyI1taQhEU1Tue81aKKvGJk14+aafQKHcLzLyFD5zMdGqIBcXsYDOcN64TrWuUhvjeFQ9bkm8ONBI8965VSRHTI2XOc03pj4mV6H9T7PLDbYkg7rqBnHBY4Zz7/2OoD8NPh9+e9kQMvkqG5HZ6XkBdyvYwCNdceEKSA243j4ydcuA3RRpAzjjnf55MckOp2/N4bn9Pwx8ggjmTDx6DxLD9165+eyJ/6naPZ/0+/xuXwD/vD7t1l0WSe9nIfcXrYgTVRyKg3LYUc2V8avzl7D2loOnY6J7UmlfFhZDGN1eVpO4R6HF+nUrAp6TltZ1JD+zuKTE0M2CcxO3Vpf+0x/bzReAdNEBUJaoA4a/nm80r4JdZdbpdHcUE+WSCb152wCqNmnhCC3vy+3WCHP/YEaejbs/GmMjTzawOVqVUU3DZJoUFgqFXHq1GlRsckW4Gbg41ADaKKt/FrUEwMQLvyJgYfRx5jow8nfC8keP1c2BqTP8YCdGIxMzD24+QUejMxmYmH0mQEIqZac7g+ILJMZYcAAPheibhNtEr/GHEJmciEjJzd1ymZCZ56bXYUU/x03Jr+erIVfU47Gfgmk95CaxQSAah1/+7d/iVdffVmF10MPPYDUdApnPzqPTy9v4867HkMovKiGMhAA/I4uYq4B9v9f9t4rSBbzvBI7nXPO3dOT5+acL0CCAEiAoEhKlFamKRGSaEoUVaZWm6yH9Vb5QVUu+2VXJS23ylu217JUkghKpASSAEgiX+SLm+Pk3Dnn3O06398N6pEPLhYeNCXqXsydme7p/sP3ne+E9fvIrT0U9/16s4lMq41tuojPLeDCI5dEz37n1j288c4HSDXqoKY6GmCjxEKb9FGN0N6a3YE0+dRr0jDPxqZPA4TsZsyG/fDYFWLqdHuRzOSQLpRkkkETIiZDNOoV8RIIeJ0IB3xCfSf4w8OI/hKk0rKRYTPJhAMekgQIIqGwvLcs9uiMznWZyxckspIJHJVqCYm9HUHR+3oTUoUSHq6uCyhw+dRRuCxmKdB54LKJx6Ajj1ftG6ExO7C6l8A7N27BEQzD4vbA7HIgOhWT96hKuncuj/nZOVRKZdy9cw8Rmx3FclH5VlgY9+TCsYNH4XMH0ObEmd4LRJv1GlQaNWkEVtfWpJD2+OywWil7MdNHS8AQqnenYjGZdFEnazDaodHrsbb1EHupbRQqNKeryqSZFHDqwRk9Su8ITuOJGFPfzDXM+ENKNiit4GUn2nAaVTL2S6QNBsRiYSng+bG2sYdGp4OFQwfwS7/yL7C5t4/l5RXcvnkXfp8H4bAXvXZTvBloUPrJRx4Tc6/1tS1srG9jZXVDjKaUpq0D/YgAjxahgEeSRgjuWCyk1RkFbIzFp4QlQIPGSqWNzZ2EXEDdxhDnzy7g8194SprFldUt/O1zP0C1PhLZCnXA/VFfspPpm8LppcVkRbPeFLYSBa6xmBfzi3EcO3YEgWAEN2/cFz3l5kZCYhD5nnA6pDPpYTLrhZpNOUK7QZdgg4ACbDoa1eZHWkBB0E16ATTYbRHYYcPq8XqlaFXu7myU/QIm7G7vSDMi5ufAOBXhKK5ev4ZMMQ9/SMkpcsks+q2uNKtc8zxDGNk5NxeH2+2SQjqXTsJGMGE4wu27q9hPFCWXmoyQTC4vIBk/jEYd7GZKerpwW0eIhmyYm/YKK6fT5vTDKtIauhv3ug2R7TjsBOC60tgWSg0Vz0kXZ9INjWahuvNMp99DwO+EVkNQEwj74+j1RhLZWW5UJS4tle9jbbuFLqcvOoPEacqkltHy4mCvzl7WXowM9Hoc8gJxLUpcX72u9Pdaakrt2N7axZCMuIaKWiT1W4Idh8Di/Aym4xEBKxgRmtjfkzO0PuCEW5nhMsLXbOP7WBs3H+SjjMRx++CMA05zG7GIExYzJCqV+mUCOzzzuccJMovmeTxVUZMljdJAD4eSwS3TFDEbVRGFnIbz8QXYZVElLtE90d7ze1ncNXtNaAgyDQlSsZFzIZ1rYztVRb7Sh81lQXwqKI0R6enM7t5PF2FxuEXCxKaToJK8ZtRv07OkM4CR/izjiC3RlA4UKMUDnPc71/jhwwfkvsnl8shm8+j3SCmmBnXsEC9GuwQTOT0mKMA7WicUZZ6b0qDRONOklz/5bwaahAoVYyT1g7jn0wRkoFgLZEpxHfiCfgSCfhQLeTm7yAAgNVYAtnod/b4GZiv9RkzoMoFg0BdAKOi3wsjmgBMukWq1ZKpHii6N9MhiS2VKMg2lTwjXF9llcp60SXk3/xPmhJqySRoQU5D0lPaxedYI24G+KD6PByYOSEY9Ybl1uiMszkVQL1dgp1u4tocjC26JxrRYyWzQyLnK5BwaJtJvSckdndjdz8DtC2F5bRvlaguhyCy2tpKYm3JD221gNhSGR2fG9s17GHX76GqH0NsM8Ia9qNQ6yNMcc6BHod/DqYuPQW+24yc/fU0MSiW6cqiXZpCeOGy3TdRHN1WayLDTVvF/LPLpNk6asnInk2kq6fIEpVmLqIz1lmIS9JlE1ZemmSxQaqaHGjWxZ1oLWXxepwuVUkXuYoLXEgVJiSbBIg46aAhIN/ehHp1mBc1aSR2GBHWHWujMDjFHFUkPCQA0S9OSVTUUgJuMAZDFoKFUguABwSsOGuyITU0LQ2N3cwWDVgnHDkzjzLElDHp1WM16aWRZU8ZiMwK4x6dmEIvFxb+HaUBut1d5IbAtpGyTYAfZEGIq15U0I8UUdePB/ftSj5Kdlc0lcf36NTy4f1fkF+16BXTf42CDZrCcyOvI2mi04Wd9IUkaHdHy7iSTaBEw7tMvQ4taawAt60hKZXk+02vEaIaZA7dRBwdmXfA7mJLUkrjLgM+Lbo90Lg26A2VgTY8XshELBZpF0vQY6A0N2EtXxKC0WB+h0dNixNqTTM3+EAtxM6ZjLnidBrjtJhioieewgGC+laayfO0Zx2mW2FEC4gaTBu1eFy7fDG7d38PyZg7QW/HU008JwFIp16DV8EwpY6jVozsa4P7aQ0zHYsKm2N5Zh944wBOfuIhffeYpBE0W/PW3/zPKO5uIhwMC9jd1FnRsflzfymE9W5OhjtvnR6fVkJQYU7+CWMCCr/7Gr2F2cRG1Zht//md/juWHqzi4sIB/8+/+Pbz+KRksktksDW2P4Jx5PARUjboMSsbMAEkeGzv281xTPmKqIVYR7WT+Kuq9Mijn+lQxgZS7qP1iE2kSZSf0SuM9yq9X5n7Kpm1fgQAAIABJREFUqJAfPHP5fcrVf4yRU26jN4gnlkhgKWXiGhJpQl98zpR/jeoz+Hj8HfiYHFbwOdN4Uxg7IpVW0mcxr6bZrUgCVAICGVZqcMrBqvr5k99/0qNMnuskIp59C3/egdMXPpY98c/b0P//8XUfyxfgf/qDx0bcqNTLtRod7OwkZFLL4omO2NlCBcsrKeztFdFuKVqL3a7FdMyMc6cOIODxI+ALwu30wm6laZtF9PkEBTgl4kEQCQcQDgWQTu7L4p7oWFj40nBJGgrJiDfAYrHLpEIZzCgpABciqZeiN2zzUieNBtjf30cqmcTszIwsSpXt2ZYNIRRUaY6V07Og3UYidCN88P67shkICrhd9DCgroYGQj0YxrIBFiLKFETJBdjAKx2QWgrKYFD5FnAzTDRGpKrxQDZbjKiPizsWpZPv56Zh80IzR9HdMEdajP74vPm9enmuk43KTak2vpIpiFZx7Pwp+j4d3fKZzsCJqZriEK1TBokDKWjFnISHtGifFNrJx+LfGVHH50v2RS6bw4sv/gAv//Ql0Zo987mnEYtH8fKrb2JtPY2TJx+H2z2Pdr+LdqeIoNsAm6YDr6GP1avvQt9qiL68b7JInq5rZgaPPvk4vN4A1tY28bffex7FLuOTLHBbaY3DalwvwEB/pEGX2j/asQ1GqHFKZtYh6LQh6nLAYdBgIT4lhXWj1Ual3sJ+OgvoSYdUJpbMFqZJj99lg8/jgs9NihoPS41MxcwWq8QipZMJRUet1cW8MBqhbtApBlq83Pm+kkLLNcUPZviWKyWZjmSrNexncsgXS/DYLTg6Pw3aJEkEos4gDvwsTD3+EPJ9PTpaM1545VVQnecOh9HXaWF1OhCbjkvRsrO1JcVuNBxBMBDC5uYWurkCSqWCGO7xklicX8SpoydhNlpRypeF2UB5DpkLpOSWamVs8Ps47bJw7dGUzytSIHotWIwm+TkEjahjtdm9GGn1SGZ3sJPYxNb+tkw1SMWzWw1Cz9drmCVsgZWxnsMhPB638l4olsShnFcSnwMvPGrYKuWmyDVi0ZBMQUjz5WWys5dAOk9QYAa/83vfwMb2Hq5+cB33795HKOKFy2mVYjAQ8Ek29yOXPyHGpdev3cKN67eRSucFdGCRZ7NpYdAwQ9kgDAEWL2xAlxZnZSJDs7KFxUVhnuwnMthLZJHOFsXUb9AZ4ML5Izh+bBEOtwO7eym88ur7SKUa4imgN9H0iAUK3do7ktntsnFNNGTaqdWNEAja8cSTj8If8IvUipTOTKaC1157B7l8Sc4blY/N1AMtfF6XgEXZNKPxSI9WzWuXjc2YysfnzDQHFoiSdCJnIc8t5TbPAoBnos/rRa/Twc7WNjrNljSwc9Nh/OqvfgmHjx7HPz7/Q7zw8ssITkVg0GmQ59lLczwAfh/TJ4xIpPJCYV1cnMWFcydEy9qsl+H3eZHKJHHj1jKSqSpoQAwtmVBqMufzOoFBE7MxP7x2HUq5fWEOeJk+BiAYmkKxUJD3kGAiwWAWTjynuY94dvE9YINMPwqRaInunIkNKrrV6aCGXwe/NyYNJT0zzA4LuhoNkrkmHq43UGkwY1wjhlM818WUr91T2fY0kWMjximtQY+pKa+Y+3FqyecmxbHTIg3kzu6+GO+RNcMoLwFi2yysRohPTUn8XXwqIgZgZAhVKhXc29wTthonakJRn0yI+X6PhrSQQMStwUzIDJ8diEYITg/EAFK8bvrMpa/JRJPnP89gcXbmfWVQbKWJYzPlFLx/WKQVSyXxOCFtk00r70N+D3uweGwKe3t7crbTMHZk1GBkZENMvwX+PBs2tnLYSVOepUcg5JeEFk5x6Q+wsraHpkQcmqVwFO8ZSrRGGjHIIkjAO3lS1EnONt83Sa3TwGTmFHCI4yeOyDSWDXOGxpp9xpQmBdwRF39oZVLPe4n+J8rpWidRehOPHPEnMClgjJesUct7qiONsXr9FM1WSz2z3iomrHwOkyi96dm46NMX5ueIlUq0K4H/coWGnKTiUt/ukHVA/xTygT1uO6wmVeSyGaLUjpP+jc0EorEQFpcO4OHyBtYJIglhidHD7MWUhpaRnbx7VY0g5gLKiGtIsJvJD3ppdikFI3jN9U5WY7lEKVpF9gGNMs1GPfRDDcIeKxajJnQbRZipzXaYZZoshstdxXRk5KbV4lSyCCMjTPvY2UujVGlLs+myaGEcdDAbjGFQbSO/uS+69q62D63FjOmlCEw2J67f20dDq8P00aM4eOIMNnb25J7f2clKLWAwWEERt85ggYaMAIl3ZC2hlbO91+qiliuI34bNYUKjnIORTI52EzqTUZpivqcKzB2nPoCsULcAHKx/aBhHJoUYhPJFZGNFl3lOS7v0sSeICJjsdng4pKKx23CgTDTrHbQbRTFoVMigmvhrDGQgKl8mngf0Deh3G6DWQ2jWZBtw7xGlFINIA/RGG4wWJ44cOS7pCftbq6iVUji8GMNs1I942CU1RalYgtXmgNcXFG+ew4ePCVOAAAH3KmuxarkiNS2BdN5/ylyTvjhKWsgzgH4qZObRb2ZzaxU/fukHKBZzAlZNx8MY9dsYtRpoVqvC2iAjkqwNnp1MVTGbdSiXmrDatShXu+LRVGsOUCdWIz4WOgHXKEEVKZLJAKuBvjJNzEetiHrN0A+bcNkptyWAYRYDQ4/XKU0gQQ3Wwox25WvZ7oxQrHaQr1AeakCm2EWh2gaxBN6TEZcRF07OiozMZSf7ZiSJC7zv+JwlsUgo5grgo6SIe65UrqLV68Bs92Njp4DljQriszE887kvolKpo9UiE2QgRn/5UhmdQQ+5MtlARlh0Buzub6DdLePCmSP41v/wNYRtblx5/nnsXf8Qw3ZV2JgVRp3PHcG7aynsVAeA2S1SCYfTDOOoAae+Ka/H5595ElMz8yiUqvjxT36Kd668jbnZWfzhH/1bxOcPyftNmbEAuFyZZJkajTJo49mtnPtVg6z6FsUEYIM9MVdVg0Eee7xryBKgVJvSD5VmwH3OvUKwl0Ap6wLW56z/+dh8LJ4vHHzyg+k0/Ls6eyjZUQkd7AXUGau8C/h3BVapOEUl9VTxtiI5GNuW898pK+XZJTWzmMV3pHeZ0P8F6ByDC3wlJukCfF4iZ6DngMU8NrVW/dvPDAZV4sHEZHHu2D/LBz6WoMCf/PHnR6Qw0h1WoyH9nKg90OxSh2ZDrdnDlbduY2UlM3aX1MDt1uPwgRBiYbp+L/CahsvhRjgYQ69HBNAk9DChT5HS7fdIk8MDRBYPm3xOOsYLjBMmNmO8NImE85ogOszCTwxn5JVTlyvZASw22UjfvXsHhXxBNi9BAKLRbFiYncuCkagXm+yJ1oeFd6VaRjK5Jxnn589flI3jdLjlsdjU0YdAKPti2qEKNzH54yS9VhN9z2Qji7nIWBbAwkkiRVj4EMGzGIVqyfQAhbApQ49JUy76Hm6usekdmwEWi0TB6Vo7YSAQSaRUYjLhF8ROQBHmZ3tkw/EwIs1ZUhpk8q4oQvxTPaZC+ibO3BPdk8T/0P1Zpw4ISjveeP1lvPrKS9KkPPXUZ+AL+PD2ux9geTWJU6c+DYMxIuguNE3YzUPEvGYEzCMkH9xBK5NEtVhCS6PFdqUB50wcn/3lL2Dh4CH86IWf4Dvf/wHKPRr7mTDld4jbdL3WhIEoI6npzbbktUsh2uujU6/BbdLCazHi4EwcPocNLRbWIyCZLaDSaKHNwZlGobABvxeaYU9M/iwGPdxOhwAFXIsaowl7qZRMOnKZNOqVJkJ+xmrSKC2OcFBR/2TSQ51co4VQOCxNWqlcgsVmlWnFxv4+8pUKHjxYxsUzJzDlcwkowJQDFsXR6JRQjxP5EhomL26vb6NKtDcahd3rFQ8AFiSTNcUigY79Hrcb4XBUzNFyq1tCY7x3+zY8Lg8OHziE+el56DREZpUchQ1sqVYS1kaxXPiIBUI6ZqNZgc/nRqc9QDw6jy7ZElo2S2aUSk1EqH00GrC1t4Hl9QfYSyfQG3TET4ATEZNuJM7ADptZqJ/MzeaaoUMxG6dEIiUZ34yRIs2VNd/mRhpeL40bdTh2dEmKfsY3ssjeS2VFT/613/smmt0ebt2+g+WHDxHwuwSkI0uBFQQNtT712BMyCctninjttXexu5uGyawuE6YPOCyk+jaFJRANuTE3O43p6Ri2tzdQKOYRi00hFp9FpdaQgv7WnS05Czh9nJ8J4Jvf/E3UGiVhm7z6yjU8/4O3oKdMicwaG6eTBPxq6LY1cNtdqJbrskfJdjx3/jgee/wRARdpkuf1hfDhh3fw6utvo98biQ6e+mwWqWS6BAM+YW/kMkWZQLGBZUEkcYMaLfrtLiLTMaH0c5Jfq1fQ7yi94eGjSyjkaQLICbIDDbIltBrYLEZkU2m4HCb8q3/5LfEWOXniDPaTGfyHP/kTDMSFf4RMKgP0u/w/LM4HEYtEhPK3sbGJcrmGxz55GceOHcT1a1cFpLPY9Ehn8kgkK6BSa28/K2cwz12LUScmekeXpjEVdGLYLWHQK8Dl4FlJyU0PU1NTY6MiNnFm5LJkGnTlPmGTyb9LhnynA4/Ph2K5Br3RJHF4/QHTDTgZc6Hd6EKnNSBXKMoapdkZ4wgfrLbAGpXDQza49KQJME2k3cPW1q6Aq2IKystrqCbYU1EPFudm0WQh3mlBZ6GSeIBSuYZioapSAzrjCS8dA8XcTy/NidVmkRhBrk0yVUYGgq6UZvXJrVeub3yf6R+hGYDl4uKUBWG3FgGXEaGAE26PFR6vW4BZrlnRcHaZnMMGjmtfI1GjjPHkm84zn4wCTrwJgk98ddi08/wmQMX7hxGDZBCx0HO6nGKIx3OjM2IqQpuCPTTbWqRSTI8YwGoz4MgxesGYJdGhUKWPREveEzZfZOw0m3TLtkqhzruMtHCD2STMFbmPyZaZVI9j4JnmmBaLFpGYH+FQUM7EaqWFuVmaPNaxs50Wrw2yAzjl5ZnOoYLWxAKY0gDWAEpeQACM2nMW8hLp11fSGS5BMr6kiCYQYbAIoMM6gZPrNqnjfE/6I0RiQWECkLzLQQTTHejbQvZOtVYVqaEqcgmS6uAkcKnXw81hQ6eDYqGIbK4mTRdjJ5/9rd/GW++8i3fe+1D0/xJRPL6beR7x/uXdy3XBJlhAi3FDIE7c1Pf2e1g8QCC9j63NfeX7Q88mFtyUITDNw2KAhcCQZoCzh6OoZLOYmXGjWEzB43aIGbHTbh2/T02US3XEp2fFpJdsg2qjj9t39kUCMhWkD88Qi1Nz0HRGqGUK2NlMY/agH8lcFu6wBwabAxv7WXhiczj1yCfFRf77L7yIogBBKlFl1NfD4wmJF0Gl0UaL9YP4TJBww3vCBk1vKMamemMP7VpeSXHEjZrLeVy38U+aOskwhU0E5VLjSDXhIHAfqUgQTY9DJ/4n9wIBQ6NIBS12h8geaq2m3Dtk7FVTafTbVfEH4H8Ly1PLFBOmGTCNQIFsnXYDg3ZdQAE9s9gZTzmWc9ocbmnWR0MdfP6wvKakH608uI16IQG/x4xDi3Ecmg2L6SDvd6bb2O0eHDt2Ek6XB6Mhaz7zOB2hIcAT/T1WV1YwNRVXIJREWjKmlskNA3SFqTDE66++jNdfeVmm6vFYAL1uTfxYDMIt76LVaKDdHWJlM498UymPrJaRML/sjPMbp19wyFAfjJCt1SWWstnpyxSeTSVZlALeaQk21XF43ougfQSrtgOriazbFrz+sMi6aApOCjnfhHqVYDifK7C6XhBTUp3ZhUKtg910DUUm7wwBsxE4NufDQtwNn5f096YYtA57lB5UYdATnCHFnaB6UCbj3IesaenV0R2S3TBEKkffgjYuPHIaZ89dxvZWCsMBmRwWdHsjNLptrG4sY6TtwONyQzfSYXd/Ha1eCedPHMBXvvTLODJ7CINsAd//9p9B16mDdIJ8swX3zCJ63hn86L376GidGDBDEW1EfEY49E3Mhh145OIZLBw4Iv4J/+k//jny2RxisQh+/3/8Qxw4ehJGo03uZtb8XMMcQLKG43CQQ0jxB+M6n2j7x8lfBP3ZB7BhZ6oD14aKdCWDlzLoppqsjxkA9CvheaS8zejX0JRme9J7KJYBpFYXA3MdmU30+PhZPCI/N5E4EDiIRqMSjUnJgCRM9JSP2SQ+nf0fzxjWLjS/5mPy3Kd8iZK3yVCRg0oFFpDlpZjZyjeABrTVj3oc9mbKF0SZyE58DPi6TQBm/pyFE6c/lj2xuuh+MR8fyxfgf/k3z4ykABmSLuwXyladRiODAfLlEsw2t8gHrt/YEsMWokg2qwbzs3acObGASDCEoC+IUU8jzTWnGkbSrDodQUYJ5jcbVdF/1aoVKWRcLo80NZz8cwHReIuHOnW0EqVHWrfdLtGFnDhxgZNGQ5Mg5nYXcnllIlSrYWd7G16PD+FwRBYvUUluLE7YSPVURoNspEjFUxGJy8sPkEqlcPbsOXjcPpEOEBDgnzI9LxMRJo1SNZQsnibggBQB4w010RMpExAa1XGyx8QDJTtwuBwy8efGmWSBKt8BZfrByQ+bwZ9RjTiCUWkG/D7SfIkOshCZgA809mKTz8glvi6CxI8nb6TC0qyE0gpKFwSpFmkdnc4JUBDFdsvn+PMFoJDcb5rC0VegiX/4h+/i7bdeFYr/k08+ichUGO++dw0PlvcRjhxDfPoM8qUSuv0KjLouYl4Ljsb9yKzcQzeTgHY4RLJQxGo2B0MoiEc/8wSiM3O4eu0m/uq7L2JoNsDttiHqsctEk/nKlXoT/nBQpAP0FGDBysmI02yCTa/BQjSMeMALpyCRPWlEk9k8itT0alReMt3nScWnn4DFqMfibBwWk1GZ9/X7EmWYyGTk65J7e2hRxkDKptGIUDCEKTbtdsZakVZMyYGiiRIF5rSOhWy6UBA73Q+ufSh079NHD0kco9/lxGwsLvpiIroGowVDkx0lnR0/ePVNNLsdOHxu+MMhTM/NCIuGUWRsDPjeUDMqLBjuCacLqYfrePONN1DM5jAbn8al8xcRDUZh0NExtiESB9I0qTnvDrtYXnk4ZoZQh8YoJqLWHWHvuJ1hNOR9p5Sii0KuDm8wLBPB1c2HWNteR7aUl30B0uedFqEv+j0O+tuL8zLxXl4svAR3d/clF53rhQ0PDfG2tvaVGVOrJUVRPE5gpKumIp0uCuUK+lo9nnz6GWEoPFxmXnNPGolsJoV2u4Ezp0/j2tXrqNcG+KM//CaqlQa+/70fYouT8Tanc6QQAz63SZpY6oL9Xq/EHLGwoSaf65uXtcvrRyKZwdranhhysZoiXVEzHOK//8pnMbcwJfrOl19+Dy+88B56A600LSabToza9Hp6CQAmvUW8Ibiu3B4bnvz0JzE1HUY0GpH3msXKm1fex527K9jZTsDutMPl8yCTTokLtqYLmU7HYjFUS1WUCxWhkYpDHR3XbVZlKKnhfmTTqPLpWVe7vbzo9bDb3dBqTdjZ2JDvIZOD8Xlf+fKvCQhG3eXTT/8S7t9fwX/6z/9FAKuZ+bhMEchQ4O9CYMBi0MLjdOH4kVlxKN/dzWLxQBSHjx7EjVtXEYu5hUrPiMRanYafTZHOyMcACHmNaFX6ODDjRMhvAQZlmI1dxKZ8aDSqAsbUqk10qAeuU97F898uoB9N/eRcrjcRj8/ImqBGNF+pCihAMMflpPHoCO1mT9YpLw4GGo70Rgy0NqxuFpDKKvE+DccJSD3xxKcRCEVw/fpN3Lp5Cw3G5jHWjJRro0ZAFAJbIb8PZppHanqy1uld0+tyUqWo5fw1aZZGtHFiIMvJt0TrKaGmyi8kqi259sL3VwwBPQ3mNQi69JiNmBAPOoBuA+GgCw6XRYADMQUjeMvkGED8QriXeJfQ2I5yMd4djB/kOc3kB+pOyeqgoShZcyJbZ3KFTNAJXFKy0xGpAZuTbL6IGlkZZD3AjM2dMhJpnnoa+D16zC/EUarWxcy1xJjPETXkXTitprHxG+PMmJtNPbgyNhRKLMFuGriNI/bktaDPj4lRjXrEZwJwOJVMbXV1W5p9sixsNicePNgRxoGAGhJTpcx/TVaLGHDyjOfa5x0kvh3MvK814PS65Oe16zTKMsDjc8l0newuAmo6HRl6zKSvolqpqWKcunMd8MjlC7hx/bqA45SlTMejYliYzWbkXmbUMO9cn9ePzQ0m6kRlKrq9nfqI+koPJElQInNAZ5A1zYZzEvU1MVdSpsZK+sE9y/uWrwvrA679TrMOA30+nDY4fYoRmd7PwGY0wWIgDd4idxK1zzqDBk6LGXNhN9Cp4cBCCFubG/D7zHA77DAaNMhnqU8fIBigRIxpS7zbgEQyh71EGc26FvNTdoS9HqDTRyGVgd1gEjkRb4ZmD5iaj8Afi+He+jaMTh9OXXgEf/k338FmqoaugY0IMOqohBuDyQ6t3izU7Ua7I5GUPPd4R9pNVgzblJpRa14FdIolJe8p9cPCjOqhT1YG1wxZl3yzpd5QKU9sjMXsj3rocVqF+FcYTOJQz9qTdxXN+3gfV+o18U7hOVkrpNGhdIDGgGNmAutIk9UJnfzOQwHDMfnZTEwgJGViJK4VdiulqzQhJC3cLc09a0WjTgOPy4K3X3sJHqcRF88exdJUALp+C17xJOnD4fTgzJnz8qfD7lImkNIMKskmE6eYbFQsleX3dHlcAt73h1rkCmWkM0k899zf4O7tm/C5Anj2y7+CajGDRiWLSj6PdrMuZrX0pFpb2xUGAH1ULC4aGBKwt0HfHyLkcqNUKGJEqQYBAElsKWM/XRPvDWFZkOxI13qbHc1qBQfiLhybD6BdSmPQaSAS8UgSDYFJsrxYU7POZ53J1BxGh5arPHcNCE7N4uHaDoq8HyoDBiLBaTeiXeniE2cDmJmhvLeBbqsMzUilkVhMNuSyJdSqXRw6tIQaAfcu4zFphKrBUEcvHDPeen8TGoMGv/21ZxGOzmBrM4VWU4NalUCiQSSSH958D94AY3ntIMmkUi+gN6pgcdqP33v2q3Ca3DA3unjxv/4X1FI7sFiNGFIqqtHDuXgar93dQblrR6VNeadBIhp9th60vTI+/dijmJpehMnixJ/96bfx4MEDTE9P4ctffRZHT5+H2+kTKZWYUo+lX5PGeDKpV0yvn8mIxNSbMhUd63nGyPK8oMmhWV7nia8Xfx7rcknBGAyl5yE4Q1CANP/JtJ/n5+R7JJpcr5r/iVEgfyYfgzXkJCFh0iOIYa0wzZTRH5ktfFyeSfxaAgXcppTG8V7gz5yYBfKu4tfxTJaY7nH/wDOYwIL0N2MzRUlqM5ulbuZ+5Bk6STPgfiOooiTVPcwcPf6x7Il/MXDAuIz4RT7Yz/tYf/LHXxxRd03qMZsinqGcGFSadWRLBRjMDrz11h2sbxRlas+L0cZok0UvFmb8OLAwj16rB783BKvFhkAwLHQpFjTc/KT0MWKI9D9mn8t03WiWS50TcTbj/BwPahaLBAyUXlk52orOj2YepMD1KCFwyOKeTO43NzYRi8bkuSut/Ugm7pycc3EyCUH8CuQCH4o+nC7ya2trOHH8JILBsIAPYgIzHCk6oEZd8EJ1kYXMAkFtCD4u2QgTNEy5dZKGxcJN6YS4uajNJDrMRmkSQcIGn5ufvw8jEf0+vyB0yjxE6Xz4vaTp8XlQD87pBA8LFjRieMiEBv3PGAYKOVTRIywsuREVPaevNMmCzhFUoPeA0g7x8FJOoqRnKqkH9Yqk1v/0Jz/ClTdfQTgcxMVLF6TRuX13GesbGThd85ieOYtKvYHuoAqLYSgT/5MLUSQf3oC+XEC/WUexWseDxB60fh/OP/4YFo8ew9vvXcNf//3zqA80YuxEQxoWDflCQ5zXebEXqzWYrHYxOstnsxj1unCbjDixtIgjC7Oo5LLiCsYmvVChwV5NdHXTM3OyxqgZ1Az7sBoNmIqE4LBZxTSHBnDZchlbuztCweQgg4ABI/dIrQ8GAoiGwyq7fARhmJC5QqAqkUjKFEtrNKHcaiKRS2NtfRMLc1FE/R6EfV7JgLZQSmK0wB+MSoxnYO4gtqs9fPv/+X9x9sI5ofnbnHZ5PdukglJi02yPp01dxGem1d6y2/Hha2/hg3feRS6dw+njx/DEJx+HUWuSr6e5H98zRn4yIof52XuJPWQyWXmfY1MBaHXUctoltkfe92ZTogkZ5UWTKp8/BrPdidv3PkShVkClVRcQoddqwuOxotOoiqmf3+NEKOBFMrGPA4tL8hgEAwqc4mp10oBxYnvp8iN44YUXUSlXBeCYjk8JdZboMQFGGvv1RlqcOncOZpsdt27fgtvjwsLCnEwBtVqyXIy4fvWaxPH95m/8phQSr7z8Ovb3k1KItloDOXfcTiOi4YAADgR0GEPJSScTTkgn5nt2+Ogx7CfT+OCDu8jmmayhUU7W3QG++MuXsbgUF4+El3/yNt68cgvtrk6mHlanSXSuHAT3abzVoY5ZCy9BrGgAn/3cp+Ei5dhmkXNqdy+Bjc09vPX2B9jZTYqpIidZdG7WMU7T5Rl7fLAx78vned6xoeOlyJm+mKEyD3ssCKS/B5mtnIqyIDt37jI2N3eQSaXH2lvg5LElPPOZx4R9QOZBMBDB88+/iM3tPTGnqhPk1enxYGVddKgutwknDi2h36iK9p0U+Vt3NrC5l0Nkxoduv4GpKQ/MRjO2tzIoFJro8Py0jCMFRyNxlrYatHDQp6TRRcCrweK8E5EQi5mmNKrUn9LFng7mpOUSYCYgUK+3hHbL6Sz3FiekRrtTgKJ6qy5yYGk09RZhw7D44jojVVhj0EFvtaPc6KJcG2J/Pw2LjWelGfH4tDQMSwcOycTmyhtXpCDna8mpNEFHmjLSg2Iq7ofBZkCNE/vBELkcJ8jURipvFQIwfFw2OVMzMyJNo/SDDAT5IO+dE0392DRpRONCC/qtBlxWHeZSpOnpAAAgAElEQVSiDgQ9RtgMQyzNT4nxosHA95AgjyoWWTjxg1MeFngTyjFBARZMbI75NQTQecbL5J4Re0aTPGcawRIYHPaVASblDKVqVeQvTGHpjfRodvWoNLso1voSwXfo0CyKhawUiplcRb5mpFNMPcoI7BZqpS3IFXgGUPPNDHoVP6y0cmIXLYCaSNvGU1+yzqiHpqRmdj6Ge/fuIZfl/jdhcTEuzdLG+g5SGUZ2aoUpRDYYY+kEIB9QP0vdvA7FXFFeXjZBwjAUM0OlU+dQodMg+4H6Z4/ID4VN16Ph6khAJb2J0rgumtUOfEGPMGIYk0fGlsdlQyTih56RubmsUKrp+yKgr2hmmR/fEiNHPneHg0k0pPYaxMeB09JqoyP6Xp7PEkEsyTImkQFp9EN5rXj28G7hB1kXJAY6qMfvdMXnwk+Nc7+HUjaLgNOlYgjNVrSGA6wnkqIF58+xm3SIeG2Ih63IZ7JYWlAxsQSxyayzWmja3JNBCL14jCYrNjb2JK45nW6gXm4jSLH0oAeLQYMuk1esJug1ekktcPqDWDpxAlupNFY2t5ErDbCwNIUHO/tI1BrQmY3QjvTo1DuS1W602mF1OmW6TtajrAMtE3F0MHEy3x/C4nTLFF9phUlhpvcFWUIcjgzkniegIPGhnKjSbFDimUcY0LeJkvZxnCtpZxqaCevNcHiDApyQDRWLxMQYle/r/Pwsbt24gl6DRtZj76kRU1xoZqki3QZES4SAoIOG8lCtDg6PW+oqGlRaLVYxh1YAkwU1ApZTcUkl2NteQ2pvHUbdAFMRD84fWcSZw0vKS2OkwdzcojwvSk/5/dL8mlVtRgCKshU2glwP0jiZGRdZR7VRxYsv/wQ/+OGPkM+VcOzgHM6dPAptv4WdlVVo2VARRDRpUG2WlHnckLUvJRQOYQHpTAaJZnaZLNCwHqhW0SF7xWrCwGpBvjVCqthENk8TVHV+Drk2LSYBaI7Mx7AYMUPTLsBuUsyO3ojxuTY5M0U6wAQD7idJGSIDwyTRvq2eFoVKC+2hHtlSVxgu9CgpJhNoVIa4fDkKh10DvY7vPX2CBmhWme9Dho9ZzjOCZmRK0KekOWDSsgU7eznce1BGfNaJr/7W19FqD5DNkmHLtCOrsCWS6RQerNxCMOKCjRN3nQUr6/fQ6ZXEE+CPvvkNLM0dR203ge/+x/8d1h6NpPm79WHxBxE78wks57p47cNNtEZcEz1MRx3w22k8WcCFMyfw6CeelMjcv3vu7/H22+9gfn4Gv/X138WRU+cktpGGz5S+sH5mHc+1pGS4ygONHwQoWacrA8EhqrXKRx4q4hnAAdzYfHwy3ee+Ec8wxr4aTIqpNZYdKE8hFcE8YSP80wHjpI7nMFLMAsceY3wMfp08zxolTiORXUye44S9PNH3C5BuNsmd+7Neh15u40j18XBVGXeqe4z7nI/DupN1H4Ek7gPeH7zL2JPxLCcbWdgiXF9jLzmevTPH/zmS8GOJivzrrz86oqY0m03DoDPCYrbDxAg7DFEiEl/v4u137mJvn0WUyt4lZejgggcHF0I4fOCAxL5w0zO+i/TpCShQLBUEFGg1G2hUy6IB5mTEYnGouMEx5X6SFuD2eKWoZxHEqSmnZvw30a1gKLpuUpkZgcTFxYnL+toaXE636LjER2Ac1cHimxQ2MhJ4uLI5InrNCdDa2ipu3LyBxx9/Aj5vQC54bkYWSqTx0EmebAEWbfwZEjc4NseYGG6wyJpo+ydUf8UIoOMu87DJSlCbUHkRKJMQ0QobDGJwR40a9Xn8UEaCernH6OhO40d+cEOzYKTmkVQjbiZBCccOppODRR1KNOZRHggSTTKi461DiiF+Dx/3n6YhcMPTEI/acAIYpF7+3Xf/WiQEJpMely9fwqGjh/De+9fx/tUHmJ0/j0j0BKqk4Om6MJKSTvOamBteTQf333wVdp0G6WwORU4JnDYcOnsGU0tLeLC6jZdeuYJym4emAR77eDLY7spEktF1nB4aLVaZzEgDUanAMOhjLhzETDiIaiEvB26lXhdNKX0I7BLvqFx+jYx/s1kRCwYwNxOXyRxfD062M8WC0P9ZWNGcizo7mtSF/XR7dos+lIVmtVIVmjy9EYTOXyihxXxbtwfZShW37t9BpVzCyaOLcNnM4DvmMJklGoxMF+jNcIWmUR0a8NxPXsfQZEE0HoXFbsZQ6MYE3Szyc+lYTJNDee2J1GpIsQvgpe//AO9ceQu6wQgH5ubxxCefAL18qbFkE1Qs099ANRzNVk304KIzBieoNow0ffj9IWmy2KiTikukeH83gdjUDJzuoDhQJ7O7SOZTKFRLIkFg0d1t1aAhgMdYIYcZkZAPU7GoNKX7iYRIBcTY0mwW1JwXGKnju/sJoYzz9fZ4nDIpIV1OjCfzeeTLPVx69Jw4PN+8dQuNZh0zM1NwuZxidscmgSZ6Pk8A589dRKlYwZU335JYLoJ6pLy3WkPQv9BuN4pHAp3GWXD6/S5cungOGxtrsu/8wRCgNeLu3RVkaFLE+LiuMkc7d34ehw/PIhT0497ddVy7topSpSt586TI2px6cZvn94wGbORGQgWPz0Rw+vQJMSubnonLRVetMQEli6sf3sT2bhIGk1mMIAlwMbazkqXrPaUE/DlGZaTGSS9p2+0uLHYmETRlQsUJE88WFdOozMkCwai4P8uUesSmsCSu/1/8pc/g8IEFWetc+xvrW/jpT1+DVmvEM5/7NDb3E1jfS6DYaCKTzcKk1eDxR87BoRvJe0uGRTKXx7U760gU65hbjKDbrEoTVaNWtEdQ14Bo1CXGgfVKS5LV7GYdogEHnFYjfDT0c5lhtxhRyGXFq6JcprErp6XUj+pkEs+zi4ZtLDrFgI06R06htWZs7OdRa9ErhTpKoNeRXuaj4TwbMYNZi4F2hKFOj1qbIKdepDBWm1mMZ5sNssg6OHP2NLKZHB7cfaBiEDlfUhbjkk5gsuhhsuuhpembxD4NUa2y4VcJDgQI2ARNgGA2LfLBrpSGUKQ0y+GqBp8uu0kSOqzGkRSlDjNg1HYRj3ih1w4QCnqlQeJ5LYaw43OfhTqd5NU9QMmcYoYR0OW+IkDP504ggeesy+NBsVwR13lGYw66A7jsHvFRYQxnvT1Aq6cRSVJ3oEM61xPT1s5giKXDYUzPxJDOZpDNlVAqqyKffT3PIP5GrO/KlTqGZEzwpaIxIIEAwT4YzTqO0KKRFVluY4Mr3idutx3BkBPVekkc5Gkix3UbjQTFcyOTKYhMg/up1uwqx3qCAiaDUKDZNExMSjlZoq55IpPjpErAnQEliDwDOgICGIxqMEEvEX/IJcUo77R0Kif3Z63WkjqAZp48N7jnwyEXgkEXTBaDsAsoL+R7QLkAv55FLM+STmcoTZ1i/am7m6+F3I/kYNEIt8uzlK8VtfVMjaA0i7psejKwXiFjqi/MF75X0SDvFzvKlaKkhzjMWhxbXIJJy/hj4O7aGvaLJRQbAw73lREuzZydNN00IeR3y3onMGk10VOBd6OaRjItKpFIo0ApTJcDDJNMZMEY3FEf0bBbWJo9GkR3efcYJUUjMj+PQDyOGqnVXh9u3bqD5V16AY3QF6ZcB81mVwA1AYgY3Wizyt7m+yFO5GKqrhM5B3PkDSarTBhp2shaja8JTdUIpMl/s0kSejVZW8yIpnuQFnqNiicb6RSFWmMwwOj2ye/i9vjlvOy0umKWJ+7pwqbqIZNdRadGTr1GjFH5c/kedHptkWxwAQsYMGIDo5fnZ7CaBdRjTam01RyeqLqJ0/FSqQif2wmjfoT9HRr31mE1AqcOzImhcDwaQyQSlX3rtLugGTE+1ScNGye8fE9Y33IgQ4aMDIwMpPDT8HYHV955Gy/99HUYDH0sLc7hsUsXUcomUUzuo10qQ88YRkmP6kBjU8wkSkBoUsl9Qz+iPtkV9HEwGmHXGVAvVwVQ6ek0MHt96JnsSJWaSCZTSKZrqLWHMNl1MNi4HjuIemw4dzgK46ACI/pgUlZfqxXPC5NOL/eqxM7JoEmDZquLfKElks1mTwOz3Qa9xSIShWS2jsWFKfRbZRSzJTGnPHLEC6tFg4DPgXwuByMZujVliMr0Fw63ONhrdJooNXto9HXY3Mwhkx3g9Nlj+PwXvyS6/mKphmqVRoVMIzOhUCri+q2rCIbd4oFDJkmukEA2u4eI34Q//tffwlz8MPrFKp770/8NlZ0Ewm4zOt0m9E47Fi8+DkvsCJ5/8x5urmzB7rHAoGvBqlOGg08+9ijOnL2EZquP7/zNc7h96ybsDie+/vu/j8ufehIGPf2V7CgUCtJP0L9D4vak0VVeXxP5gPgDmJQHQIeXGnsms/IuYR02afB510z8vXjes98Rk0qi5BqN+KBIoz6OL5/IDjiQnPiLsW/gGcrHU/5ZBLnpnaaGlQSfuffE12MM8vLrCD6LVHbMPhB2D+spkEGmpvsTzxv+vAkDQIwKJQFHMZAnQAR9jiY+Zbzz+TExiefXSHwhfYaGyvOMn5s/deZj2ROPD/5fyB8fyxfg33/rMyNSvuq1CmwWO5xOD0xWG0dVKNSq6A21eO65HyOXH7vBajjVG+HQoh/nTi0iGgrCxOmjNwCj3iTOvaRCc2LWovFcJiXO1H2aWmiIsHlhNtvVBN5oFGdNLjg2F/w3Mdlrd6CXyBpOB21iksU6hRm41FxOTPoY47S2ugKX0yUxVyysWFxIFF+DxTaVsAq947SQRRovtnsP7slk41Of+pQ4yNIHQbwL+CBiIDWUZoXNmlyK4ySESTQHNyAPB2oKxVho3IgrEw6CGrzwVaNH1sKE1sN/4/8mNGuCG9ycE8oRp2P8/dkUk+XAr+PvRqbARCbApoEN1KSJ4AblocFflPte8swlnmcSWUYXdrIRlDGK0gCxAG2r/6ZHAY1+DAaZzn/ve88JKMAYtccffwxzC7O4dfch3rhyA77AQcTipwR5bvc4Negj4LAg6jHAp+si9/AWuqUiyuUKqjRNs5lw9OIF+ONxPFjZwo9ffQs9GGXq4rDphSLHx69WG9DodWj3RwiEgmKOw6KjnMvDbTFjJuhHyOVEt9kSSYuBlP5yRQAfm90mBQgp5NTjTUXCmIlFYeMl2u+jXKnJtJ/UQ9L4aFBHhgCNcIg4R8Jh0ZbS38FitiKXY2IG2Sw81GkCA2FfGB1uZCpVPHh4H+SuHT04p1yM+32E/X5MRaLoUBNptEFnD2Kv3MRffP8fMb20BLfPLa9xKBIUOiFjxuhsz8Hj/NyCAFCZLJkYdoSjYfzF//kXWH+4Am1/iE9evIzjh49DDxUXQ/0wJyJDzQC5fBZWmwmp9L4ARnw9SOl1uKwIhUPwuP3IJEuSO9xslEUvGgrG4fYFUaqUsb69ilK9jK3ErjBxnFYzNOhJ8aAbDRHw0bDRjmDAj1qlKsXTXiItMVJcj4zQYYE1OzePdCaL9bV1udgI3HHKymkbi/BGu4Vqs4+pmRiOHD+JBw9XkEqnxQmfkzn2bvlcBYvzcRxYOiQazb3dfVx9/6qiSHMa0ulIUc5CxeFgHCGBHT3q1QoCfgcuX7qAWo3mXcxhn5I4sYcP17C5zdhSfq9yoF5cDOI3vvIlydHe20kLxXk/WUIqV8SQujwNdXzUOI8TPjQjhIIOoUQHQz5hN7jcLplU37l7H8l0Dmsb28gXajh45Kgg5F6fT9gUm2ubKnaNHiNGui4PVKY7s7cHjP8iGML4O+Y1s2hWBqpkaRC0IAX74co6+l1G0TE1gwavYVw4cwqff+Yp7O1soVmr4eaNmxJpR3rrFz7/RSTzRfy37/wdLB4PsoU8KvkCHjl7FE49JPqM0Zw6sxW3VzexspOE3mRBPl0EFSQ0IOJZyaIuEnEDwxYGvS7ajaZQyKfCBAO4Lhz0s2KKowBcjbpyrqb+nM71tXpbCiyZnpKWS1NUvTLLYkPb6hmRLrbEh0H8W7rU/yoTJ0qXFJtYNWT0ARiwyaBBFZgHzbMNCIdVasjGxpYABMeOHkU6mcbDe8vy/Wz0gn6uRSNyTCoZKgYH3zuCi9VKfXx264Qqy9dZjA8lUmwcVSjU8BH08tjq8zxrI0EHDJouFmdcMOuGMuHVjjrwee3w+53CWmKDJOZRlIqMDWm5FniusyhiugPZcdxLZGoVCiXlYC0TJZqmMXK0JbF7nOJTn08pB+OyGo2+uMO3WPRxums0I5FpoNVRTZbTacXMgh8mmwmrW3viTs6kB5oyEpwiKM0zv1CpKNCMXhYiUVDSiMkHHeYnfgd8sSYGi7JObZRK0UStj7nZIBL7KeXRMhORvZ/YT8sEnoyXVnuEdr8jGnpSYzltNwlwz+SEDjrtPkxWo3Ly5u8vOfY9SW6QwpdxhQTPKLfR9yUxh8kosVhUwHXGTvIaJPOD9zkbf2qyuT/sNoNEVZLlw4hCAkD7ibRMuaWQ5u0/Nv4k44CyJoLD1PYSsCMriyA71xplTWQ3MEVAJnwdDi+oN6c8kWZbbKqUoa/TYkfY54cOfSQTe1iYjSEe8iLsCUjzRRPORD6P68sr2E6XUWkzCYVMOg1cpiHCXj2cThX9eexwHAZtHxaTTuooGilyEENwi6BLvc6oRwPSmTry+S5MBg0OLIZRKGXgtjlRSlagB0EBDdpaPZyhIMLRCKbj0/L+UcKXzhXxcG0TuWJVXNgp36HSSYzCSL8fyyklqEMsAzSyZ4Z90uYZcdaSWEI2rZyUszkn0M2/09dB3Ea5cfknByS81cjQoW6J0hyWYASb3T7ojRY47R4BBbhea6WKgFh2TmG1Guwm7qNLUAA61RDJuGqA/rAn+44Alo5RiQNGBGqh1ZukoaV0hbWZzx+QuqkypssL24Pmd4UsLpw7jVIxi0I+hUY5LwaQJw7M4vL585ifn4fFaIHX7RXGKmUITD4Snyc212Q+iHyCQyjefw3cvnMTr77+Oq5+eFvO8EuXT+LMyaPY3VxHdncPg2YLhkEX/WYNZo1eIjbtMZ+wdd0Gm8g0eM+yUmv025KSQz8Op4mNqk3OkJHegDZrVbMVlZa6M1lX7eU6wkYxOPQyvAu77Th/OIROcU8iZnlfNiQ6kcwSVQMx4YPAEFkerIHpp5EvDmF1mGC0msGjokGgvtrBzEwULpsBezu7AtqT2Xr4UFSiN0uFjIDGWjJwK2RwKS8Yo8UonmWFZgeVlgb37+clweHXfv2riESnsZ9MyPvCmGWaDGp11Lm38O7778DhtCIcCQrzuFRIo1xIIBK04g++8TUszB5DI5PDK8/930jfX0XUbkW/y/SGASzhOC5/4St462EG795dxUBLOVcJNmMXVl0PT3/6Uzhz9qKcsy/+8Ee48sYb8Pm8+PJXfxuPP/1Lok1SseMED9vCvGLdTuYbP3jOsyEnMEbGiPLX4Dpgmpga5AloMFLeYxMDP2UErgaPYuI6Uoa57AXIjCZ7iveF8iv52bk88S8hgMMeRfqVsfSA61CeE2NRx9Jl9kMTE3I+OQ5oBbTodmUAKQBFn94oWnm+POvYg7CX4O9MlhClyTJcFEaUokYozwGtJPFMPM4m/RDBCt6zfH7s5XhicJ9M7pMD5y5+LHviXwga8BHk/It8tJ/zsf7DHz41YvOey2SE2hoKR+FwuqXxK9arsNq9+Mu/+gGSKS5+oq68HAeYn3Hh0rkDOHPihFBYyRJg88TNwlQBomm9fkecxSuVkhjE0VOAWj6HwyOOxGzaA4GALHguJImrMigEnbR/fp7IKzcKp/xcwCIDYCyhxF2VsLqyKjT8UCgkvgLcGFyI1LKKlM1AcGE8fqKurlVHOpvGvXt3cOnSIzKt5cU6HFLj35bCg4UCizg2nCxiPtLljOOfxM1z3FzzwuTmU8gYI5gGgu6ReshLWnBoSQJQkSUTx1JOOESvKQcCH3MkFwo3NB1A+Tma3amYL1LtlPsxXyg+Jo0A5RIec2+FMTC+wEU2IWCFeswJaieZpgKQKEoSv6dar8nkhhdlKV/Aj1/6Ed58/adiXvLkk0/Az4nqgxVcefc2Dh/9BIzmqBSrnX5NGbDR8T3mxJGYB/WtZazdvC7Tz/Kgi7pRh2OXL8ETiWJ1Yw8/fvkKqi2aBNM0jgY0pCd1pDiKT0exn85J0WBz2CWzWkfzQBaZ4RCGNFxhUdbuiL6R7uR8rex2s7jmk0ZuNuhENuCyO2A2miQ+b28vIZcmtamMWYlFw7ImOcWgRtXlsEuTxKkHC3HRwBdKKqu6UBT9Fyn3beixk85ga3sTTqseRxdnoB3SX0PFWhFY0NCMTGtGTWPFi29dxXoyiVPnz8LtdclFziJM3qf+CC6HR9DuoJ8FaEWM+UjH48H8f/3X/4Y+J/+dPn79l7+EsDckUxVSsnkZSyxav4PNrXWZnDUaFXEhJ+uDdFrq77n2XA4v6tWWHOYsdkjJnIrPw2JzyQR/dXMZiew+UvmcTAzoB+FymdGs1uC0GuB2meB22gSE4rojBYxpAHQpVpKYPmamZzA7O4dr12/KVJrO3pzyWUwmlMtV9Add0akNtWZ4/G6cOHUa1XoTN2/cEzM+p8uGdqsnKPIffPN30Kg1JKni/r1lZDM0xzGh06G8SZl5qb1sgMdtERCIACGbaKYYBIM+KcjOnL8ohc3q+jZu3ronF70WegF5YlE7fv8bz8rXLz9YFap8IlXCnftrYjiYo18GQUI2hTzrdMDSfAwLCzPIZFKIxqiXtkqRfPfefZlqsGhiA3zq7HmEo1FB7t9//32kdpOS7MEGQEuWB6NVaw0MOTE3Ehxi1GhPTOOUWZaKJKQnxtyMKtZv3HqgGlcNEPD7cObkEcQjEczGY2LmtLb8UMBSvkcnjhzHsUPHkC6V8af/x1+g0qlJ3KJR18P5k8fgNOjQqpaFOjvUGXBreQ2JYhUtVnk9GlgBdjGY5MRoIKaGNHN02g1An01zS/S2ZhMnhIp+zd+HtNNuh2vHIedfvlASf4IuOwqaMtntaLGpM1Ej30Cj1UWlyjhNjUyceLg5nArQNBnIBDELPZ7FYLtLzTLZRCOk0g2h0hLYZd0TZfSl04blB2uIRMI4ffoU7BY7Xn/1DZHKsMgivfXw4XkBK27dW0U6q/wzSOtljN+kCOs0yShTxqzqbByXPQxJ4DRfsB3F9DHS28Klw+ljYWj6dVj1WngYVzXswh9wwWAcotmsCe2ZzaxKiVFGdLxLOOlRiTEmifeUtB0tz3tGN5qUaaJWB6PViq29PWFJsOGtVXvQDpmUwKhKEyq1NvQWHQacOuv0SGbq4uNuszB9gbKQFnVwEj/XJhODW6c3QF8ibNls91FrknXHxumf/u7jnG0RkJOdpDwN2MgJNCI0Gp4xnJCP4Paa4BVDvBKCfi/8Pp80y+l0Ds1mBzqDGdGpaZE67OwnJe6Mun2Z/OsNIidhc8LzjZILSlHoTydAHplVJq2YpvGM5d2QK+ZEmkjZUCQUFNB7by8tuufBgKB7T0AWJ3WzNJjU9AUcarXrsl7IUMxmlayBDSQLYRbJ3J8EgNgMUN7lcjrHrDtFqRafgA5TKzpw2pnSoMAenkGNGuP6OLXrCGWXg4BoMAirXoPkzjo0ozbmZ6KIBAKwm22IReMCZOQqFaTKFVy9v4xCY4Rkvil3kM+hFzPLw4dCqFequHBuEW4H5W5Ao1ZGs1EToJFu/hsb23K29wcaFGs97CdrqJT64kewuBSBRW/A5p11aEc6eAIhFDoD5BoNeL1eSWtYXFpUBqh9DQrlKjb2Evjgxm2U6e0jfkSUSHC6aJDaREtQx2iUZn7I+qM/goa1DN8skWmSYUDZwLg5Nyi5oyBOwrxR7B0NTSCGBAO0IiEwOe1wuL1iLEizQL7/vJcFpBuOxFfC53ELS2Rt9YYMCcQHYGzeNhhxcNUTxiHXLNMI6BVCij8jer1+v9SVlK3yefB7+X7zbOA5xmk2WSnT8Zisq1qtjL2dDbSrWUl14DT5qSc/Lb9rJBAU6WGPXgsmk6whsqGEncrYOaMJqUwGH1y7hpdefBE7O3vwud04fnQe89NRdJs1rD64Bw3ZFKyjRJ00gNvukFQh2HjH92DVmWClt1Z/gHqrIQ01m0MCGFaDRWpEmrFWO135H8dBbOQZy8nh236ujp0c/SIUu2Qq4MaZJTd0rTxMBLpMBtQGlJEaUS000OuM5L7k4zkcyiybdQXXlD/gRItaAy1ZSSPsJ4sIh504cnAKyf09FIptZLNdTE97cOBAEDp0oRl2RCJC0zm7zSXvNRlD1XYTpfYQiVwLG+tVXDx/Cc8++w1J1dhL7MrvWqMZIcioMmNndw8rqzRvjMJo5llZQYfGvM0qjPoWvva138TJoxdQzWXw+vN/icbOHhwdLQbthoDKfaMFj37xy+h45vHCO9dEGt1qV1AtJRD0WPCpRy/i8iOflH1+68Nr+Mfvf08Gcl/6734DT3z2C2KYyIHjZAgnlHkrjTdZmfPMIrhLPxFF8+de4WtIII3sCDXUGxuAj81KJwZ8/FlkqkiqwThJQFHutQJI8pxRlH2VbqJ8BcZpLjLEVOZ/7BOkN6DR+1j+PIkIFF8xGTqodSB+Bx+ZAJIVMu4VtPR+IbPaKL4lwiSgn0elOmYCkAmtWBETY1Fp+scpBRMjQd6Wqk9hb6QSCCTOUJI4aHY4wMHzl/4ZFPg5+/Rf6Jf9z9/6zIi08WqVRjVNhEJReANBQStLjToarT4+uLqCh8tZ0V2qxraP+VkXjixF8cjFi3BSH9rlwuY02iQXMtGuVpsHrV6cl7PpFAr5rGj4fd6wNFpcVVx4bKq5CFkgcePRBVO1shr5N6WTUdFNXFxczLx8WUBvb22JlwGbZ1LlCQjwObABkJgnYsnUwBn0qnge9bG1s4X19TV84hOfFF2Y3FHieMsLty6oGw9dOs6TmsrnMJEPTNC3iZHHxHRwQh0S6qHJJIepyaxMQhQlkgLfNegAACAASURBVBtJxZDwubDJYYNjt9k/ogeJnlMzkotXYkDEzIxRe9KhyARFaRqV54FkBtOXQa9ABV6EBCsmDqFqGtURoIYTV35+YlpCBgafa61OHb9R0Egi33/33b/F9Q/flab6sccew+KBBbz8+hV8eGMZR459AnbnDIacigzq8p6T9xv26HF0ygNDOY3N2zdRLZeQbzbQMutx8PxZ2Bm1t53Aa29eQ6NNAyGj0Nx5gVerypWbj0NKeypTkHXBaarTbMFsJATjYAASBHnQwmLHxs6uFNXSSBs4sG8g5HMj4HHBL0kWjEECksm0OKozDcPlsMJqYaOr3ltOGxx2m0y0+ZqKMQonVh1KKWi4RCdwiwAPYjbY6uHO8hpSyQQWZ0KIB1xw2RnlRV03JEGAUU9NGLFd6eE7L7yM6NwM5hbn0O614Q/5BCWnrq5NjeqQmv0AzEJxJPVTi2qtjHffexsPH66i32zDpjfjq//iy9Kw0fyQjtv046Brb71Vw+bWhjADMpmkRBw5XE64fUTWqS1jJjd1t2yINdJoUAfv84XEwInu/DduX0WlWUKpVhNUetin1wG93PqwmXSIhn3i2kwPDsa00RixVKFZnjrgNZoeFubmsLC4hJu37shzoOaX0XT0bOB7xAhDznDsLjfqrTaOHj8Jrz+EmzfuY319Q4CF48ePYXEhjkOHDsnU+a233sPdOytw2EwIhf3iAF/MV2Gzk9JGKY1HouIsRkYndWQN8GKcjgeksVo8eAj+QAjbuylcu35bplg8uwr5EmzmAb7ylS/i4NIsCvmiGDndu7+N7b2MTMzrNMcZ9qRxYO6zZjRALOKRWD+ekZR3lMpFePw+7O2nRLNK8ynKXo7QpdhkwcPlFexsMvWAk2dOoDh9Zsa5Tml1WVDYrFJoc0KwtLSERGJfzjDKibSjgWiIt3eSqHMSIftdixPHDuHsqVPIpzLY297C7PQUsxZleuJy2oVR0qn38HB9Df/w0psIxn1wUvaS2ROfDUZ6tup1aQKzxRK2kmnU6YDOs687FM8XapZddiMseg1MOg2atT6CPhrLhmAyUGLExlXR3Usl5lgzRrGLmelpJPYTAhwxToprhFPmPveawYpaqyva1RZ1633quxmpCUl7YCz87JxfDCRrtYIUKAIKaLn/TGJS1uwOcP8+7yBSHBVAGp+Jwum0YeXhOnQaPc6dO4FoOIqdrV3cv/9ACn2Xy44LF0/i3PnzuPLOVbz99tWPUhIIhrJIIZuD74WY+Y2N9FSmsrqFFKirAFmdZiDgyRefOQyfA2gUUjCwaBM9sUXWqNbIM6QPzYjTbhZVypV+Ag7z7uC9Ia7+4/hd+gOwWKrVSH/uIxgMoTscYieZRqnOqZ0GTUYyDjRi9EYWSTJTQnxxHpt7SRQqXVidNoRDnGDWlSEip9yDkXw/HbfJhjAwmpQyGcb3trtCn+d6ENd4deWO5Xr8EWqyywQRxaJjXTo2XlEoASw2HcIRDwzjtA2eF2QLMN42kSzKBJe/y/ziAaRzOWzv7Ut8J89jm9kqBWepwoSHpgyQaQjp9bqFTVCiF0mPJpWMGHZJk+5wufBgZVUmhR6XQ6KOKblIJLKot/ri7k6quKLLDoRyT7mjz22H00H2WFfO9mSqAL/PJXcyp31k7AX8AfEnYh49DWkl2leSFkxIJtLjbG4jVpdXxFD1wNIBYdakkym5c+R+wkjYj2T07W6sIbW7C6+9h/npMHwuAkeM6RzAbnfB6nDB5fMiXSzh1Xc/QH1kxFa6hky+hrDPBr/bhXotK9G9J45FsTAThhYddJgu43EJPZs05nyuLHT/UpkgkFn2SipRQ706wPRsRBJDEivrwp6bWVxCst7Cyl5Svd5GE574zKfgdbigaQ+FRZYqlfC9H76E7URSJCX8f/Qi4bqTYaVWB/IIemTRkBHAdUJvAbtNRUxy70g0IxG1iRHj2LCTnhwfUZn5eukEZCCTiLF1U9Mz8ph2h1uYF/wZTNtQUoRxfKFej521exh223JvKvmPioPjmtdRvqRhTPRQ9PxMkmANyNhfTu8pp+kO+iLVlHhfmkfTpLOr2Ci6IXD67FlJrNjd2USjmsawW0Ys5MfTTz6Bk4cPIxoIwGG2QEO/Jj1fHcbvUWdvgccfwOb2Dl5+7TX8+JXXkU2lEA+H8Mj5Y/Dazcgm9kg/RLtelpQBAiYcSElkNuvEQU+iQym/I9DEupZAUaNJIMcFM+PpanXlgaLRI12sIt/ood4bKmDXDLisJiU/a2hwY3UDVdaPIyDktuDknBMuXQv64VAMh8u9JsoEGEc0ilT582rQRRaK0oM3mE5itaLR7EJvsgpLIJmqIRgw4NKFBRTzWTQaWiyv5MUM/MSJMKan/Oh3a/I71soEQa3CPCHzqUb5XVeH1e0q+n0jfufZ38WJ4+dx594DjDRDNNpNlGksycSGbg8PHywLKB+fjsDuMCOXT0Pb7UEnvmUVfP13v4pDSyehHXbx93/1Z6hv78PXscCMPoaaNnpaPaZPXEL43BN48YPbeLC+IdKCbrsMk66HSxdO4+nPPiPDjHfeeAMv/egF0fj/2pefxed+5deVr9TYJJxrfBL7zb6FZwiNBMVMt9lQnmZkAprMShY6NiBkraNic5W2nr2AxC2LTwdlcWowxTXImomMvVKlJO+HQNIjVc+r+4M/S/mJiVR6fHjLEJDYHPsv8flQA0AOICSNg5JasqdFhqz8ATi9F4CCQGy/Kz+bDD8Vc04pgVmYqARB+DvweXCNToAEYS0wJrSvmNKT10k9ZyUjUECDep6qH9Jh/uS5fwYFfqHd/s/5YN/+X397RJdbk9GgXNf1BoldafCAs1mQK9bwcDmN9z9Yk8KaE2WzeYB4xIqjB6Zw9NAhMWgxaPRj/b8yzCNySqOZUjGnoueqZTnYaejncJIaq+L31EZqKj39iFnWDugMeqELUbsli3Yc6UdkV/T5Y/NAuuxvbW4KzY90QYfDKYue/gKKyqNoMLywicL1Bl1hLyRSCbzzztt48snPiJkhgQFODQTxo56KEUrUeVIHRMrLuDjkSzpxFuYGUXoeSh9UFqhyFyVYzD+14vg6cRmdaG8meZ/cLdSBc0PSw4A0IP6bzkh0kGY91DSqg4PPvUU5xBjl4/dSRkEwhxtfClhB/ZSfgdqM6nBn08rnz79LRNjYgITPRyQKnML22wIu5NJZvH3lDbz2yo/lYHrqqacRjoXw6htvYWe/AH/4EGz2KZiddlSbRZnyW80meG1DTHv0WHSacPutN1ApFpAsN1ACcO7JS4gtLGBrO4lXX39f4rI4NXe4mKWq9In/H3tvGhz3faaJPf++77sbaNwAARIEQPAmRYmSqMuyLVseS7bH1thrz2Y2s6lUavNla6qSSm2l8ilJTZKt7M4es57szM567ciekW1Zt0iRskxRIkWCJIiDuO++7/v4p5731y1v5VM+TbkqgykWPSLQ6ON3vO/zPgcPRk5XqOnmFJkXOic3nJYHHQ70eLxwGg3i8lsxWrG+vQsHzZMMpAhDHJ6DLIjDAQR9XqFjr29sygXGJC2mYfjdNgR8LvERYHHJ6XM0EpEJKw9wAk5iXlkswxcICFuA+4DvEw/3vXQBn80votWoYnZyFNZ2VYo8xqJJvA5rHk75zE7c2c7is4cbePTJR1FplOH1e2CymkRWozSSDRh1M1x2NwZ7lSlfKhXHlQ/exYOF+zBZbEjvxeB3ePD9b72COqdtGinGbpFWkHLNOK69/V0YDG1kMglhmQjDol2ROCJm2xdyJbhdfmRSKZnsDtBPwBMEDFbsJxKi0SvXi7A47BIZ2qiVhZ5KWYjHaRF3dZoecVpOY75Csaj2gmaUhp9u8eOHRiRxhDnpnBDvbG/LeibllfRFFjoE1xxuDzSTGQ6XB5HeAaH0f3DlOkIhH556+jEBHe7evSdg2dUPPkapUJUpBCfAnBAlEmmZIFNryjMiFU+JjtmoKQd4m41FOf+2YerYDGoNHds7B1h+uC3nFpM8OMnU2nU8euE4Hnv0DFwOh7j2/+rNj5DOVmB1usVQqanpqDLL3aJMvRxWA+w2RjB60RvtEb1oIpXCwCDNIRn95MReLIlSuSZrjgVcMZcVlgD3LJkCTDGgNrRIXXiziZnpGZFbsPgioESmxygBlrEx7GxsYH1lQ1ghHEQwiWBiYlSYAkzwuntrHrl0BkGfAy9//SuI9gfF9X04Ooz5uSW8/d572EsmEIoGMTAyiJGRYVy98gHKxYo4V3Nd50pFLK/twWhTiH69QvaKaqBsJg0Oswleuw05GjVSTuWxIxImY4sjczJz2LCb0NJ4jlWk6JDX1tKF+UH/GWhm8QxgmEADbOx1RT2tMKGgDScj1AY9aLZzAuzy4E2nMsIC4P7XGYSoGRGI+EWCsr6ZAo2+mw017ejv70Eg6Mbq8hpKhTp6erz40vPPywT62rWPsE2mhtGA0bEovvilL2B1Yw/Xb3wm4CdjsURrSfMwMQJUBQwZOTxLacpEjxkhSQtrn5RQg0gEKEp76StHcHg4gEr2AIV0BjajTcBkg6mNul4UQJx+j6TMkinQ1akrnaeiVRJUIUjI94zgpVCeDUZUShW5F+ucjpaqaJvMUpwbYEalSMNKXbTN8XQeLaMVK1sp6CYDZmeHwDjwvb2YADHxOOU0lG44kUxmxUCPACFfENl8BconxCCyKakO0uYTXGbxK/2/OOgpQKCjmyVtWbwFyBrQVBLE7LEJoauHgz5UygXxcsikU+KHkctVhVnUE+0XE6vNnV2k0nnRyIf8QdV8aHzOcSRTWUQiAVy69KQ0QJ/cuIGiGOxBWEA8gwhkPFheERmYAL02q9yhsUQSmVwNXn8I5ZpKCOLQmmyuaMSHSJAa8Dr292OSOMHGIhwKydrlACHaG8Xpk6cEYHhwfx7jY2MSZ8hGkek0bEpYTzx64VF8+skn2N7axYtf/QqOTh7Fjd9cF7Yipwt3790T9teJ48dFL3774w8wMRTEYDQkwJzd6cTmTkymu6lsFi6PR8xYl7Z2sZWsYy9fQ7bcEAPInpBH3ke0jDg+40PIZ4UBVVhNOqI9IaSTKZXa5KBEsYxkKoc2BycGC5KxMuoVE9Z2iugPWDHgI5POgGC0H1u5IvItE7Y2kuJRQFr95MQgJkcn4fIFcO3Tz/DxzTuihWeTaWwADk3DaMQvDTONY+uGNtpmoNTS0NB08WRhfUbphtQf8hf9VBT7gsCSgATUO8vqYpFlgW4wi9acnyG9IKjT5/lEIJf7glF2YnZGY8ugX9IM2awvz90BmoyD495V2mYuVwPjCG1OiYg12qywO2hirAwy7WamV3Qm+YzIpOCgRdanAgX4u3keBLxBqd0IoucLGSQSayjm96A3ahjpi+LMsWnMTh7B8alp+JxKNkF/Chok+8MRSZT40Y//b3xy+x7SuYyknzx+9gRGegKIbaxib3UZbqsJGg0YrSZUGFvI5AbocHrdsDMKmA0d9yNNSA1G8Tzi+8thEO9Z1um5YhXxdAHZchPJQlvuCrsRGArbEaIBp9mOdMmI7WwO8WoRxUoLLrMBM8NODAcsCDidyJeKKBtaAt5SPiaMDjC1xSMDMTLe6ZtRrrIJNCoTWTPTPLLEgWC1NHHh7AhymSRabRf2D2rY3kljdMyLw4d7YNJqwj5jtG+tzgwGE2o0IGy2kaua8OBhFlNHZ/G1r77M9lYYFRyMVVhXwwibw4O9fTJ778FkasPtscBgaknClsdghbVJ2nsGL33jBRw9PCtSwn//w/8Z6cV1+PLMFy7AYmuKWWbZ4sbMC9/EQcuMH/3s52gROCWToV7AuTOz+PKXvywDjZ+/+iouv/MerCYLvvK1l/HSt78v+5Z3CXsV1tKsy7um3VxDQpIRg2/F5FXfo6TBlNPxb9b3SqakHocDUSXCUXG0SsbEmsGoGIYmAzK5tDwuh6LiV9btMTp1PX+fsGmELUDDQ9Znyl+jO7Dk7xbvAj5nxgnK8yTLkkPFtjxXghxkzrEm55dE8wrzWKXCdL3UukNOmYQJc4GggVnkvl1WQpedzN5LeamRzaBY0nwu/OLvHZr++0jC30lU5Id/+l/pifi+ZGVTp0u6DinzZlLwq2VoFgc+uHYHd+/tCZolDbq5hd6wGSdnRgUU8Hl8GB0alQZY4jGYNkCtbLMungKkaNNRmW7wpAYGgr0CDvxWu6jJlDFKlN6hDAj5e4jwcuOxAeHGc3s8n+trSNk6ONjHwoMFBAMBhEIhQfRpEidNHjVW1HexwCPiLwgs9cKqmfrg6mU89dTTGBwYER2izapybYWZIJdbQ5nykWLG+6sDTnDT0mGTmp8uFf+3lB5lUKTSDlRiAQ3ZhDrUcQYVqpCRKJ4y5uhqg3hI8MvmoNO00gfSaZevibo1bj6ZanV+L0EcbkqaCNLRVahBMtXhodLNUbUrU7iO6Un3OZElIIdCvS4xj8xHZ5G6t7OH9959G++984ZQ6Z57/jlMTh3Bn//FXyKVrcHu7Ic/NCpFgG7klWqU6LmIz4x+rxFjfhuSD5ewvrCAg0IZeZOGmXMn0X9oHHvxFK5cu4F0RjU60f6AHHqkfrLYYmHAqSjR7M/N2MoVDPX0oC8QRD1fQKlSxVo8CSPjJrU27BYDXNTQ283iSM91Rp0p6eeMzqOGmbSvSCQCs6EtxoDUlbPRoxaVBW6NEgxhWDTkwPL6lLRFCjYXTYN4aFqwuLGLB6ubYr430ONDj0eZDNLJWpBUmhH6w2jYvHj18m9QMVtx4vQs2oY2CuWi6LTYRPK1UUvpcwVgNzvEvIi55D999cfY3FzloEOo1k6jBf2hHnz5medRK1bFzbvZ1lEolQUUYGGUSickJ55GnulsGtG+PhjMdK6lczC14EDAHxFZCAGkmZlZhIJRoWxv7+/h3vwdlOtllOuMzayKuaDHZYPeJGugKpN6r4tTNxpBqlg5MUnMki1QhsNmwReeexZJui1Ta1dvYXmZUzymkQSRyWZkjTOX/sjRKVz7zQ1sbWXw9LOPo39gFB9cvYbt7Q2h5JPK+uD+ArLZohRmjJJj46YyyklPJwCneN2c/hK8I6rPGEWCE2TZmE0thMIBDA4NYXxiEksPN3HtwxvIF2h8RWMwehDUcOnxaXz1hWdhMdMMr4DX37yM23fXYLI4UWJkICOEalXYaE5nNqFSYkqEBYGgF2OHxjB7fBaxWExM2IZHRtBsa5h/sIS19W2sb+6IHIZaZp4dnB7zdXD6SLkKJ7QS95Svw24zwmF3IRZLqnVGcx/NINIZ8QkB8NgTszh+/JiwQmL7cfjcPtTKDSzcfyhu0k88fgIvfvVLKBdz6An0YH5uEa++9iZgasJkN2BodBDf/s53cOPGJ7hx/SY2t2JyxmomTcBXGlXyLOHEy8cIvVZVGDDMwLayOGnpsJCJ1K6iL+pFo0HmgvCvxPmcFmylShmVIvOpLchlKGVgD2mCbrCg2tAkOSBVaCBfhoACwh4AEAm5cehIPxLpfcnFbjUo16CBnV9M9Xj+kwrr8FigG3U8fHggulXOLdl1DAz1oL8vgqUHqwK0UAc7NNQjzR19BjY3t4S1QMZCIODGmXOPCBNpcWFRaMIseliIiY8M+18Raak/XalW1wWfBar8d9ThtOh4/ulRHBnxo1FKo1muwG7i2UJjMQ3FalrYQS5XUJgCZFZwssz7wGJW2da8Bwmw8/94/uSLlEbQxI5gpxkPlxNweHTY6SnTgujG2ehwYNpqarDZ3djaSaBlMCFVrKFc19AbdSMYoPeCEdUGKZ9V8W8gKEVAiO8DGQ/NJrWuahpYJXOEkIfJIBN0KTJN6h753CunowcVpoMACJ1YXZrD6S2EQ0447VYB0cgMzGUKck8FA06hN/f09spnyZ9bXdvEQSwFn9uBUMCPQDAgHkKkos/PrwoT6vjxw8IAonaXjXk6lZXmaXz8kETWbuzsi76XsaStVh0et1NMPzO5sriHExjn6/O4HEoGYzOxqoHXbRc2i9tDmQv9RcbEQ4aMnu7U/5OP55DLFnBkoh+PPfoI1tfWJa1jdWUF2xubePrJS8hns7g3N4fHLzyGxy8+ivfee0+0+QQDPrn+CTxuL55+/nnYzG28+8sfoZjYQ8jtgc/tQTjaB7s/jApNBhcXxFWd8aHVJvBwN4+9XAMUarLBnRyPimyHkbJkogz0KdCOjSITLoqFFMYPjQnjid9PA948/WPq9Clh4oAH1aYBC/d2caiHUiA30qUibKFeePuG8dGv51CvFcWfpt124PFHT6NQbeDDG7dE8sVtbm0C/V4Dnjp/AVtLS2jSGJVeGXYzWmxa6nWUNSNShTKyeb73QmyTNBe1ZZRHR1ciSpq6Rh8lDjDoSO9wiR5bJABiMGyC3+eXe7tAUJnT1lYTxbKizod6QsgRFPj0FvQmfaOUsaE0InTKN9lhcXpgd3iEfUCfAbJDCW5wD4QD4Q5LQJehD2nabHx4/lCOQWlLb09fxwGexr0+aFoZ2cwODnY2oLWasGhGnD9xFC889xyOH5vB3u6u+BYRSOgbGMS//Nf/BnfuL4h/yuhwBM9eugifzYLNhQcoxvdhQ0v0/Pl0AgaTWYCAWruJplFDoVIV5kQgFJD6rl4owm42IRwMqsltS0e2XEUyV8aDlV2hxpcqQLkGhP2sGTyIeKwiccjlK6jDgWS1hlitiEpdR6tcx9kjYfR7Ab/bKVKKTJUJUEyHUO74PL/ZZPItLRboDVMXIM9ossHjCyCXKyGbq6BYamBiPIyRfhPSqRjyBSOKFTbBvLnqODYTRSTsFACQYH86U0QslYfd7RUDxLtLGSQyDbzyyndx/NhpqT+TaQIevDuMaLQ0+b30K9rZ3YDDaYTdAXi8jDGvwExPzTzTwor4zisv4+Txs2g1y/jlz3+IvdsP4Eob4GCaj401kY6q2Q7P9Bkcf/YF/PXfvo4Hy8totggKFHHpiUfw8ssvy+v/zbXLePMXvxDjjOee/wq+9cofivk6ZcG8j/jVNe3uGpKKBKtTK/LfxQOpc4dzXbBHILjFu7Y7WORjkCHSpfPz7heqPc9bwWEJiqkJu2IAd/gA9C0z0ShTAQj8nHK5QsdAk0CbAuMkUrBGSbdHfncXjOYPkAEgg8zOoJF1mrBFpQ7h/UqPFMrYDDKE4e8XFlCX+SNDR5NgxtL4M/a73pU6KNCk2/x35WkEVfjCuvHqg0f/Pn3gdxIU+JM//oLOKJ5KOSfTkRZpkppZKMp1UsR0A+4vbODKB/dlKsYP1W4zYGLYi/HhIM6eOY1IqEc0MbyouUkYycLLnE0fqy2/z4tUMimN7cDAoExeeWnzMCZaFQyGBYjgpJ+rzsWJJw2mZKpNtA0ywe2NDuLgIKam5PWqNNoybbNYMDJySJA35tOSvtal0fBgLZdIXfrtQmUTdu3DK5iemcTM1Cm24qpQNqhIQhbtdB4VYKNNtoGpo68hWqpQLoIOypxQHQCcs1DrRhCADX6jVhPDvXA41GnU1WYQM8KOtpSvU9GBurQcXQAFNpDUMxGkYXQhAQ1uKOq1JUbQZPqcrsgCk5v24GBPLkAWetyQZEBkc3mhMrLo5EHLgo+Hg+iLyLigPtZiFs8HggLU9/3iF6/h1Z++KpTsixfPYnLqqESuzd1fQ+/gUZjtQaSpizaSxmqAy24VutqRkTDapRgCrRZ27szjIF9AUtMxMTOF/rEhbCRjuPLrG8hnaMoEeP2kx1nEwISFgWjYPF4kEkk5FNkguOxO9AQCooNNJRPy70a7Q5phj80AKxrwOS2iYyXrJBDuwer6lpi/CaVZDAct4jXAzGK3g7Qr6mk5vbPC5bRLw8P3giAN5QJcg6RPsZjmY3Lx1dtN3L63gt2DNPoHQgj5bOgNuOA0mxH2B6TRzxSqsHj7sLifxmsfXsPkmRM4cfaU0O1pjsXmgNFxU0enkc/mZao6MjiC+3N38epP/hPSqQSGBvpkGrJN6pvXh4mRQ5gYPQQ/TQ5jCaFXsnimJu/hykMx9YnHDlAhoGRQRQ6NtFioc12QwcM0ka31LZmEPHHxSdHLU6vHqJ5bd24hmUnAbDcjkYjBZNDhclilIWcMVrNDFadWnE230NgtFgGseCmTFjgyPIjB4WEp5lmYr61vyJ7ojUSk2GPRPTQygkAwhIWlh3jv/Q8we+IsvvjC7yGRTuLjTz/G7bk5KUJSiTwCfi/qlbJMtZhcwgpFdHCMEWK8FHs4+n9UCALQ14ARqbzEqqJT8/s0jB0awclT55BMF/CrN34tjT/ZGKQEJ2J5nJyN4usvfllNGaHhrXev4jc35iUfm0wMmgVJw1SpqqxnG88kxtoN4PEnLoqh3s72JiKRsKD/ZA5Uqg0UK3U8XN1EqdrA7m4M1byKU3V4HHC76CFSh8Nqhc1swf72vshvSsWOqz1PVgKQ4hjaxtHJfnz3278vAAvPUnoUhMMRMRQcH5+QJIJfvnYFL794Ccenp8GfdFlsWF9ZxU9/+R5aJh2pQhH/9E/+icSjffbZLbz7/q9BIo7dRVaXUATQqJQwc3RMdNfx/T1pSpPxInpCVjHTq1F77HMjEg6gVC5I46cii5yytosVaqAbqJebsk4LWUa7uVCs1tCEQUyvmI/enWaVibnQJJKaV3MbvaNR6BYj9ja3lPFVqwF/MCJTfdInQ6GgOIrzTLYYXcjnaqizeXZZZWo0PBjFxuoejh6ZQewgJpKUL335aTidNnz00Q3s7SY7UjQlAyBjh2cpoxrVSLPzp63iLNlYqHhIiZ/43FCJQIRoPoXzoOPsaT8unJ1APrkFv8uBaqEEh9UhNEoCJ6S80mOkyUlUqyQeFjQ8pBzDbJDwcJgsGmqtIhqtmsj1dJ1AL39PSwo5TsisNjcaDQ2lUl208oVSHWXKVSRulznfFvk7liwhkW5g+FAUmrGFeIqsihbIFmWa4DfUBQAAIABJREFUhdFI0ygmPNAfhO+DRSJNyXwie0rFt3XohZ2/RRoFHWMj9NOIocTcd4FVmSVvkc9KM9M0U1FW7XaDyLEYp8hEkYCfPkMlkRJ53IwXLsvEc2lpWdJURoZG4PJ4kc3nUKrVsL23J7ps+u046O8Rj0mGvWLvtTE62gHgltflLAwG/AL0817djyVEQ55JlcQIlJ8h2UcnT8xiZXkByeQBnHaeKXWJreTwQAG6FpE8kenCWoRpJzyfydoZGRmRdUeTwFqpCDMjX4NhVAkoVSsY7e+TOySeToqf0Tdf/hbe/sXbMFocmLr4KFoo492f/RUqiQyGgj0YGR7H4KHDMBIIMZOC3xQZ473P7ojx4W6ygjq1+kYdu3t5TI5HEPaYkIvFZM3QIb5/0CGmrPR8OX9mAjuby/D5fSiUSnB4PXLnUyZC+j3rOHos7O0kkTqoiBcIP7voyDAypRI2dmLIF3X0DrLhdKJcbIrkipNa8g0jNmDcreHc9Aw2duLI5EsifZvs98HWaiFfLqPKgA+TCblKFbW2AalyA7GiLnT1puotZI/RlFS2E80iGfuo02jVC4tmFekGadWsEWl6TVYVQdyK+FGYUW3UEYyExWugbaJGu47YgyXo7YaKCVWRS4JCaGamW9jh8vjg9ftU5F6zhkKBrBjKDChNcErNlEwlOjTrmuxs9nuUY7C2Y43ItReO9iopXJ6MgX1yRdGsMNoV6AsHZE3aHHb5GSZFsbHd2tqTqf/s4SH8/vNPwmc3YWn+HuK7Wyhk0hgZ6MWDuzsYGLBJAkog5IHZztjCkgxF/OEwSjXeHW2EvXaUSSGn54zRBoPFjVSxjcX1faTlflHxq5GAGf09XhX1qBmxu8coU4sk4RTbQKreQjpfRbNSx1BAw+nJCKJ9QY5IJEaWd5pBU+kbvFtZl4khXFvFfcZTBQFrSeePJzPCiksmGxgadGP2aBAmrYntg5wkFWRyDakfx0ZD6O/zKh8Msj3MDsTSJVgcQSyu7glLINI3jpde+iZ6wlGsrW3JZ0jfBw5plNF3C5vb60ik9mFzkOpeQ5iyH/pCcTBgsyCT2sVLX38Bj1x4TMyff/zDf47y1j5smSbMrQYsNg57fMLAcQ8fxmNffRkfL6/ib99+B5rFiNjBFi4+chp/8Af/QAaM9+5+jP/jT/93wt546uln8A/+4T+G3x8W5hjrZA7VmHymZBaKBaam8cqvq8saFpYAYws7k3jePyqWkDUnwWIVI8hzUbzF2Ox3pv35fE5MVhlNyMchINE1CJd+ozOBZ4/Q/b38Wf4bQVHWgryjOagle1J6FokEVnJdvg5uTT5fnn9kA/CLz5X/3h148meFFdoxOuwCC1x3rAP4JWewyHho8qoGOBxmqphE3ofq8boMhG4E+9DUsd/JnrhzC/6d/PU7+Qb8r//9K3ohnxFqHRsjaoo0gwXeQAjpYg660YStvTRef+OTDnrIVriN/rAZZ4+P4OTJ4xgbnUAk3ItkMi30OxaxsYM9iSZjccMpDhkEglA1m3Igq/gKNmZuMepi08NmmYaBXKAEBVi8kebNgyEUiqBSI1WYNBfqICHN/vbWljwGGy4e6kTlqMviZiIdRsV0EBmrCUWVG5lyidt3PsHJU8fgc/fC4+Ykw4ZqvQin2y3TDaL9nOSUq0VpEuh8Ln4HMvm3Yn//QF4TzaSUhoYIGyk3ik5Lsz3KGniAsNHnFw+57oYTp3i7TQ5ucSmlvqhWU4CE0ymXVS6bE60w3wtuan4Pf56P52J+sIMxVYVOJIqOtl6XTc/DXEWmcIJNTRidRpm/rmJGJOKEh5CJhlvURCldG4195ubu4If/179FqZTC2bMnMD0zjasffoJ78xtw+frgDvYjnsmraT2LbK2Nw6P9MOhFhDwGtA/2kV/aRKJcR85qxqNPXIAn6MXCwSbe/eBTWDUbSoUavD4TrHYa9KjYFEKOwlbVNNEQ6jShMppEI8zYot2dHYnUcng4LTHCaWwj4nOI63dfbw+cHo9Qlde2GcWTEPPAnoAfvUEfGmVlAsXPhPr0melJFHJZcXjPplMCjKioTIdcqKo6put0U3SSsVQad+dXkc4WcehQP3rDbpj0umiJewJB6LoJLn8f8roD7386h7rThMMnZ6Cz2OGhXadrtB39fQOyBmuVGirFEt59+13M37uLWpl6NCtGR4dlwmZibFitgeMzs7AaLQIQ8bPk+tHpC6G3sbq2KjT9ra1N0a/aeJlX2aBVZO339/cLmmwx2fDZzduYOTqDmelZ5fTdpAnfMlZogGUE8mXGhuUFyPL7nDBpkMlJb48bXrdNMV9Miv5GCrLTRQZKFR4n86MjGB4ZxcbWLmKMJNQMQofn5IeXHPPeWegPDY1gP5bEpzeXcfGJc7hw8ZJMOQ6ScVz98EPM33sogBpfrxEtiX1kg8XelQW+2eSUdUEAkM1bvlCBiQZSYhpHb4kWLKamuL/z3OmN9mNzK46HK9solqkbVikh0bALNpOOZ5++iKcvPYl4MoWfvPpLzM0vScMcDAeEtcRc83aLU1PGbVEKZEGkNyzGqInEAY7PTgvQQJNWou6coHDyNb/wEMvM/97LE3HrZFir7HnGYAY9DvjdHowOjuKdN64IjV4oeQT9ZAMAXo8J/92f/LdIxxPwOF04OnkE/+7P/x2CoSDCPfTnWJd9srr8ECdmZvHCF76IRqmCgMeFg71d/O3rv8KNu6toG434F3/2v2BjYx0/+sl/ks+e8pximSwbo0QKollFxO+G12VGgZ4JAVLAi6hXyzJdi4R8YuLJ5pAALYsVFjQSSef3oyZ6SqYTVFEpkM3BQs6Epm5ApdmGZrUhV21iO1btTA/VJMpGN3PmrQ9GUDPqKGdTCLpdcLnsyBXKiGUKwkwTR3zJOtfhttEbpYUKWVGmBoIhB86cPomVpW309gyJf8bc3Ztwu+147OJ5XL9+U7TmKomJRTW1lZxe8yw0geaCLIIIaNcrjFPjKa3onGzMOYH8bZ/M90DmONIwjY/ZMDszCL2RhdOqweuwU5ApdHyCpalMATUS/kV6QpqtBruFTuoGiYhTfjct+AJO5IrZDuBnEGAylToQv5R4LIXhoXHobfqGpAV8qdSaSOeKwibSyUZjjJ3JCt1gx8pmEka7HSNjI1hc3kStSQ8d/rtZjCDbdb6ZjIwwwShmjaR/VkUzbnfaUSlXPmeaUftOQ0x+9i9//WvSJH10/bpMKutNthIG5RivN5X/MCni0MQskvuiWiE4ZMLgQA98Xpd4z1B7nstmBWyjuebRySnxE6iSgupwYnF5WXyFCFjRmpOsGkqYyjRltJnFA4bs9CIlKTQ19iomCeVhyVQa8XhGgEhS2NuNloB209OTAi6kU3GhH8saDwdFQsbnyTuXTTX/DvgD2NnewfraHmw2xkg6cWhsQADbaqGAfhoae73Y29yAzQAMR8KS6kIJDcHl08eOY2dxDc2WAc/+/jfwwfXLSB2so10owVA1IBSI4szFJ9E7NQl4XMjVyrhy+Qru317A2hqlLjpKXBN9YWzuxqXxP3l0GBuLK7CROZgvo3egV2mLS3kM99mhN/Poi/bIxFeYnZRKef0S3+xwObC3n0Ao2Ida1Yybn64KC9PldcETCCCZzwmzwOJw4fiJs3jz9fdkzG83GRCwtjEz4IExXYSNbBZvCIubaUyMeKHli3DL+26W6Eu714VCpSKMFZs/jES5ipKu4SBXQZb+OVL76GiyLjNoMDmVYbAAvfQzEbM/cv+p99DEVFBgOZmYdnYgjdZMRth8XqXfjyWFIi3RaKReG0wiuyMDxOn2ynnMtcE70e1xweVgZrqSIOZyWTnfZQorLFLSs8k48coAhXJAMWA2cxBTEe8L1nz5bAotne7yZKe1xcSSd5NEr3GjyR/lfXT8+BS+9PhZBPQy5m99LAwVnv9krggIJ4lWivYtzBWydHQDXG4vbE6HpCzxHEOzBK/LLk16W7NgJ17EVqKEctOEQqmmvFV6XYh4LWhWi0LNzxZ1YW246XlkbKFpMiPbAIplxZjwWWs4NR2Fy95GXzSMXKoodHyevayZOaBhc8lUDXqO5AtATy/ZF24USzXEEnlkc5yEAyeODyHoUiBAXTeLoTSZApWyjrFRH45N9QOoCtC3G08jkamjqbkwv5zAfryGZ557AV9/6RuIHaSws7MvkZ/CJg6FsLOzhXqjgnI5h9WNh7DZGd1rkexaFweDjHxt19FqFPHtb34dUzMzaFWKWP70I1z76RuIsj6gr4hLNctNRlN6wjCGezH5+CW8fu1D7CWT2N3ZxOhwFP/oj/5YZKz352/gr/79X0ri0+NPPIvv/MEPEGTEs9X+eXoYv48APWtGJT/7rV9XN76PdTabeRmidJgDrM/ZF7ARZ2qF1P6dNAL+3aXXc12zLpfH5ZCMUdo2yl+YeFD+nIqvYv+UzFgm853znqxbNv7sTfhzXD/C/OkMDdmjdJPPOAyWJJWGAmJkGAblP9D9efZghQJj6ZU0otvYd33LyBBijSrAB41iO/tWpQ7wS3l/CPAusYsGjEz/PSjwOwkK/LN/8lWd9EaahglFRWdea1FiCVP5HKrtNjL5Bi5fuS3utsyw5sEyEDHj2GQvzp87J4CA283i0YZ4LCZMgWqF+uOmOPnSPIuPzY3UdetnQ80F46GhTI3a8pY0DwosULpLWUQGZarHqEO6ZKuM4axQcjn13dvdk4g3uvDSG8Ahv0u5cMpFI4tbIapcrGyk19dWcPvOp5idPYrenlFYzX54fC602jWUqzyEqgJC0OSIzRAn9yziWKQy2oMGgoL2ia6SRa5y22VUkbiEthkZlFHO9dSQdpA3biZxCWUD3mBRGxLtZBcs4KGgIpJUc8xpLAtw6ie5iaiv7E7pOMXhpibamC/wAuNlVpTiQFgbHQSRG5BaPb633chEMRgs5JWyz8DGy4JYLA6P248rVy7jJ6/+COVyBo89dhaHxsexsrYjkYTVhhkOX4/oWKn/58TF7bBioDcAY7uAk9PDqO1uI/VgDalKCwm0cfHSo+gdjGK/lMGPf/Y2vHYPsuk87A5NpBJkiHBCyomsyns1iLdFrdKE00aDQA+YgUodMAtlfo7iRs3sZo9TdP3Dw4Oiz2UzJvS6fAU+SlaaDUQCXrgZi9JsSvPMIpba7HZT0U5ZzPHw5dqkkd7Ozl7HbBAYGhmFwWKVzPdbnz2QgnN4kEwBO4ytmtD6mNPs9kVg9/fh/kYMr1/9COOnj2H46LhES3KtDA0Mdsw4SSsvCePj9Z+/joX79+X1MFrN7/MJWyWVSsLv8iGbyuC5p59FXySKg/0D9PQyucAgVO1qvYZsTplwUc+YzdLQiwaVdH5PCurPS4JABGnY2WQWFx99XPYp1yOZAivrq9g52EG9VRPWAD0NuE/IoqA+mN4CBFEMBtKDg7K+CCJxDfIy4++W77OZxcyO+kLqP+OJpEzcuJZJ7+f65t7kZC+dzePUqTMiHVhcXoHZZkGwJ4hsvoCDWAKf3byLQiKPfjaKlRyqpaI8HxWTZxdtY6XM5k1pnNnguNyc6BNU0dHf68PpUzPCQOG6un1nQcy3CsUGSlXGGbbQYvHnsOD73/sajk0fFdDstV+8gZufLaLWopN6SGifPFvUnish3MuYVU7hqMuuyQXt97lx/uxpNMmg4CVnNMNgsWN+cRXLK+uoMmHA5JCClS7+dO6vlRoIeB04f+YEFu4+wNnT55CMZ3H94zsiCyFtm+/xqZNHcPrEUUSCQWmGZ45OS+70m2+/hb7+fvQN9GNpaVHSS0rZLL759ZdF185kDRpu3b0/L7rrqdlZSWK4OXcPb7/znkgcCNh7JJ4KYijITOxIMIS+sFPYAgSGZCrVboiZGSe9ZG+wcCIgI5OBJgsUc6fYaUnsJwvhUqkqPgCFso6GbpWEg1ylja39Euo08yPUZmIkohUOE1Ar11CmuZFJQ6vaxpnZCXFqXt/aR5GmZwGfSDxKlQJKzKymISwjxnSNthhwuU2YPHII+7sZuBx09j6G9Y0l3Jm7iyNHhmQquLNzILIC8VwxK81nKByUgocTEGaxc5zZjYNSuWjKRE800f/ZvEBBhQoy9Dg0HBr2IRxk5FYJfrcVfo9Tkkg2VjZhdwWwm8hJskvA74IBDXicRtHB5zJp8cpQ95FTTUM5/eloQSkJIguOshIrNdIWO8plFmz0Y6iLSSh185QVaJpVABij2Y6N/Rxi2apoqIvFJsw2k5z71JszBUGeuTr0lQGmaL5VQclikbGjkoIhRo6qwuTa5bT9wvnzuPbhR/jk1l2BS4QpwGZOo5mmAe06jRXJdlFaWPIJmCRAzxGyS+gaT9kGkV9O6LvmVmyATFYr9uMJmVIHxZegglAgAJ/HK80KAX1K6lisUhZFNqBicalmk8Ayz/9KqU6fQwXsiIEsQBYki+pmsybvqdNpQk9PuONYTyC8DpfbIQwGms+GgyFZF/yi8SDBcjIHttY3US+XMdTfj9WVh3KnPH/pIva2VpHPxOC3W+GhhrhQFjnJxLEp+Pt7cZBPI36QQC6WkcFFuH8QZ59+BlvJFH741/9R9OtjgyMI+v3Il0tY299BslTE9TvLUotMDAQE/Cb9mnIRj9+HYNCNUi6FiFeDWavATeNev1cm/Ha7WxpkYT2WC9jeSeLsmRNIxPOIx0tYXNxFGw4xJGRtV2k30NCaCAejeHh/DR7dgMMBF4b8Vti1BrRaVe7idI2AtAFeh0Hi81xGA7w2t9xl+VIDLr8VOUZstjRh7PGMrlcbwoCpttoSUdyyO1HQNWwmskgWSjA57Qj0EtBoI5dKSaSegU0EE5Ykvk19lmoxKkqPr69PwOPY6nqHIcA1R+6OBoPJAr8vLMxTgkRsxgiSs05S4RlGYQKSGUlDNdYTiuKtGJ+UkHJAITRpAyU2jJyk7xPNnunowWZGF8lUo90Uo0OmkpgN5L0wLUNJ2p5+4hFMT4xhLOLDr9/5GxRSCVmDlH0ReaRHDQEpDsekNuTU2EqPA0hTTvCXdV2RJtBMBygWJY41X21j46CIIqno9GlpAiG/Hb1+F2yUgDSqqFOKRPCvZUKxUBLZkcNjQ0skSmpI5nLwrB2AXcsjGvTA0DKiWqnB7fNIrZtMpoSVRGp7oQD0Rj3i8UAmIEEBsuKqNQIuOqaP9iMSYK1hwn6czDGymWqSJuTzWDE9NSrMYg5Yai0DNvZy2NovYOegir6BI3jhhd/D8MghrK9vIZXKinSTgy4xm5ZkEB33H8wJzZ97mO9/yOeB06oo9fTfKmZj+NY3voaZ47Owm4CP33oNq9dvwV3V4DQZ0GgxHpZsEguqHBz2D8J/ZArxWhN3F5exv7+NY9NH8NRTz2FwcAjJxCb+4i/+HMlYDo9dvIR/+F/+1+KbxHOGtTObbNWE8zztOPl33Pb537uNs9wv9GAjC7fjR8ZhCesK8Q/oyLC6DbqwMTsSZtVT0/CaHmrK56U7GFSMA8UKlsSzjiSZi5y9Dw0hed+SBcXnwMEkvWq6Zy6BCBWPSNmlilAkaCOpHDL5Z62kPAC6por8LFSjrwwF+Vz5Oru+CrxHhNHZ8WAj4KWes/ITkDO5YzCo6nwNw1Mzv5M98d8JRaDzS34n34A//R9e0RnvQcRb3CUbBGytyOSLEtvBw6RYAa5euw0OoXn4UhrS4wOOT/Vh9tgshgZHJFWAG0Rcd7c2kc9n4HE7hI7T1eNzgXAqy/+fTTYn2Jzys9SiGYfH6+8YxpAS7FCGHBWi32S6tuH2BgWZKxXVtIrPZn19HR7q9bxB0YDzcfg9qhmn0zAXrnIp58HHKSYnB1evvYdD48MYGToCv29AnMYbzQpMFjPoBC0RIQJKcEMqahAvDy5oIvE8vDl9JsqsDgq6sVNTqvKVWcjwA6cPAjdel3bDTdal9HCziimhppxracQoRoRiRFJSj0euPbWnEmOiohj5+riRSVcjDZIInxiZsKiUzd+W6TRRb75vPMyEqdGhC5HKJQdSJ5vU6bKKfoia1Tfe+BV+9rc/hdHYwqlTU5g4fARz9xZx5dptWB1BwOxGjs5hHbADzTp6gk6MDQZxcmoQtb0dpJc2sBbLIGPUcOLMLMYmxpBtVfCrt95HjWa0zRbsTrM0QTyASNm2MZZNM4ozNS9MTtuIYFoMZsmbrlfoMm+C120VB3AnJ0dOh9A3SRPd29/D7l5MPhN+BvRh8DiZU1uD3+NWufCkZgpK3xLJAR2s2fCQ7qrQ1IIUmUwgoLeAw+XGViyJzVgSq6s7CLidGIoy5cAJY7smzXK50oLZEULL4sOtpTXcWn6I6XMn4Qz6BMgaHh6R5o7GewlGGq6s4NPrN7C5sS0TNKKrYobZoeWTShvyBETf+OTFJ0SrrPRfEDCA0xSLzYK1tTVpbhYWHsj+cLqdsmbiybia1HOirgPJRBqNagPPPfO8FONEt2natr2/g8WHC6JdTObSSKXpHkztu0mYGKQSMnubBVEwFBBkm9O1rk8GaYZ0ouck0SmyH6PkCqfTnMJQh8+4THUeTB49is2dHZEmPfHkU1K0fnZrTkyORsYGceGxxyQt4cr71zB3e04+s56QW8AFOvG73fQi0VBjxrpOCUwFNTKaGPTHprLRgNupYWy0F5NHRmXSzUt8cWkDe/tJFEtN5ErqHGhUK7KmfvDdL+G5Z56Sz/ztdy7j8tWPBTiwuVzCNqLWVBqQZg09fT7RynLCzD3GemB4aFBAJTJ5ZNLcbKFQrmPu3rJyVy5V1VnK+CCJF2Lj2YbTYoTf7cJQ3xCC/hAefeRRXLv2G7z51mVpyMIRH4aHIugJBySC88zJ0xgeYmFlx+07d3Dzs1sYGByUC9nlcuCzTz7BD777Paw9fAini2kpzFE3o6enV7K+b99bwttXaBS6L/RH+mBEgnY4bSxMmXpZQy4LDIY19EaCaNZL8LmdMtVixrTQv21mVCslWR8EeKVQsDKxpIpKmdTAtjS2pVoDtZYRutGBStOI/UQZB6mqmD7ycyIYEPJbcGhkAMZWQ4DJAux4uBNDu1aF301qphv78ayYpQl7goU3KerQ0SixELKjXm3BaOFU2oip6cNIHGRQrTRx6sRJ0JD5rbfflonSzPRRbG3tY/8gpjT8vH/sZplEEwRMJVMo5pnfrJplZazfBQWUYdPnqEDnf4qFLCNyNcBj19DX60JvyCb3p8epYXx0APH9JLa28wj20ZSyKrGgAb8Ng30OiYlrNUsSKee0u5FOluSM4GrmFJKxedSdCj2TjX+d9HgWf0o2U2u0kM4WoGtkCejIFxvy31q6AS2TFTuJEg4SFTFYZXNx4tRZvPfO+9ANhAC6QEfHCZ6mghqBKHX+8PPlnScFnQb09/VI+kYo4MPx2WPim3Lt19extRtT7AuaxtEYqwMQyLSUd5XEhjJRRZM9Egx6EYsdyASfNQHPPMoLuH7Z4LU1DQ8Wl1HvTJh4l9EpX+5HqZqUhwpjPHn+qBaMYH1TIg/5VDi1JlOF4I9oy7umvOppqkhgsu0MlPGpqZWNLrVoK1Ag4JPnTmNBSgdIZScYzy/WRQQFc9m8sLwODuJoVJp46YVnEd9ah6VZhbVZRY/LTlc2ZA/24XM5UDfZYesLwWCxoJDNi3mtyx/E+Sefwq37i1hc2cQr3/4eIsEe+V1kbN1ffoAHa6v41Qe/wdZeRmQ2h8ciIu3aO8iK+SS9UcxaE1OHIrAZarAZWwKU8znyHJJ7X2+hVmcsskFqBNLAM5k6VlYSWNvMoVBhBqAVGmNwDXUk9ktwtzVMB5wYp4lvpQiXw4wG2tiJl1HTDRiKOqETWG+qCD2QuWnQYLGaUGVzy6gysmNsdrRbjHhmzroVusUCT38f8kyTCvYgXWvgNzfnUGo1MDQ+imBPrzC2llfXxUy3VWugkMkIkC8MFILCZg4OWrAx2cpilhhfQTg5RKFhoSRyuOH1BGSdMVGC9xDXEPcx7z0mEZAZQA8lskf5nhO05v6nXl9JKxWrlGWZgAFmRiI20WTdwBQGuxVmGq91WJ8m6iOqdei1qjSrF87M4sTUBMCJ9d2bKGb35bxo1smOsaNaqoM2npSysQZjSglrO5vTKl4CjVZD6hQLAdVsQZgx1bYBlbaGrVgehUYbDYOOSkMTOYzfZYeZ5xoj5ZptZOotFAiCVci01EQGLPRzK8HaOqrNNkw2YHY6gslBB1xaHaYGm/aWxBMyqjiTySOT4fSfWfVkyTGari1naI3ZpkI5p7SuhWMzY/C7TcLoSaSL2NlPS0NPRhcjjc+fm0aDUbZhsl+SWFqPY2U7i3i6gUtPPosvPv+iyBVW1zZgtzlE/sLziJ9TvpCTGn75IWN32dwyMaWE3jANd/kZcTjQRnx/A//FD17BuUcegRlNXPvlq3jwwUfwNUxolekpwzNJgZcVGnp7vBg8ex7WSD/mFpexvLyIcDggrIDz5x7B+sY8/uzP/k80qjpOn3kU3/v+H6F/cFidoZ2Ib07h2YBLhGwn8as7He/6kUmfY2f0rZL8ylCOSVCd2ELVB1mFWaw8MdrSuLPZF6a0TO9JxSd4rxiFBB34//OuIluT9b5ID2hIzrOY9T8dHTpmtuw1+Fz5p1YhC6RL41ePw+Eq/+awsgswyJHbiS1Uxu0+qf/4XPk82XtJClxneCl+IR2OXdcIkd/Xfa/40roSC9a63XjF4am/9xT4nQQF/vn/+F09mYzBaiNlmVM40qaBbL6IZD4Dm8uLcs2Iy1c+RTanIidYoYR9wIXTo5g8MomR4THY7U5BWnmgxeMH2NpaFwo3/QTYkIqeU3wElCEFLy5GrdhsDtFzcQpCMyJuNBUBqLIwu8kDknNpVzF61IOLp4Dewt25uwIsDA+PynMgvZmPyeaaG4oHF/Uu0kzbHHLwU3bw6c2PcOTIIQwOTMBpD4smm1QrarZZiIkJYraXAAAgAElEQVQDKJ9Duy6LWDacRPIYZdLC50M0W5xBazV5jTJhoYkgTXG40dgcVavScPL3/jZaRKUBdMECUterkmLQmVB2HL3pZs3DgdNgofFYVZHC94TvkzIwVEULjYE4laaWR0y3yqRsOQRsqFXrHXSTmiWVZ8rXplA+GtXkVUa2xY7XX/8l3nrrV9D1msgrOMVeWF7DJzeXYDB7AYsHvNbKDcY/1USzbzHU4bMDF88ehrNWwfbcArbTJVSdNpw6e0ISDIrtGt6/8mscbOelube7rHBRGtGi4aEgUeriabaELk/NNGUD1F/TxIyGhqSTB70OuQx5oSvKPw0i22IcRnZGMVcULSuRT4ndKitQif4EPo9H2AMEBWhgR1CAjS8n64xmoms8PwcCJOIpAQ3biSwebOyLA36Pz4FerwO9AQ8sRuWB4PBEAFsIsWIbV2/OIV0rY2jyEPpHhuC0OUVbXy7kkU2lcP/OHSwvLKNVr0qcFhs3HuLpXF6m5aTBurxemHUjgv4gLpx7BLTIIm1eUjoqyqSRjena+po0N9vbW+jt7RFqNC+XWDwuhzgPcBY4C/OLiIajuPTEU7JO+Bi1Zh0b2+tYWllGppCF0UpaOLOvVQPIAgJtmj5xjWgiU1DeD3YpMPi5WyzMsqccpibTSO49GiBSBiQslVpdGicyDMKRCBLJFNw+P44cnZY9dHfuPlZWNzF6aACXnnoCVqsTtWoTt2/dxv25ezg02gufxybu21zjlSqBMbrfm5DO5OWcUnrKlhRvbpcRY6NRHJ4YxtLCvNAwk0maFOXFsMhgZUFRAzgxbBjwxWdO4NvfelnkTlev/hpz88vYPchCM5uRzlH/yH1NgEkTmjqbexYkbGRYnBw+PC7gBdcR31MyVBg1xhSCWCoj3g2URbEYETNLAoR2q9Dmg14/fvC97+Ov/+o/4itf/goSiRT+w3/4iRRgkR4/xg8NCzBDr5ax0UPojw6I+RUveJFaPHiAkdFhBPw+7O1s4QvPPCMRhlt7u8IA4fnD5obGTgvLW2gY6J3AqVhNinm3TYfDSjkSKb1mhINO6NUC2o22TB1DftJtLQLI8I+mtQQUEEi4E73HTSU5zJoZmWxJpnTpAo2trKi0zIhnqjhIVRi1Lg0kTd78LiPcVjM8DicseglHGe01NYOPbs/j9qd3Ra/Mz7JtsMnzMpEK3qyggaoU9o1KCwbNLNNgTqE9XiuOTh1GNpPH8uK6ROHNHj+KbC6Nh8vbOHlqGul0QRytS4yj7VDcyVBiGgUnMDSxI0gpbC/SXT43G/x/gQJqcCM4AWmlfE0EWJw2IyYOBQCdhn6cJIdh1qy4d38ToWgE8WROdL4DUScidAUPWlAtp2VvuJ1erDyMSQqGx+OH129DSyfLhnGpLtTE/V1NnlTmNcFzMl8YCGdEtd7G/kFO3nuutXJLR77eQibXRpGGjLoVviAB07hqijmLFJBbxWRSwKzopwqYlux2DmaNbCR0PHbhLA72tzE80C+Atd8fxM5eHPcXVxQrRJzkFSjAxBdSM8Qho92UM8Ri5ZojkNcUerSwww1MN7KLbwkZiuK9QE8WumxLgWtEMUegRkVZ8ZwRgypO/d0EqVooF5QpL+tSUoN9PiYZ2aSZYcQtEx9YGbNWEMdvFvMycDbKayTgzLOfU0eeTzxgKEMiUMHfR3kD706CB8LYazVhc9qF1k1mo9VkQ9gXgIeSrlwOg24HdhfvY7w/goDbhtTuFnYXV1Co6QhMDGH27Gm4vW7cX3iA/XgS/SPjiA6M4aOPbyMU7sPxE6ckorTWrEgizIc3PsZ2uoJEtiSGcWy8A0Hlqh9L8v5sieHg8cOD8FjaqOTiGBvqkSg4AgFtNIXVRnkePRTCkZAAmoAdsXgNt+e2sLKZRQ0WmD1O5Ko5VLJNDFhNONfvR1RvwlZVUZVZg46dVAVhnxU2vndshsmAsxJgZeSjRdY3P1+Tw4ISJ/1WTmTb0I1WaLzrPV6YPR5YvX4UaPhutWNtZw+35uaFJRDqDSPYE0WlpUk0pSSY0IyzUhF2BkEmp8slU2zWQrKQOCxRjngK9aFBoT8Ek9EqDByjUZkvK68L1fwTfCLQSJ8WNpP8/Hn+c4/xfi1kc4qBRp8Erg+NlH61rhkTKucfzaHJuuRZQXCQbvPVKvpCfjxz/iyODkext7ogpoTFXBxGEyUFGhw2SpSUeSMbfn4+vKP5eiwcb9Mst1UXlo8MvJqaAJ3FhoZEvoG60YZcnbGDDTGS9Hg5ILGz+4ORUYQN2ly0kKu3YKCBrcmAaNgpxpwEFb0uF3YOUojnqii26pg+1o8jfRb4TYz1U2yhtkkXCWChUEOjriEYVGleNH2kdInnEeWQYmxXqMlrm546BK9LsYwSyQI2d9IwW9SEmGvk2LFxzB4/hoauYWUzhvXdAj64Po+WZsPXv/Yyjk3NCrgcjydV2gQ/GzbvHW8tAgNLDxeFcUWAhoCp1WQUth9r2Vw+jdjOKr72whfw/Je+CIdJw2/e/jnuvHsZvroRhgafZxvNWkvqQe6PInuRgWFogR4Um8DC4oIsoRe+8g2cOXsOu3sr+Ff/8l8gkyri3PnH8I/++L9BT7QPGiVvPCM5mOGAiWdbW5mQ80veq06KFf+3JJQ1VP/AplmSHWSaz+ek/JEIkPKw6p5VPG94d/N3UOImQzN6FbDZ5/T+84QBRtRSoqVSezgIZG0kfQHRfpnKqz5F+pfO/SVAA2vpDvNATe8V65h1XZe9oPo1yiMr0jsoxgD9BhRjQElf+LyZXqPAiu5XlyHQBQ2kV+qACF1jdf7b6MyJ38me+P/3TIH/7Z99R9IHQMRQml4aEDGqpILN3W2YqIFuWvDhR7eRSpKGKQQRBNzAY2cPidGg30eNnk/0/qIZrJaxvb0Jl9OGnt4eOKRZVVpgZeimdPSk4zNjkwURjco4ySJQwIXDRajQL+VuSRChxOx2l1PMUDhpYaN///59aYQPT0yKno4NicfjFUoWF79y7zSpw9dCt3LgYH8Pd+5+irGxQQwPHobTERF9WlvvZOzKxEMZZ9QbROMUoMGmnFPKLhVGxdVRw6iADGU2oi4u1ayqfM5uHCFfj3pNqiEXD4dOfqdMOHgJtUgTpcliAx6PW/RDdGHmYcB3nr+H38qfJRBBJJxNI0UHJotFPh+VdWqS95DPuUCqnjiI0yDRqIpNiTpU8gHKJpSrqgFvvPEmXnvtZ6jVCjj/yGkxV/vk5l08IO3Q4ITZ4QdnNcUO+8FiMsBuaiHoNODxs4eh5dLYvLuIdL2BqsOBE6eOo38wKjTFX/7qXextl+F0mGCxc8Lskmk8nzcn9Mx9J8LJKT/9FGg2pVMfKjITp5jIOE0ahgbCQlVn08BLihNyFg6teg21ShmjA1FFC3UxUlBRrzhx4OSVxXipyEgsT2cCWpbLmUUgJ0+MtuKkPRLtw95BHEtbcSztJlEt5TEQtGIsEoLfwWioBjzBMIzOEEyeAXwyv4H3b9yAp8ePkYlDeOLSk9CaOlaWl/Hxrz9CIZsR3Tdjf0YGe+HzeoTmuLsfQyZfEBMn6motnLLUGpg6MoVzp85KsU0aHwvaMifnJoMMMxeXFuHxuMQgkEUPtWtEjvcPDjA4OCieAg+XH2J7awfRCOO2zsha4B5kQvPCwwXxFeB0itp+Ml8ISoniS1N5xyzuCajx/WE+OLVwjA2jG7DLxWgbXczzBP21WMWPY2NzV1zo7XZ5AFm3jF2jFwKzygeHRmRtXvvgqrB6bA4L3F4P+vuGcOL4aTxcXMYHly/TbggjwxHZ56VCRXKSSYXkpVzkdFCn/toMMLfd0EbAZxczP0q7CbiQ0k6Trd3dJEpVXYAsKQhZNNc0zE5F8Yff+31pJG/fuYtMroSl1S3ML24Jk6LN7HaannrNUlRQCkLGQlA09maR6pDiTAoqzwNOuFiYJlI5kbFQ+006s8QSUk9bbSLgdcGoNzE5fkTeg4V7a3jxK1/A/PwCbt+6Jz4boaAPRw4fQjCgztOjR6YxMX5EilzuT7IX3njrTSSTCfGgYAQcJ/Az09Oi752bn8f8/H3sbG6KDIw+CTo1jQ3qnjX0hVywm5oCavGMjKXryn/DV1c6fwABn0NkQUyhIKDocnCq0DlPbPSYqMmepR6Wj0sufzpXRq7URE23IpWvYzdWRIXNO592i07XdjgMFZiaGqwGA1zmNiYmx3DxhRfhiPTi7u17WFrYkOgpjrL2UsqAtNYoo9KsKN16g9U6hPLPgt7tsWJyagKZdB7rK5vyfnh9Dpw7fwY/+cnfIOAPyZ/1jQ0xhupOoo1mSnZ6hJGVyeRQKbEI7uSq8x0Q3aNwlztJC53AZWEws3HmpIbhhS2YNLraG+F20ZAvIhGp9XIDO7spBIM9WF07kGn88KALQ4MuhPxWZLMxmawND41ga/0AqVROIu18AYdM1fUW9e0eATo5zeY0Udhq9YawZWp1RpLW0WzTW4N7PsVhJTSLWeixtaYR2XwTe3FmdDPtgRFXLExpQsqbQr02IULwPmdBJ5rYTuMjADkwOTGKRq2Ew+OjKBAUtDnEgXx1YxvJVF7MWAlGyzdLLJey3mV90NMTEtCJ92ehVJSClcA/GUG8a5hyQk22mvYT0O7kWxOoaHDKSfYW7zqeTTUB3Hr7vSgW6nIP1uqcerVhtVng9rAmcEpySTbLVAlGb6kJHEEOSXlgvWE0C1uHEawmmWaWZTLHL5fbLp8T99/+/p6AHVwfMvXka2TEskyKHegN9WKkbwBRph5REljMYu3eLUyO9WH25CRqxTTmLn+oqLR2L849cREjR8axRNnivfuyX2Zmz8JsdePnb7yDpmZEU6M5mC6yPU6hc9UWEpkCCjklISQzhncDzxjNQMNSDaamEV4rMHXID5eVcZltmK1sAltwud1y9nKAQsBDeR5xEtvC2lYWH99ax06iQhdVFDiNrAPHQ24cCdgQMTXRTpeFnbLbaCPXaKDPaYGdIJgYdRpR11tIpXl3WmDhdJvNitWCHOOZHXa0nQ7odjv2U2m0DGYBdlQ8aRtmhxXJTBlFmdgDlaYGs9OBMxefwP3FVfmcCNwUsxlUikUxdmQNx3qKjE9+FmLKSqkk60pha7ZEOgHdJI0SP382U/LZk2VJphEHS1Y2czXUa2WRBwi41DF7rsid0YLZbpO7UHwHyM6j4R3XCb+fklGzVQA1/uEjhPxePH3hHA73RbA+dxONQgqaznjagsgnRAKnaZLoxFODfkFca6yDuX65L6uNClpoieRHRSSSBaSjUG+i1DIj19BQoXxIpA1t+D0mWClb4Jrk0VhuSoQeqeOtdhVuu4ZI2I9CmXvABJvJKvGF+ToQY6yeQ8OxQ35EXEZY6fFiM6HcKImnB2smst+4jygJZmpVOp3rmGJb5XikhIBePv0DvfA4nRLJeBBPI52uiOcQWb6NRhW9fWGcv3AB+UodO/E8bt7bwJ0H2xgcPYwXv/w12IyMQi9L88uym/IxflYEAUrlsng73L7zmTS6TDFhY0rpp5lnLwdw1SIKqT1cungej1y4gJGBHrz/2k9w7/JVeGpG2Mn2lXOavg+sa9pouRwoODywRYfgCEXx2dwtYdj93tdfwclTZ7C+9QD/+l/9Gcr5Oo4dO4kf/NE/Rv/giNQDBDRZz3cuh84QTjXK/O/C2O3Q8jm04nXChl/YBB3JQFuAdhr1MRlMgRvcnyraXEWuyzq0sLZlMpQy9pW+nv4ZmpryE7wk4KPixvlYNvleMmm6MoZuvyEsBbnXFLNSwIdOOkI3KrD7ulgvd8EBiXb9zxp+/rwyU2Sj3zH57AC4/LcumCBAgDCz1O/ssga6j8v/NjJ9/O9Bgb9LBOL/6+/6n/7pizrdkk1GTltLcNo90DWLmD2tbm3AxuhAowvvvHcduTwnKmqaEHDrePTMIVx45Jxo+UmpTyZS0rQmk3GUS3mhs9J1mIc09fU8bJi/ypiubkQNJwek/ZvoJC6TAbIElDZfKC81FZNBN30eWA4nN6UqXgr5HBYX2Rx50RcdkKKFCC7z4FnwCsrPn9eJbBM1Vx4A1CBfv3EN0WgIQwMTsFr8QiGs1pmHS90QN61a+Cz6udkkqsNklU1K5IyFcRcU6DIaCFYIo6FD9+H0vfvF/8Y/3ZzT7uYQyk6H0sPLn/UVm7KuSSJ/l6InUd9Wh8vpUpmj1EySAmmzy2umozcNpAgYcDOSpiSAg8mCvKQQhOT9IiWPP6cuR6Wry+YSMhmn2c6bb76Ft978FZrNCk6emsGRo5O4cvVj3Lm33mEKuGF2ulGoViW2zWoywNKu4uhoBFMjIZgrBWw8WEa8VEHZakF0oA+HxkeFhvj+5Q+RSjK2kdn1FjXJIHpvoGlOA7U6NezqsycVlRo8q9Es+nZOrW1GoMdjFSpysVqH0UwXOqPQ/RgBx8jBgd6wGOBxisD1pNaUTYAFGrxxitpq1KRx5CSArAUpTEjhAhkyeYyOU9vcQKlSwyfzq1jZz8NiaGAkZMZ4TwQ2Rr00yrByahQYRM0cwvW7K1jYWsWR45PSMLHgPtjclzjADN19bQaEfQ74XFYEPB5xw+V0nXS+2/ceIFOowen1wO0LIJ9K47mnnsPY8Kj4eLExY2FMFgW79UariY1NUi1tWFlZloQLrq1uTCbX1MmTJ3H7s9vYWN/EY+cfg9fjl1g0PgYja+aXHuDh6rI8XqVVlTXGvUkphYptJGuIzCAi2xpmjh2W2K07d+aQFiqZidWUgFh8HqKJZOxPRV1OtWpBpEPcg5zSBMIRBIIRofUT8Jm/Py8mpSyCrl67iTNnTmB2+jjMRjPu3v4Mu9trCPgdYuS3v5sUl2Y2EKQuShawGG8S/DKKqRhBgXaT+loz+vujUsiweSKNMZUpYjeRlrVisxiQilUw3O/FH37vRYwMDWFzYxNLy2tY2djBwvIuCtUWrIw/crrg8lhQa1DjCEmGICjJ849sqL5or6wfMqTom0DdJ7Xdb7//ATSjWZI/6PHAyXg6loDX6ZT0gUqBmfM66pU2Lpw7jcuXr8t72RNxSPTayRPHBOgxm23oiw7iiccviQkog/x4jmVzObz9zlvY2d3C5CSN6OhGz71klEix5eUl3PxkTqKjWMsaKQcxAAGvU2QDVqMucZ6hkB/78TT2drIIuDUE/YwDs0vagJ1UbU7Xha1FqQynjSWhknKiw3jQVLYAzexAuc4yzoZYsoh4uoZcsS2eCqyYObTgdqTu1WfVYNNVoVZIZ1FpmXD6mSfxxW+8CI/Tg/29A6xvbCGeKeHf/uWP5THIioEFsHscIlVoFGjaysmWDqfbgomJQ0gls8jnCvjOt7+FxaV7uHTpCfzsZ68hn6ugr29ITNfW1jZkD/FzJNuDqQZdU9hCnokzZJ4REOABTKCnoxfo0EXBhlloOpwkMheO30KydBMWE127gZnpMTEji++XiVxAb1sEGHLYNQwNOjAxHkW7WUallJfmZmhwUJzis+kc+vqiMsmPRsMwGRoSrcXi12ozCjDHc7pYKMDhcIvzNz02eEdT47uzGxN9sU49q0YKsglbu2XEM2xkgAJxbMrFVJ5UhxmgQ+c9JyZtfE2UnTUFJOZrt9pMeO6Zx7G3syFGZ/z8GRFnYFOvG7AfS2NlbUN8PjhBk0kq3zJO0qjHD9Po1ogcmww0lSJcaMxsWiCRhDSpJfhNyjCngOKRwyhB7hNSzt2U5mioN+vSIDjcdpko0l2edxe9B8j+YeNHYFKkBLqKXWTdzqaQr40TN4LNNMEkiEy3dofbISZ0otft5HIzmYFA+IMH8/JZ87Mh8EjAiDcq79c2X19b45JEfziIk2Mj8OkNbC/dx8zkMM49eRLJ2A4Wrn4kAJjB7sHo1DSmz57GbiqBd69cFZ+InugQjkwdw/LmFh5sbGLuwSJK5bx4c1BiQdq32eqSqLEitd1VAjBKJubx0ay3gHqxDifBmzG3TEgJ6o0MuWGzNqR58Xv9ypuJrBS3UzTbhXITsWQFWwdlrGznkcgzMx7odThwzO9AvwtwGaswlbk2jFhMlmGwGxFi6hQZBGaDgCrZah2pPCnxZrj4ubc1mAJ+GP0+SVe4u7mFnUwB1TZNJG0CcvL9JGuKQEUmlRMQgwkj+aqOeKEBf38U0dEJbO3sSyxhMZeBod1GmR5SpZKKZe6YD3Jiz+aJz4XNJFmuTH3w+cMwGthok6atvJtYx3FtGzjF5XqiISM9A4Q10BR5ANdPQ8B3GruxsWJdQG8Dvn9KIiryGz5nriFOVdsaIkE/Hj17AgFKrVJxZLbX4LUZoLcqYuhbqqkELVLxJdpV2DSaMOnIwiRDQAZYrQaqjIRjXVsiCAaYHR6s72XR4tpuGVEReU1LahmHUYOdflAmguB2MZ4WFhMlRqU8/H67DHt0SgjaGqpFsjnMqGpWxCtVZOjDYzHizEwEAYcVZiOfQ1nRwJnyQ7PjJmvssngI0WeANZHH4+gkPtAs1SIJIGTqku0Wi6dQKNZFfkcfEUp+BoYGMH7kKCxOL27Pr+Odq3NoGe148pkv4tSxkyik0pIsRSYI6z7q2iv0gbCYJe2E8ZMrqysC6rGumZiYQD6bFs8bskVrlSLSB1s4f3oWL738krDcrr3xN7j9zvuwF1twkN1iaMPMpK3/h733CrLzPM8EnxP/k3PoHJHRyABBgATFLFKBouiVTMuyLcmWRztj1+7O1MzOXmzthWtrq3YuZr1rl2e9NTMee2TZpTDKkiUGkwQYEBu50Y3OfXLO/4n/1vN+fSjt3apcNcULowoFEug+fcIX3vd5n2CxirSQJp8tXwhTx8+gaVjw/pUPxH/j1d/4Eg4fOYZGK4c/+b/+GJtraRw7dhyvfvHLmJiaRSAUkv6EjD3FFNg13aNxK0Gq3SHgsOYfTuGFXanr8prYiBMIGg4LeWhysMc+hf/NoZ0YkwuIqWqdYa+kHodSBJrj8k7/BVBPtgVBCJ55lM9ynfNxhuaEAhbsShjE2FiYfj1ZS8MeYzjFH4IDw/8f+goM+46hWfmQCcDHVh5mioE89DoYeiB86GHAdAPpWxSD4R9BgV+oE///9uv/Vb7uj//oi0ajUUa1nJem2Wp1wmZ3o1CqokLjOuZgWtz4wQ/fRos6NJazgz5CHuDUkUmcP/cIZqZnBVln88KDm7VHt6OrBpdRfU4XopyKJhKCjJG6yYXBTcUFzgM8HIoKE2DYcJMxQASMC5CNNHVxlWpNpuYOJ6dUfWnw6CnACzwWGxXggAcgo7s4FeS/c4MoCo9FWAmkQbMZvHzlXYyORTAzdQAYOOGirr5DE0FNNOV8XtysylCDlwadxGlepPKbuQHabVIqg8IMUGwGGjgp8IsH/9AMhA3nkC0gkSRDfZHZvPszOnLpsWClSRObZuptBXUUAxzGSfGC66sDRNcFMKF2+MONJ4Y8u6CA5F2zSGqKgRY3KSOXOHni9/LzEcfTXQkGUxci0QiKhSreeutt/OAH30On28DJU0fFaPC9D27ggysrMNncsHnCAJvsXdYDp/edWgHnju3FdNiOXjmP5PoG0rUOst0BZvdOY2JyBIVyEdcXl1GrK0p5LE7wiTS0Ohot0kvFaVC8JATY6LAAGMiUlaYyvEzdmgUxr/rsmRvO4pAxTTxo6R8QlqbHCp/TIVICGvnwAhdNLulVMENvNuBy2BEN01iKJosO0btyPVJPx4laIBQWd++N7R0sbWaRKOkIeCwY8wGzkTAMvS2FqicyAvfIHuR0C26vpdCzGvCF3Xj48CFyOwXR8rNQiwWdYA8dZV5vq454NCLxPpTodKgVTOdRb/fh8vlFrlPN5fGJj39SMpXJFOAFLXGSjFUM+FCslLC69lBFLVUrArLF4jFZjwpt5nRkIJ4T1HWePX1Wss+5Fngx0Vjw5t2bSGdT6JCVQjfrblum31wX3KPcv2zw47GQ5IpPTY3Kc15ZeSjFkd/vgd3UEw16fGxE2CgcIZDdwvOBms+JsVE4XS7sJFPwB4MYm5yWqKz11XWhG+7ZOyf+CG+9fUm+9+yZ89g3N0/uJm7dvCLmp6ViHlubSSRTjAlknB01wQoAEQL3oA+7hVNwwGEziZsyjdHIwqAkgdTqi+9dxqUPbshnyiK2XqV7sQ1PXjiCp564IHTY7//gJyhValjdLKJLJN9uljjWYMgJj18T2iEfMxgKYmpyAonENqqVMlwO6tPphcKc8JawS6oNHbliFcFwQMC5Fj+HWhsT8TgGnTb0Js27unjs0TN49yI9FBoy2WHSA58fp6yk1nM6s2duP848ck5coFms8TnwTGMF+O3vfBMbW+sYHY0jPhrH0sMN3L6/IpTsnR2e57pM/pkm4XbR5I4AIqmI/FnMiQ/AZga2NzcQ8Dnh8zLpgr4yOuwWk/zmmRGLhsXsigAkaaQOt0fkSZxkNnpWNLoE8ly4dzcpCTG70nKEQ5r8nh2LIupzwWkY8Nk11PNlbKyuoVA1hE30m1/7Ii488Zho2lOpDAyLE9fvrOA//tU3UKm1RKtsd9NB35AcczqCc4obHw1gYnwCmxspiRk7+8hp3F+6JcV8KBTF/bsPEQpHBRBZXVsRtgl/sUEaiUd3k1xaQjunm73RM8GqucQ0U9GVlT5bIqD4m9PB4ZCIlAUx2aP74UDi3lwuxngy8m4Ah41JF2Z4nXaZ+lMaYrOaZL/Sh4NO+qFgWPYCi6rxiVFhRAcCHlC9w4I9n2X2uU0+E2XcR8mdD8ViVRpcutyzRyrQx8OmiQEhUw9smhulaht9sxNmzYP7D5PiSM6mnF4EYqyoDBRUThynaWRA7FKrTVYTDi/sg9NmQjwalOlaiB4MNG+zkpbuRbnawOKte0in8zCT8kz5wK4nHNcc7zC/X92fnOQzupJNBSVqnPA7SI3t0O+GeERfUj14TzKJJRoKylRP/BsI3Go2MaVlw6R0syiC13UAACAASURBVJQmsC03hGbM76M57fZOQRrqarWlYmCpge7QoNCmzguJb+RjEpJTLD9GEEq8V1cBjT6aqA564ulSLpZFDsk0GAIJsFlFUz7o9oRxFHDZcWJ+Bm69ATQqOHRgGo89cx63F69h/b1rcJjtsHj98I6M4tFnnkGyVMZf/fX3BEyirDI+No6ZA/swsW8vMqUC7ty7h6U7D5BLp8Fpot42YXRsFCMTY0jlM7h9b01kIy4fpYdt2GCDXm1jNGKCoZsQ8btw6mgIHmcHfj8lKR4BWQig8DVTFsnkiHS+hvWdMkpNCx6s11CsDTAb9uNg0IERrwkerQ8nzChka0hWqM23Y9bvQz2bA5mBZo9X3OyzuQqiASs8Vk306vFD+2AK+nDj4QoS2TJ8wTBGJ0bg5l3hccLr9+D+rZsIOBxIr20oc0qrDTUy6tI66iYDB0+ekjuwVC4jFg5JZGqjWhUfKEoKCQT8woDQDJfXI80/zSctNg3BUEyaUkI9hWJJ1iR9hFh30Tyb9Q/ff4IRsgf4m2ZobJRE1j2Q+4f07l6XsiVihJxOs0rl19F02oqu3sF4NIBPPfsU/HYrHty6gU69jG6rAp/Tii7lNUzNoQM8hzUDGh23xRuC5tt8ERzUVKoV8VRqUT5KM8F6QwYFpSYNIG0oN3romy1gkihBsy7jSAc9TIRdiHgcsNLpkJNw+pCQBVjvwER5h8eGvonmfB302jStBmxktZqd0GFBplpGudHF0YU4oj4b7GY2pWRXutFpK68OGrSyDi4U2hgb84mZp9tNRqwhDCZ6SbA59nr8cm6XylWRzSlW0ED268nTZxAfn0JNN/D9n76F2w9ymNqzDy+9/DnYKI0sleQs3Ld/H3L5nJj5FkpFMVTm3k2mU8gV8rJ/GTVKgI4MLcraYtEIWvUqkusrOHPyEL78la9IZOyd99/E9dfeQLBrgUN8QpoYUMcmZ7cBKxl+k7OYP/0olja3cXfpDpqtGl5+5TfEQ0vvFvGnf/In2FzL4tTpE/jtr/wTTEzMQpMUCsVyZp/C+p6/h5T+YeOtAAMFSLEe49fSG40sB/YSQzbBUFvPZ6Wc/hWDWGrRXa0/QQg1mVdm5lyQ7GNUD9ITiQL9MpRvhGIRK48yRp0TPN31G9sFt4dG58OpvjT49KwisGq2SM/FXoSvkd8/ZDkMUwt+GVhQj02JFTFnUvkUM5qvl/89rEOVD4ECIoZeA/w5/ygf+IiCAv/L//AJo9Wqi0MoaTykRlqsTmlYCAq0+gYsdj9+9vP3UKkozSUPR0aDnzk+gWefviBRa2K6QcMXoQzT/bgikSGcPEbCvPB1QdmE8tOqCx1GnDIdDpnw1+oNHDy0gGwmJxuNDT4v+2GsBhcxpwLUlXHSwwklJ5uMJOS5TmO4eGxUJqJSAJhYLBVBXT6bXy5qHnCk3PD502iQBdfJ4+dhp1aelGmb2lGcKHHaqTa+os+wICeKz2m6mu73BRAQY0Ae1rvmIfWGKjJIaWMj6pCNqkw3lGSCJoLNDzcrG9ch4kZAga+JRewQHBlKDdjwcQOyMBQKeI+OtXY5kIii8oBo6rq8rwQEeECRKikHEn0Umg15LzRu+npNpk7UiucKGVg1mgIRuDDj1q3b+M53viPRY6fOLGByagpLyxtYvLWGvskNaF6hqI5PT4s7bjmfQa+Sw7Nnj2EyaEVq5b7ovDfyNZQNYN/CXgQjfhSLRdxbWkemoBDQyQm/MAUKpbLoZHscCGoKkOFrYqFNDwE7KVukaNJgxWQgHnQKYEIqJZs8fh5sZOOREKbHRxHwOtGoVmQ6QgCFYAMPLLo3002fdHFe0PFIWIpzagrZjJTLFZnwc5rgD4algF3b2sb99QxSJR2jETvGfBb4LGbEgiG57N2RMbS1ENZzTVy/vwpvxItkKoF0Mg2rYSDic2E8FoHLboWT3Zfo2XXE4zH5DC12J9YTKexkiqhxouD2w+n1o1ut4/lnnofL4YKT7uM2vi89RZk0G2ImmM1nJEaQiQGxeETWNRsYXlpclzzY6fZtszrw2ZdeEdo1p2KFYgG1Vg037y6iUMrDZDWj3m4JKMQIIAIs3LOkT7LB54SFU2tOUJiMIAZedBjntNlqIOh3oVhuIsysZRtZHAS6lMO6oMZ2DYePHJHPt90dSEN5a/E2jiwcQXwkhlK5iCvXruPmzXU8+/RjePbJpwW0adSKWF6+g9u3FrG1lYWLk+RUGQ4nM3tdKJWY2kHWEo23TBK3Fg7aMTs9gTNnTiGXzYvGNBKP4/riHbx3hQ7/Ovq9ttDo7RY7nnz8FB4/f07W2rvvvo8PLi8inWuCraPTZxcaqclmYHIqLvuHZnpkSxyjRrLTxpXLH8h5JsyITlfcndc2KD/oiPlVrdSCP+SWtVDJ1TE1Ni6TYq5F+rAsLz1AwOvF+bNnsHj1fTiZrsEIJZcdk1OTcLvomeFBLD6O8clZ0b+Pj0/KuiaYwir2ez/4HooEdAEs3lnCg4cp0duyoWXOtVuDnNXRkEMKep4TLR0ol3qYGvfB5zCj3azC56e0pC9Nqdupod2sC4DmdbuFak/qtNDvrXZkckUxY212gErXjmS+jnyO7tecgqmLLhZxCxtjciSCvdPj6NUroFOty2zB3Rs3ZT1aHW6slNrY98gRvPTS8xJlW6nVcOTEIwjGpvC33/ouvv6Nb4ohmdXpQCQ6KU7ujUZJGFuBIKMupyTNhL4VZx45I+c6GybGhJYLNdHzxsfCKJVzyKYqu+cBE1kovWLR00c+V0an3YdGCVGbmWIq65w6dd5bBI3E1Myk5F+0HO/rFYCAABkEQgV2iraa+4ZFc9hvwWOn5iS/mxpn3j0829mEU58/PzcvZqO1CiNlSV9nDFQXbrcdnHOeOn4E9+7eEPlFJEyPFJry8s6kyRPvYJu4gbMQpzM47yzWjGTeUWbEuMJ0oYpqa4ByE1jdbIq3Bh3kDZmk8qn0YNLMymeFG1SYBAY8PhdmZyZRzKcwPTkq5yqBoZWVFYnl8vlDaDL+dTOBO/dWxFmcjRUbEzZWiqrKotKKkZEo2B7kcllxfqf8jgMEiTftMhebz0lNU4OhECrFIoJsQCtlAa881AMxRi3oR66QE0kYGzvmw/Pc5mdIQGFnJ4F8riRSpUqFKT09AbI6NLkUaaAB8gu9ZPTsRiSrSZpLwHBO/wiYiqGXrkzJ+PkT9PMzCqzbQbpQhM3FVJau3EWRQBD/6qufh7lUxO333hGG2sKpI7h78yZq6wm4nS50nA7E9+5FaHoGa4kMvv+jS3BpwP69c0hlUoiMxTBzaD/Of+xjIhGql+rioZNOb2N1bU0Ac7IETDYz1jaT2EmWhKXn8tDjyA6nTUO/XYFXoyTHhP0zIcyMe+ClpMXrEM8c1h0EIVnfsXFu6F3cWcqgZ7YjXehgK6kj7LTj2HgEAVsPA70qHjuNmo5KuY2oPwQvpQMmKzK5EvoeGxL1rjDmgk4bHO4AQlNTaLnt+Pnlyyg2+zh6eBL7ZucFVLHsGhrWWWeaTFi+voh+uSYSDqqPqn0T7iVqyHcGCEyMYv7QgkoJCQak6Usnd+Qz47oulrmHDRg0g7bQ1FBTLBiDaUaUDTjh8fnlrGJTXqvXhBHCu5ENJaWs3INkm3L9E4TiOuPPo6RL9nBbV4ShXekB6FFhopmeARflQe02xqIufOYTz8NnNmHj3h20axXoeh12zSxeO7VcQySpjG6WdI4+Nfk9jI+H5OyhJxbrX+4dm+aSmFGycNo9QwAVpjfFJuNi6qm3GWtqRrfZx0jAhbDTAp/VhKCL9/JAvCgEyLaYoRl2aCY7GoM2MqUqnLaBsDjoj9Ef2OD00ixaww6NHVME5kPYM+WH1WjJ0IX3P2sh1hsEWlhKMy6Ze5oMPBpX1msVhEJ+eQ0i2ynVxXyTiQQc2PmDPvHYcXl9iMTHsPfAUaxt5/Bn/+HbktBz/onncOHCM0hvJ9BpKtPrbDaDI8eOoFQqotaoiSzJbLXg7v17KDOemPesg35ZHHj0MDEaE5Bkc3UFjWIaJ44cwD/7wz8ABjo2713Hm9/6L3A1enCIL04XFsqkBiYZclZMZjz+a5+DORTD5Vu3cX3xsnjUvPDiyzhx+iTKlST+3b/7U6STRRw4cBBf+t1/iunpvTKEYMPP+orDRfYoPC9YV/3ylP2XJ+183yhl5WCSjCV+3XAwqPoB5efAv1MSACUZGDbloiomuCRmrpSxqB6Mz4NrloAA64GhdwC/TiQCAj6o4aUCFXYlCbuDVuVTozzRhr5tBMTIRhZWNJktdrv0EfxaZayovMlUg6/SEJQ8l74ESupNJsNQHq7+XXkaDKUVQxNG/tz5oyf/UT7wX2X0/yv+kP/pnz1nuFzUOWYFKWLkE6MHs/kSWjS+M0xoda149727kj6gXH0Br93Awr4IPvvyp4ReRTaA3x9ApUT3cTP8Aa/Q9GnqNzY2tpt5SgRKFUVEkggSeL1+oR2TGUCElwU2NfKcSg2RpmFjTOMvImD0KlDT+QE2NzakYR+Jj8pBxufAgkd0OjDEwIeLVmJmmD3fUVF0P/7J98VD4PDBkxgbmYfH50anx/xqGq1xepzbnVoPzZgUDYsbkocCnxuLCiJ6itHA6QOn8mqKSQSPBwc3N4s5/vxhvijBDj7GcJOxxONjCQ+DhwSponX6ANjkcbrMi9YYUVPfNSahAY6infFA4PeSNSD0q91cUB5UNNkjVU95NDAtQVH3uKl5AEj+t9FDl1GMzZZkel+5clWM1wZGB4cOzwlyevvuCm7d2UBn4IDdExKdmy8YlM+2VS1hNurHJx8/jX5hC+1yTmLrHiTzaNnsGJ0ZQyQeRSAcxl/99Y8kq1wxQ9xwiDFSF8xUtdE/ACaUy1U4NQd8zKSm/wQb4U5XtH0zk+MYjYex/OC+Qmh3zRypded0iX03DfJYSLKhpb+FfO4SX8fiOox8NoM9c3PiBlwtlxHwe+Vzogs9XaJD4Yg4/m5ubSNXKmMrVUGjYxZQIOwBRnxeTIyOoVhrotG3wxwYRdvqwZXb9xCM+rGzvYFSNgufpiEW9AsgEI8ERZ9dLxcF5ebz4NAxNj6JVL6Ca7eXkKnoAghE4iPo1et48sKTiEVicGkuviS0Oz2VnazZkSvm0O7qSGeYuLCFubkZYQkQnFNxMQpAunTxEo4uHMexhWNwO1lMk5aoo67XcO/BXaSyKdjpMM0CvddDPp+X5t/ptIn8gmtadPtc12IyQ1MwpRuLxyKwGG2UCAr1+5ibm5OJOQGbarUhsgl2fq12G4cOH8S+g4clP3pldQM720kcPnxYpts7O9u4sXgTN69v48tf/m8wMzWNWCSARrWIyx9cwsbGmoABjDRkQ8tJBrV2pFCzeJmYiMFiMpDcycJu6eLpJx+XfHJGbGazOcRGxiRT/ebtB9jaTsNiGaBcMjA26sDTT5zHo4+cRlfX8WBpCatrm/jgyircQRMsDheqzT4OH5lBKOyVvZ0rFGQ9zc3OChhDCi/de6UgoO6yXJPiLjoyhtWNLSURsWtIbm6JG/TZU6ewf880Hq48FEkV/VBeeO45zE6M4y///Z9DYyRa0E9LIonZZANmMtslI/nYidOoC1vAKnIpsq1cXrew2RvtJv7iL/8zvvfD16QwbHb7Esno9VoxOxmFpVeF0W7C6yIls4d6k0wO+THwaZQVAP6QJgUtAYGAzytTmHRiW5owMriUn0sAVeZ813TRsxerbWzldOQrPE9IzzRj71xYEhYcVjOmx0YwMzoCDQYmohGYm3XcuXYFpWwKg54ZZqcXy8UuLBEH/vm/+KfodFqSsDA1tw9nzj+N9Y0kVlbXcXftId689B6ee/4z+P73fyh7OBB2Sf74gQMLKJcbsv6XlpfQZiIGmS5tWpAQSLPi4KE5uNnI7KSRThRYE8sdFo4E5d4hm4Y52d0BNeSUGpFKZZciXXO7FXOJkxwTteo0m6IrOWVYfQXwsok0OE0cCBMEAxpO9XB6IQ5zvysyBtLsyfCYmhrD6Ajjbru4fXMJ6TQp2ApbOHZiFpHQAH6XAz63E9tbDzE2Hka3UxO/DIKa3MeURHAP5QsljE9O7t41NbQauriDM8qOsqzNZAE2l1OMHwuVPtY3a2joVNiSkmYX2n+/3dr1TVB+EhynifeMDcK+efHFZ+B10OBPTboYcRqLjwogsfxwA5uJLIrlhgBCBFWEqST3nybFcI/mlnY6/dvFRyWTzkl9wGmiyIFYUFotqNY6iI3xTmlI7ChlPprNIvcVJTucqHI/kYXUabWE1hzglNrDgpgxsyS4857rqpQQegIwfrVWlfejpfdRb9LjgJnrnGSRVmyRxp8NJZNiaFjJdc4IR5GSiNbagQN7JrF3egS5YhbXF1fhd3dwYG4Gk8EAjs9Mo7K2hu17SzD3B5jbO4+l+5vwmgewelyYPnUEnokJLCfSuLn0ECaLHaePnYCp38fd2zeRzqdg2C0IRKJ44eOfxL7ZAwgHQuj16vD4vVhZ38bb776HjZ0tYYLQNDJdYHoA/QPUZC/oc6GULcLcA6ajZpw8EkM05kQgQMmiCSPxuJh4msBUmLbozB+ub6PS7AvQf/NOFjaYsTATQYAbmR5FJiCT0+Ho97F3JIZ+q4lGtQWPzytRw+l2G/6BCeP+EKxjY+iFfPjJe2+j3tdw/sI8wl4vwk43LIZi3SQyGalRPFY7bl26DFOVtYkd9W4HVcOC1byOpG5goNlw8ORpTE5PQ2/WBSRtt1pIJJNyZ1aaTIVpo5vP7U7xzTBbbXJve3wBFEsVjE1Moqkzrq4n8dgcTlF24HL5pOnhmlRjY+WvQUYigWEOfXj/sdZgs00WC5vkgRiLmmHutcVcdG48gJdffAZjYT/e+PEP0a1V5PMkAEP/CYJhIvmxOlGqsAZWhtmTk0FEIjTX5toniNyQO5FDuPWtJMo1Xfw1GjSntVpQblK2AkV9N1sQ8VoQc3swQpp4tQIrXQj6HbQpE7DxyCIoR1M4IFerE9uEqUu2pRkjo0EBNgjME2jOlmtY2inCGbBhZsqFgMsML2tmYdcoHyw2vIo1y3qUMd0+YdhQXkEjUTJROAiw2924e3dJGkMaG3Z7FgxMNniDGg4dOQmT1YW/e+Nd3FspYm7fHF56+dfh8QRFJlnIZqQ5jUSjAhySWs81RqYIZV+b21vyOZM5w6HRMLbP63bK+VLKZWAzdOyZGccf/vf/nbDtFi+9hje//V2E+1b47TZ0WpTakPHigG7WYApH8fSvv4rldBZbmSzu3b+BajmHz3/+Czh+8gTK5QT+/M//DNubeRxeOIyvfPUPMDW9V8lSDKWpZ5OsJL3KFHDYLLP2GkqF5T3cNahk/S3TeBuBx1802awnhhP54XBQTuEBJWmqb2DdoxIHlBcM93ytVpfnMmQIDP+eQBPPVg4Yh+Z+/Hr2D8OUhKHPgCQC7MYiCluKEpldlukwjUBN+blmlORbJR6Yd2XdhsR4cwBlFd8SAmbq9asoQsVYHRoxDmUDAhqbzZg9/I/pAx9JVOTf/M+vGqVSASZTRxBQnzeMRqONdK4gTAGTnaYwbXxweUXpFgcqx9g6MHDu9BTOPXIMe/bslUlwLBaTx+DjcfMy45WFBF3W47ERuazFpKtRU825j14CNtGzs0jiRc7JuWiGaQhk43RfRXkwuogLmIg+jVs4VaLDPKnanEwfOHBYKK08OKgb5OLlgnS6nTKFEFdOq10er16r4srVd8Xc6MSxc3DYA7KoSZmX8CuDjv4eeQxO3YWOo9OwUJkl8rmGQiEpCNk4Kc0PD0PqFhnt14XXzxgzC0rFojxPacRFYqCMBn85olDMOXb10TyAG826ABvU7rLYpWaZP5tfR5CAUyFmn/KQIcDAx5OoJUkTUDmifA48qOiazwqYdC/Je+7xfSDK15epbq1eRaffEqTX4fDi6tVruHLlAzhdduzbP4+9+/bh6vW7WFpOYn2nCMPmBsuLTn8gE12neYAnjh3GF158Gu/96JvoVAvQe23c2cyiODAwd2gOU3MzgvAv3lnGeqIsU8dw0IlINCQGdTTbo+kcC3iCQYwfJC/WTZMktqTdNhx2Xl6TyOZzYg7mdTmgN9uYnYoh6POIDED03bvUJf4/acYEoPieSfSW2SIawWI+h7F4TDLZ+b4RFGBjqzndGJjNCEfjuPTeB7DYHbi3lIRdcyEeMcOnGRiLBoUOaNEC6Nt9gCeK9XQOi0v3cerkMaytLEGvVOG12+FxWuEidbXdEp02J3I0RCTwRNpkbGwKy5sJPNxKI1dpiUuzi6abPTa3T8PjcIvTtd2mwBNKIQgYLa8uo1guYCexCX+AUyEP3GJEQ4oo2RO6TM7oEUI9+vz0vLCEeakIPa9SEFCg2ijD6XWK9rFYKihnZ+5CDgwF4CJF0KKkKI26ZH77/F7Z1yzWSdsf9GhQOJAkhjFOwvt9oXqK9tJsxk4ij4OH9mJ2zz4BW5xu0hArmJ2dQzKdwPbOFi5eXESl1MCxo/twaP9+kXbwkr65eFUypYWaZlIOyASyyERgQ8SLb8+eedgshrBD2q0GwkE/gsGAQrINA7Pze4Rl8HBtG1tbScWUoDQHA8zOTOHzv/YKRqJR3FxcxJtvvImMnHuA02vD6PS4mgabeP5oGB0dE5CxUqkgnUzKWUamAE29ePbQgIo6ezr+M46N63xqfAK1QlWKkiOH9uDC+cdlj9Kb4fz588imUhLz9b1vfhuWfh8+F80GvZiYGEN0ZERkXNH4GAKBMKamKNOyIhKJyb6nsWO+UsKD1RW8+8FVvH3pGkw2Nn2UP7PBt8Ji6HCZe9BodjfhE/p2KltDIV+Hz22FHQOMRANo6E1MTkbFHMrGDHKfR9hENJyioRxpy/lSDZrTh2qrK74zW4kqEnldJrDE4yiVWTg0hpFIADPjoxgJhRHz++EyWVBK7GA6GsAHb72BfGoHbrcP1bYFD0pluMZD+MJvvorxsRHcvH0LoxOzWDj2KO7dX8HaxibWkgn88LU30O5y4kuuYh9nHz0j8ZdsuCtVXVg+6Z1t9M2UtNAx3CzPNRwKw+u3SlJBOpFCKpWXqRCLWkZtcqWTJtto0dzVgk6bgJAPTpdf1iobMdHh9zhBIQNsIEZeMNGctStsLPTJInMJ5Zx7o9fX0Wvl4bT04LRDaPK8U7ifXC76FQxQKTGdw4pwkAwOFpmMjiOTrou9M9M4uG8P3n7nNXg9DpHBHdg3Lr4p1Jh7PQF43GSRuHZN9PrSNOsNuuaTOm1gJ5VAl74sAxPypRb6JhcKlQG2U03UW4YwL3hWDCTTs7fL/9udeHGyTp8KK/Dkx85jbmoM21sbiEXCou0nMkjjTUo7dpIFJNJFSX3hWc67h4UvwdZBvy0yITby7G48NB+lnM3OJB27yAiYcW+2AfU24yKpTFNsMf4b70ImAuxS6WR4EOGEUq/J+cTffsbeGAMUcqSF6zKAkOkXwXgCWg1mq1Me0kK50oPHTdlcD7F4VAAOiRomA8TKTG8W7oxR9EscHM8bTpfpbzM9EUY44hEWT7NSxngogPloGPmHK7DVG4gxi7zdQSHfwPyeSWxuJbHvxBHsffQRbBSLqA2ABxtbePTc44gEwrAM+rh/+xauX78CXygoEisaLh/ev4CpiQlEon4EIwFYNDd+/LOfCbh6+84dYfClci2UGy30KashEEMab8/AeNQBDW2cPjqPsXEfeCW4PVbUKTGzO0HPhD4PYZhFGsc173AHUa33cOf2jgx6wlYNIbMDA6va71MeJzQaNtIAsm9C3+7Ag0oDTJQ/GA3iwOQc/IcP4t9+4y+hm1148tkj8Po4rTbgJbLUVnUXPUgISBSSGei5Mhw9mgbq0GGgapixVuwj3zfQ4v07PoEjx4/D73GhlM8JUOTyeMRrwOrwYH1tHYN6WQBq3qeslTSPV0Aph9MjAAGZAjuJhJJOWJWPBvehiWaXlCMyEWM31Wko9xS5oliJkMWioovVCEMyNqDZzNgzEcVXf+vzWLuziKXFa+JzRACdrEaeI5TMDNCHxnhKWJDLVlGt6HKmj40H5HFJ6We9SMmA3uWfBpo6vX74PvXlnmwZfeQrBvxeE7wOM8I+DV67FRrrLlJJGRXn88oZ1Dbo6GqWlIxW24RaY4BGpyeRgDYClBayKHzCJihXVXPMAcTdjRyyVR37DzgxHnEiTJlqU5l/st7mEKpc7mB2lnJck0gCafDKwZVKAOPrDcJk0rC1lZD9SW8oh9ssr8sfGYE3GMfSSgIbOzk0dJsYMB87/oiwefRGQ+KaKzJ1d2F7Zwf79+8Vz6JUOil7lwMQsvTopUEj2aWl+/AHfMIWYvpOvVRCfmcdJxb243e/9vvod5so7CzjJ//5b+Btm+CzW9Ft1WFq9+B0B1AzaXjilc+j4XLh+soKthJJrK3eh9XUxide/BQePfsoao00vv3Nv8WDB+uIxifx21/+fZw585h4/PAOYKPOoR7PDp6hXIBsuvlLDAKZ8LVr4scaiJ+3cuhXvi5smkWSJhR914fGhcMGnDUGeyUm4rC+oJRFPKN6v4gC5L/xlxgOinG4ShZjjyCGqDaexQSulX5fpAVgb6BinQkc8N+G3gJDsIVM4iF4MGQMcPrP/aOkzGqoyDOWjzlkHHT7HEQpnwLW8EOJDx9DmQySTaBaYGWWaMLUgUMfyZ74V5yr/4O+/CP5BvzRv3zFKJVy8Ho1oZc5NQ+yuRJyxTLagx4CkRjyZR3vvncbzSYXFQ9J8X7CwT1+PPboCUxMTEoxQNSeFzRBAeX2b8PE+LgcqUS9SNUrlwpCjyeCRhBBqDYm5e7P9AFOebhRuNnYFNMJnigVkTEyCcSUj+ixTjMSK5YfLAv1naADC15mnFIDx0aJRnhswFhccAPzcWm6x4LknYuvw2wZ4NzZj8GhheghREWMbFqh4jfV8AoFRgAAIABJREFUNJ+NpELP1NVBOqmSPDDXvvphNIfS7yjqDZt1Uo0Z1caDlUCJoIc2TlvVdJ9F/VBvRNMZghXc1DxAWJDx+3kA8X2geyxRWAErhEJKkz0FAPB9ls1roWeCSneQw0HAC9UQs5BgA0MghcCA0MF6XUlmIALLoolmf7lcBR98cBkffPAe4iMRPPX0BXGL39hK4+vf+CHKzQFMmg9twySTBBoFaYMOvvq5z+LJo/vx4//0f8PcbYi50Fq+hkSjiWPnTmHvof1SYH33R69haSsvDQuLZVLQ+DopH6AUgJILAiDU4pO+7KQPhGFAs5hhJ5XU50WqUAJlgbGgBeNRSgZG0KrXZD15/UFlCimHtF2SCKjh64unBM1ZiOBbxKiQF1Io4Echl1NGWzDD7WMMoRnr2wmUa3W5uIqFhpjfxSN2xMJ0dFaNbbVlhtkdQdOk4ertO2i02dQexqDVRjGRhN00gFOjeZsXmXQSHqcmlxgRY1K7rZoTnmAUxbqO28tbyFc6cPo9sDncmIlHZbqvWTQEvAExzqIMgoc9u6/b92+j0aojld6RaenU5LisbTJK+NlzDWxv78j6/NiFpxCPxKHRlHEAbG1vIkNDpGoBicwO7A4bWtS5txkfx8OfxjdOaXIx6MiEkvtH/UlghcaDOuw0AuWF21VIN4ESNs0sHPga2Vhyr+VyeRw/eQqjE1NwuBm92RfwgI3WTmJbQIH795eQ2E6LAddnX/oMZibJLGph8cZlrK+vyRS+3THEqIo0SFIYi8WSNBBiRsa4unYb4YBP8p+5P9g88RKamJ4SP4PtrRRu3lyVRolMCF6QXH+vfOZT2Dc3h1RiB++++y6Wl9fg8DjQ4UXq8UBz0RBTxahxDQkwWa+j1WiIa79kOWsOibKk0SAlBKVaXTLk2bT29A7cdhtOLBwVGczK0kNMTo5jYmoSRxaOolou4eIbf497i7fh4WsDY75M2H9wDw4tLAg4Kw7bJhtmZubh8wbhdilWFUGi20tL+Nmbb+Dug2Vxn6f5XK3ehN1mEl26ZdBD0E1jWMZSMTLWKgWHGBsNTPA47fJ3dF+nQ38k5JMmTkxWrYx8aso5tp0sQHN5YZidyJdbyBbqYihIP0GuDza13LcBnxtPfewkDu3dg6mRUbgsVvisVqwsLsJtdLH4/iVhLfA8MLm9yHIi2TXw6quvIBQKYm11DU8+8wJGx+YFFKDO+t0bV3BreQ0TU9PSpO8kt+X90zQv1h/uCC2WIGylVka5lFXaxT6NHuM4c+YMqvU0KtUMXA4NW5ubEr/JQovrmV41lA4wYouPE4pMoNOlyWRImAKlCiU6HWjWgRh6cnrlcHA9NlVWusRB0dnaJD4obFLI1iBrxWzQOI77gBIBUqSYjW6C3jTgdtkwPRFCr91Go0Z2lAWazcCB/dMYi49gJBbFrVtX4XFT81mXCD8PqfEl6qtLQplnA0wH/WCIEjlFy+ceymTTqDcb4rbO/dbQe9C7ZpRrPWEMpHJtYcGQTUAfGhbzLF4Z38u7jvuG54DHreH0yaOYn5lENOSXZml7Z1vRXF0uJJJZFXOWr6KYp5yC0jYy3XjnmjHotYUZRVoymQQz42ExjiOjy6BcymRFs9NGpTlAs99FvdNDaMSPVKYidz/RSa4tmeBaaEbblKYrEvKKPJHu6mws2+2mmH6WCyXkck14PASH7QLcU2JH+SCL5nazIT4gpJ+zrmC9Ick8YgwMlMpqXbLpoIcHPQnIDiETgWcvqbtOhwn752cxGfZDTycxFw4gyDjYfAYmXZfIT82lwRUNITa3FxN7jyJda+Lu+hqqehuf+szL6LR0rLJuqdZEzifRx/0BLl68hEAwhPn5WfGnIPBfqjewk0jj4IEDqNfK8n5StvH2+/eQrtTRp77boQnoPxkLoJhJ4dyZg5iajsDtpYkzjXqtyKQSiHGQUa8jl80KI4+vmSkpZCMR4MkkarA0LZgKhBGMR7GxvYWouYsYz6W2IakWVZMVK5UmdJsZhydHcWjPPlxcXsaNzXWcevQIIvEg9GYFAZcDLtKiW13sbLM5J3gGZLZT8FrsCDOCsdUQqVbdZMX9tI4cowitTBawYnbfPhw/siCfWb1ag83hEi8LMvQSyQy21+5+WHvx7hfPBwNijM2hEOU8TGqRRoiSHlL4aTQpZtRt+S0EQk4yxWmfCTEE+XaBAPHaUMATB2B+lxOnTx+S5rO8s4nsxipMbR3NOu8ZpnYRoOjDyqkxEwA0s3jUmARMMRDwOzE6NiI1Wb5QFMYrQbRiRZfznZIOvctYQhPqjT76BuMyLZgcdcJO+YzHIawjE1mANEI0MSqX3ke6gMBWGtA2mkgX6yCOORoPwM3kICYzdNpwBbzoWQZYT5Ce30MoFkWja8bdtRQCIZVgEWYyojSeNLwm8NcRbw7x7eEwTxpxMh0IZFKKS7auCclEHm4PPaIM8Yii6t9ks2Nsah6tngU/e+0mqs0OovER/M7vfBm63kO91pB7hoMs1uj8rGQ6vSuzpQw3lU6hVC4oKYfJkBjgh6sr8nlyoBgNR5BJ7CC1tozjh/fiy1/9PXg9GtbuXcPf/c034W4a8FgIo/dh7g7QaA9gjU/hpa/8Pi4tP8DDVArLD1eg13IwOk08eeEpvPLKy2i3i/g///j/wPpqBuNTM/j1L3wJZ889LubFBDyHPmfS/PLUFfnYLxpkNZjajUSl4TVr7R49BnrCcuR7yz9Z33PN8g8FJHTknFNsbOXaz8dnw650+6rxl5HNbmPNwST3Px+fPZh6HHoNKGYon9dQJiBeB30FCgzlBsPUBAEKKKPZjYEfTvf5Pex5JPnz/5MkQEmDMjwUNsNAeSLwNfH1f5j6Jf41CsBQ7AEFCPDX5P4DH8me+B/U5f+K3/yRfAP+5e8/Z0hDbLCQt4lWMZ8vI036r42mNn5UGn1cvnIPhYIuzsEKFDAwM27Hx599Anvm98rCkBz0Rk2KLjYOXFhzs3Oq0aMrpsUqZma86LlRSD1RSBcPaDrik/ZNF3x+r002xlDbz68hk4ALkU0eiyyirSvLy4L4kzpNEyai7VzE3Lyk1zPaRBl8KDoOTTU4ebl67V3U6iU8du4phEOT6PbbQp+lU7rS5SgdDydB1KMpQz/SdugA7ZbXxteRy+WUudruYSYGGzQxcpD6SzBCJQXw8pHNQH2fUNrVYcJfCk0kwka0kVwFZbrHwog/W6YvFrvKh2eKAn0b7CpyiVNRTi5J++WlRASVz0XRf1TsGBsXal1Jm+PGrZSLom91ODVkshlxmh6ImZ0V77xzEe+88xZ8fjc++akXMTM7hxs37+O1N6+g0jDgjYyh3GyhQRqR0cPcSAxfefnTCPYaeONv/wJjYR/y9TJ2qg2k211ceOF5nH/ygkx26Sh+7f6mHPJep6Kmsxgie8/nDwh1k4379MQkttZWodE8hag0G3le79Se1VtS0DuMHhb2TmA07EeXwEjfgMPlFfqa2x8QIGbQbUveOpFyrj/q7oN+v1p7Hg9KRUYHGWKgw8aHRj8Ds0VkA4VSBeVKE7VyCyHqM1102vXC63eKFtrsiCNb7aFvd+Hv37skVM5De+cwPz6JzMYmGuW85EnzEuX7zkgvMd10OeX1GmabeAhsZ4rYSOVR7xjwh2MwWTWcOXIIh/YeQLvZQcAbFFCox0kEc5v7Hdy6cwulahFWO7WUPWlOCTRxfZJdw/3z4MED2RMnjp8WCUKv00dHb4uZTzKbQL6cQ7VREUdvvUvaYkMQexaXI6NRKba5TjgxVmZzQWnIRUZA5oamQbNZkc1lRTbA9Uhggsg2wSlKh1gMUkrysY89La9tcmYO+WJFGlruAwJSi7duIJlMYfH6EqKRMF7+9EsiE6Hx3euv/wTrG+tSuJcpjBZw0S6gYL3RkEIvEPQq2lt/gBNHD8vzu3r1OgqFJuwOCwIhr+R0e90B3L+/JlTiYQwmjfxeeO5JXDh/DrlMGj/+0Y8kH75Sr2ErkcLE7JTERFXqFSniYrE4wuGImJv5fV5hnMikGBAqaKvD5ouTn4E0GtVKQ6jOHk3DmWPH4bbb8fbblwUo3Lt/Hw4cmEU8GsOdG4tIrm+JYVWjXELQ7xBteTgeg5cmhowv6vZlQhyLjGJsbFLOQvZNyxubeOf9y7h1fw2xiTCKlSrKxToCbqYMkP86gGYbYGosKLGAg25TNJZsVsmOYYEirAOXQ2IoCRjSR4K/nA4Xms2O7KlcsQGXL4pKo4uddA3ZQkuMQun3NjM9gunpKTxYWpGp2Ejcg7OnTuLzr7yMVrkIo17D9v176BRyuP3+VQQkl9sME2midhsu3svhf/zXXxPm0cV3LuFLX/kaNEdA5BzLK8vYzieQq1cwPbcPf/0334RVs4v5V6POyWwTmuaHy+NDuVJEW6+L/t9q92JyfBqnHjmFhw9vYn3zrjBD6JNA9gkTHJxOmt4GYbe5kM6WUav3cfDwKQwMB0pV6rZDwoBhEY9+Tc4rZsGzxmGjT4ab0s/TBIyUypZQnQkW8Od0qWW2Mg5NFwkAi2D6WRBhnpkaganfBvoN+D12iaskxZnGlDy/CVjSQbxSyaCjVzFFPS8PThqTbmRQq7ZweGEWwaAXrXZdJoak4M7N7hXpEzW6vPNS6Qz8wZCYYObpw2FyYCvZwk6qLowBM12jKXug9lYYZCxUWSBCZHbnzp7E1PiIgBI0Zi2Xi8q0zekQ/4yNnTQqdV0AZQKX/FzE8IyO1FaTSADmp6LoNss4fvAAYnShLxWR30pCMyzS0HARtc1mJIsFHD55GreWVrCyuiMeCGwm2djzLiVbivdjbCQs6RM0QyUzibITpsVNT01K455MpKE5bAImsLEjY49glctuEfYZmx0Ce5yGEhiQmsbCnG5GGJM4MRA2AdmB1FVL/K2N9/BADNg4eY773Qja7Dg8PY75ER9qyW1ENBtskpbUw8jhPfDFJhAITop2/60r78Huc+P0ubO4fv0GMok0Th09iSrp7qMj4n90884tSUWIhIPo6Lqcfb5QWGLRPA4XkltrKOR24PGGsZ0t4fX3byJfq8Pr96JRrcmep6/K8aOHZC1Wqqy17BgdcWJqPAKToUvKid6oo93iGe6WXHqeLS29h0KhgXp+ANvAhfhYDK1GCTa9gnHNDpduoFTrIwcrEo02HAEnJidH5b1cXE1hbD6GwycX0Om14LSa0MqX0KtwDxgCIDl8XmRKeaw/XIUDZgQIMHMyT2mnzYHlbAuJ1gBdu0VAG4/PhzOnT2LP7CwK2bzQ3k1WJ9oDCxLJNDK5VfnsSWUX02cyQxnPQP2/mGbSiFiT8035V5CR4pC/5xrqM9Kyvxu3xsZMQAVKRMlq4fOSmaawAMIeJy6cXsDRQ3uwfO8WkuursPZ6UpdIggd3LX/m7uSVdwwjFtlE+7yqTgz4ye7xoFAoKZlklf4pHWEJkLnQp/+BSFxUoxz2WREN0KDYAoeNoJou0oVepyVeSMLio69Sh4CHTZhcyUwJ+SrZsiZMsS4q12E3OREMh2DY+N4OsFOq48F6RaLGGS+aKZUAbYCpqA2HRgJwWpispOpx1rEE1MiiZaPH92Qoh2UzSNCfgwie+ZQk1FsNATX4Pjt9bpjsbjzcLOLhRkmGWc9//BMI+CPo6F0FQlL3bjELuEH5JmtWekTROJLn2YPlJejtptT6jNV0OG0yvJAIPbMZ42NjSG5uopLZwkjIhy/+zm9jenocWyu38PNvfgeu1gAh1sudFtrVBmB1IX7kNE69+Gl8/e9+io1MRvwK2rU8Am4LXvrES9i/Zx9CIQe+/a1v4Z23r0kU4ed+40s4efoROD0uabJVrLpiRYnxqQw1OSAhU5jSCkoqlLafkl2J79ud0PPrWcPzrBFgoK+S1SQSXGp+1dewZ2K9w+/la+Y+UUwA9hSdX0o7oBSbS1Zp9yWdwGITpsAw4WyYgiC6fpqh7zKVf5nWz8+VdRvvLwF2d9MU1GMQtFBMhV+WDtD7axip3u6xPlOyB/ZsfG+4Rn7ZSm8IFAyNEyf37/9I9sS/Yl//D/ryj+Qb8L/961eNTpdNlSpmKE4qV+oyobI67eiT2q4FcH+JxjdppbXblQ/sm3HjmSfP4+iRo8qozUIHZk1AAU4w+Iv574yXYePO7yWtkAcaGyQuMNHT7Dqm8yIg1Z+57OL0zxxWidljVIcNXZohkaIjMTGMk7NgdXVVUG8ad3FzOR0eOTBI5edG61FjLrpDtdFkQmYMcOXqJVSqBZx95AkE/aOiq7RpJsmE5gZoMVqNGa3iqqlQMlnou0ieMkHkQakON5X1SWOPjui+bXZNIhT5+sSY40PkUGlsJHvUodxBRc8joAMPDAIQPTVNZjKDIHRkCajMZAEWCCjsaoHY3Iucg9bVvYHIBuTQsFrkdXP6J7Qlg5uUlx5zrqmbpKjYkKaNe5f0yWpVx92793Dx4jsYGF18+qVP4tDhBbz+5iXcXUpgK1VCx7CLfMBG13WPC8+eewTnD+xBcvEyNj94Wy6yxqCL9WIZZVjw1Kc/iYWTJ5AvFvEX3/gO3rr+QOJqYiE2kCZUG0009R48XlI9Oe2yIOz3i0aPZk5DYGAgVLs+SpKmYMd4iBP1ADR00Wk14XZ54PaHJALIH44oqhUvECu1zspTgoe3x+WWpoefKvWGhGkJGLg9XtEmcsqbK1cF5WfsFromjAU1BJhs4HEgNhpCs2fAsMXQGjixnSth8d4iev023FYHFubnEHI6YHSY99uAz+cUUIpU7HKpLAwPzemRvOtyo4N8TcdmmpR10u0icLi9OHvkMCZGx6FYgTa4XYzYJK2wj1anhcVbi8gXc+gZZIJoou/nmqKnBtc4GQJkCszP7cEjZx5Fu9kW2miv0xUX3NXNhyhUcihU8hibGEVVzDEHSCR2EAj6ZEpZLObRqJNhQgaLWVy9OZEnaMC9TfCOlx+bj4nxSWHWcOpK/wxm2hOgymYyWHm4irOPnkd8bBIub1BiHoulEuLxuDAS3nzrDQETrly+g6mJcTz+6Hn4vW4EfA5cuvT3UhhwalcotmS/kxLPooXFHS9KfiZc/0x02Ds/h5UHDyRNQuTKNhvio2H5bJ12N7a3kkiksmhTmuLzS675Y2dP4bOf+TRMgx5uLd7A9vYWdpIJJDJF7Nk/A7tTQzKTEoR9enpGQDKuJeqjN9fXBI3n+50rFCUis9pqI5OncZ8X5VIDQa8X+2anEWGyhNUik+oHD7YQDEdEl05q6tz4OAYtHZ1qHQOCdfYB/AEXOpykOJ2IjYzCbKHBURguh1eSWtKZPMr1Jn76+lso1Wuo6l3YdxkOFoKGTIhwmsTIsNHsoNNsYTwegEfrAd06fF6HyEZ05nu7nHAI2KrAAp5tqsDootnsIRyLI1dqoNmxYDtdR6nWlXg0Fo6jMQcmx0J49tkXJPLszp0HwhSh4/4ffO33oKGH1VvX0Snm8fDadfRKVZjJ2mKWdcAHPeDH69c38OoXPiNyn1qliT/4w3+BRKqEjY1NlCpFXLz+Lla2N+D0enHtxn24vT4xoioXm7DZAnC6wqINL+azwjDhgWa3exGPj4nuNZV6gEo5KVIbNroEA9gEp1IpkatFwiPI5uvI5UlTjSEQGofF7oZdIyPDLw2bZtXh8dJFuoWR+DiymZLQSeU+6tNQdwAXnblBs6YeCvkqalU645fRN4rodIoSmSlmjP2+MlGrlRCPOjAW1+AQY8oOahX65tClv4toxA6PiywdGwJeD6wmM7xuP2qVOm5c38HCQhyhsAduj4Z6o4Jas43xiWm5Wwl+c21xksSYL+qrJcKwPUCm2EIm10cqwxQVk9CVRf8hljm8I9gUmREO+fHMkxdEJhSPUufO5j8tRqlM4dhOJrG8toFaq4PtRArFEun4im7N5+DxOLBnZhTxkBvVfBrxgBeT8Sg6tRpqO2kY1bYw8zoWM0bm51Bqt4WebnP78N7VG+gbNvWYVIMwdq5HYjYlgWzuDPE5YJY8z3ACEKPxqDiWVytMUVETOGHFGQO4NAviIS/8bpoa16QwJ02aL513LaU4nHJarIz8rEmaA70FhB7bNZSfkMki71XPOkCL4HS3D4/VhPGgE/MRHxbGx6DVmxKlN316AbP7F+A0B+ROuXb/JnwjQXgjAWxu7cBqssFpcyMejmNhYQFXr13FtZtXMTo1gqPHFnDtvctotzo4+9hjIh+7dXUR195/G/vmx3Hi5Fn0rW68f+c2Xn/3moDMNNsc4XrxkF3hEsZhLktDYwORsA1nTk5iejIIs9EUjbqSuvQkipMu/YVcGf0B97wThRJj73rwaAOEnG34+Bhti7DjMhYHEqU6xiajmDg4j8t3lsRf5PQjh9G2sY3syftS3UyjW2jg2OHj8MdHsJxL4M7GMpweDd1aFeZqHY52TxinPc2F7XoHq4UOWtKMMqbYJOk1T124gHq1IT5XtWYXLn9U7ubWIC9sUcbZ0ddFptY9NlQWuXtUBIqiurMu5Rog6G9h1KvVLKAAWZPDQQ3BXXpTSRKByAbo12oSucrRvRPYMxpEKbWDZq2KRq0CG5FA/rzOAJrZJp5ZfHwa99ZaPA+UdMNqp3eWHT6PXwxHK1WaPnfosIlCqSFNmmGzodrsotk1ZG2TkRh12WDv0wCUc3emrijZTbevw0Fg3ALoMnl2wen0o1prY3WdaUJkIQ0QoTdVnSkffpEVOIMaLEE7Mq0aNnN9JPI9pqaKv2jT1EXEbcbRUTfGwhoazRZ6g46YgEqsrIPeFMpbSKbVYhzHWoBnLiVcbVhtDtBIkmuRtQ2NW/KVHjZ26mj3IU31r73yKh7cX0G7pUudTxYHH5/MDqXVp1SYhrYdpDNpbG1toD9g82xGU6/D56ORpBqkcaIejUSR3t6CXkojFvTit778JUxMjCC5cQ8/+9tvwVpuw0X7lEFPmAJ9iwMXPvdbqHv8+I/f/S8oCVu3i36rCJelh89+8hWcOnESLpcJ3/nWt3HxnSvCHPvtr3wNJx95RIyxeVfyTFUa/d5uGpl6X4YGg8MBoTAGjL4MWNT0XyUE8BzjOUV2LhtkZV6rBFF8/Xws8Tuxa7spZxySst5hutmukauZUlGVqkYmwZBFoJpxRmBSLqB+8efyTpdmXGIPlSR7aDIog1YyZOgBsNv4D79P+RKo6HMxL6f5927kuoTX7PYuhln5ZogBun0oMVA9nLpWFODM56mS53qYPnjwI9kT/4O6/F/xmz+Sb8D//ke/Z6STKSlYmTXcovNnu4ViqQgrKfLNFnyhODa2sli8vYZOR5kiWQ3g8P4Ynnv2FE4cPySXZCZVRDQ8plgDHg3NVn1X+88pyECmjqREcWHTkIJFFSUF3AjRSEyaA4mFEyML0gIVpYh0c8nUpK6FG8uuyWbkG1oslGR6T/0g6ZTcADxU2GRmczlppixmhbCxb+ZhZLNouHv3DpKpTTxy5hzcbr80VzQ0arWoWfajRJoomztGmrDBFKSPhhvUqrcV7ZSuomLsoahAdEXnpuehykabYIFsLtLZh8hhRyHbgiJ2OggFg9JYiCOpzSqReA63S5pIHr78uTS/GWpziIiLE6umCWOBP0s2m4WbTsXz8espK+DxqesNRMIhAXwIxjA7lu8tHZn5WngRejxhODwhlJo6Lr79Gl774bdgMfXx/PPPY2Z2Hm9d+gCXr92H2RXFaqKKQCAEjxXYNxPGi0+cgp7axN1338Gol5OtPEwuG26vp1AznHjxc5/BzKG9qOod/D//6W+weGtFJt9HFmaENsZEAjORcNL3OGVttuCk7wLp2xYzIgGfTHk4eebnF/J65OCiVpi/6PDM95b0KRXpYhHjKkFn+z10JUJIkwmyweqy2YHXzkSGOrrooWuhJIJTojYyySzMhhWN5gClSgvVBqcEdhyYDsLupFxAQ4tZ8D0zwqP78falRaTSBXiF3VIToIVAFJkZ4yN+PPfUGTQLOwgT5WbqRL0pkVBNMkWsVlicHtzdyKDQNGE1UcJIfApuzYFnn3gUXrdXmDss7vu9vjwuXwszfNmk0ndiY2MdRw4fkjXidLuRzmSVDIUu8+0ODhw4gJHYGGqVljhVM+eeoAANBgslMgVK0ug0WlW5fOkvwXUxNh5Ho1FFpVLYPcgHiMepN1cGRJx0M7qLU27SpZm3zAKNZl82Cx16SbGzIpPNYW19A8FwVKjf3B90hmbBV6O7fbuD6zduolSq4+HKFsLhIL74hd+EzWxBMrGNxRvXcf/+qrAw6OTMCQ+nlawgGHnG6SHPE54lTs0uHgo0mST4wcYmEvEIO4lUYrroU/vM9UsdNSUZ3WYb8+MRfPyZsxIDWG93cev+fWTyRUlaoMeiw+UUoKlUodGZV6IC5+ZoCBeSgpRnz4OlByiVazKN7fYpL+iJsZzLTclJGJMjcTRLRZSzOXEo50T84IE9EiXJyzaTzcrEjtrbo8dO4PrNu7iyuIROk7puMyJhh8ijzp07Kc0Lp7s0H3v3vVu7Hgs0SWvA79XEoI3nE6ed0TD3YxOzU360Gi0EvJoUw0zCYKPncRKUVUykgdkqsWx2kw2EKgjPVfQBmvoAepXmdQMk8zo6XB+zcZladxtN/O5v/Q4211ZRqxQks7uaL0lu9WPnzyPscWDt/g2sPbgOe7MO+04ZlXwTusuD8flJ9Fg4T47htau3MDI/IiDcv/rn/yvC8TG8dvEN/OT1t7C0uo1mpyX04VyhDmcwDpPdiVhkAunNPCxdA1Z0UKuuoYcqYLYDZjccvlHY7EEM+hY4XTaMjPhQzK4il92QAWAwwCxt3kOM7SSATdom2S4RHDh4BqUS1xrBZDrW+5FMfYBSvgjD6hCJEAs98Y0waERGd2tK3xhZ5xAaPqnIrmAE3nAcTpsHTWp5LWaUizl02hVUqxkM2lU4PXZMTMYQDqnIr3ajiZhXQ6daQbNWrBpfAAAgAElEQVSuw+0wSQ45/Tw8XiaRWFGuFAQUz2UbOHIoCk3uxy66A6do9ONxj4AhZH9kKV0SFohJssZ7Xd6PZlSbPXQMG7ZTVRQaBnaKPWmc2IBwi/E31/8jZw5hajaOZqMiAEooEEa/yybcikKhgoHNKSkUNKjlhJRGb2x+ImE/jhw+gEImCYvRxb65CfT1Onp6Q8BePZeHo9MV7blD2E0dDEx2uMJxGG4vmhYbwtMzuH7/HpZWN+VOn5yI4tjR43jz9UuYmJxCsVJBIp1Gq0W5HVEAE/bsnUQ6lZQzhNR/As08j8WKgme96FrNiNLwTbMLkycYpFkWkwp4B9uQy9Pt3CxeIbzI6ddAFkSlonwlKNmq1whIkUGmdNiUi9FFl+f8eNQFn8uJJ598En4mKlQr2NrcRilfw5GDx0XaGA3HoNm9GBkfxfLDuwKUlqpV5AtZbO9syDn7xOPnZE9dvvgWEptrknrDifOTTz2HUHQU71y+imy1ho7VjJ+88fdI5RuK4WhxCChZKOYRifnlc5+e8GDf3AiCHiumxkIYtOvCGiIjhRImiZDmudwwsJUqo9W1Y2urBkM34LNZMOq3Y9BuodUyUG4NcOD4PiQqDTEdnpmZFKYL1w79k3gvaVbG/kblzLd43fj+O6+j1mpimoajqSLiOmAhjZ+Dfc2OnXYbN0o9NMWzSoON0bjmAeLTE9h37BjqtQ4cpG/TaV9voGtzSdwtQToyJ6k/39zclNqRtZM0KJRekj7PwQtrMbIAJHfQkD92Jc4CJBjkvhrC04HF1MNYxIPD+yfhsvbQLmSgl6qyphoNgoOasEvIaBDGUpP+VX2JLCUYFQl6YJLYQw5yAG8ggGS+iLZhiHlgtcUUFxUt128TJDQQclkxGnIg6nehXi2LjxHvEJuZMYYmYXVKk7k7mWbdk8/R8tGMUrOHTE2HYXPCZTXBbTXEi4lnPl33XQ46IpjEJJVpD62egYrexYCgpk1DttxAtcO/68HvtmIyZMP8uBseJxlXA2FmaQ6vmLc2q7pINdiI+vweZHJ56E3KG22o0Mw2FoChaXi4UUU6S1anGc89+xz2zh2GZnUjm8pL9OFgoD43snt5bpDtQkiJgxnDNMCde3fEm6giKSSMQR9IrUzJcL6QQ3w0KpHN+VQa2cSqeEv9k6/9t3LP55Ib+Mk3/hqDVBYxRsVSWqEbWHjyRcRPX8DXf/hzLN68j06fA7mOAGVetwlnTxzESy+8gHAgjB//6O/w45/+DG6fBy999rN44YXPwOMKyXoiqyESURGqrNuV6aCquZWBOn3I2HwzWrwujCVK0Ia+ADxHyWbm8HEYK8hegI8tvY3ZgjKdgMm6pI/ULttF/MK6BIztAnwpIKIvtTHPY2V4zLqIoA2EiUAWcSBAj6VfGA8O6fxDj7NhM8/6ivcaGd/CbibIJRobBS5z/UjSANkkIskik0sBEza7R6W77TKVBVSzqoHqh7KB3WyioWRh+uDhj2RP/Cv29f+gL/9IvgH/5o++ZKQSSYlmCfp80iwx453TCl664fgo+mZNzOYSKRr2qFBC5jCHvGY8+8wpfOzCGfjcfnF2ZhHGKQJdUUsVZerFKW7A60co6Fe6dhqtDOhPMJDmmkZi1MnSCbrWIOWNMgMVzccFx4ucf9ciFd9ml6JXdIa76NzG+oYAAirmkAinVS4MMf6j4Z7mUkhVn87EdditTmSzKVy7/j5OnzqLyck5cP0SFCDowXxz5Qvwi/gQSg5kGk9km1MYmvc5HNLYcDMQHSNlp0n9DadHtIynEICutFariifqdD6MWeSGHKJmPGTFT4AXF+k9RLZ7PaHAs8Hnfw9zQuX/d807qA2ORmOC9FPbLcYlu/oiSiw4UaefAItDEgzYcPO95EYWN1QYGJFpWhRWhxelehO3Fi/j6//hT1Er5/Hc889j4dhx3Lh5D9/9wc9hccdh846KseN4yIdjB8ZxYCKIxvYatu/egstEWncFrogPG7kGkjXKB57GniMHofcN/PGf/XskMxU5COPxgFwEm1sJ0W/LFKbTg9/nQ4tayXYXXocVQb9btOL5XF6ACp/LIZfk/r37lDTDYpWDVDljV+R1EoHmJSoTehrkuUmf74rLPBFjjp7YmOVLBUQn4tC5Lgiu9JnLrmPlYVoKe83hxmjIi6mYRxpTk9uJYqsDkzOADtz46esXYbUyuoygEC9K6lCZ5NCDzWxg72wQpw7NI+q0w+Owo1quSiFBU8UeTcosVmwXmkgUdSSLOiYmZ8Ww6OnHH5OmKxQIyfdQZkOjLH5e+WIeqVwa5XIZ2WxanPYZ4UVmCtc6ZQDr/y977xUja3qeiT1V9ddff+Ucu6tz7j75zJwznMw0EodhqaVIUdLKkheCBcPYvfKFYBgL2LCwN75Ya+XFaleSpTUlUJRISqJIiuQMZzj55Nzdp3OqnHP+jef9u7m6MOALYxe8YA8Ozsx0d3VX1Rfe93mfsLsjjtPPXn0WioWxVJzHEFxTxdU3m0+jN+wglT4S6nEkFpLHIqWWQEok4kGvT8f5qtDkT04q+PjHr8rPLBaLhuO1jxn3FridDtkTPDOYu8xm2a6RHTOS6fnm5hZi8QSeuf4cur0hovEEegPqKovIF4q4/+Ax1je2USm04Qs68dWv/ArGYlHsbG+L+d/u7i56NNxs67DZjYldIu6TooRnBNkG/Fmkf4psRiZDpPRBTNrY7FPuwGI6V6ji5oMTmJliZbGK2VfQZcMzl5Zx7tyKTDio4aV05OGjBwgFfajUqzJ9ocaTmnI+d54TC3OzqJRKyOVywlaiSRmlH9lcGcVyR9hK/Mc6MiMe8whVfDIRxdR4QhIyCPhMTU2JRIjA4u07j7C+/lQiw+jwX6r0MDEexuT4GPZ2t+S1dbmdWFxaxu7+Pm7ceizF6MrKLPZ290XLajGPpPEns6NSpiSAIgNqoRUszIXFWIsTJwICJr0vzIBgwAG334PDbBajvgl6V4fF6kC9p6MxMAm9dX+3IZGtA7MVMwtxxMcSmIom0G+0MDM7i+3dLdRrJcxOTmBxZk7Oe0p1aoU0OpUsKvkDBBUzmo/2kD5uwjPhR3Qyiq6pi7rFhvceH2FgNeH68x/HFz77VRQqFfzbP/pD3Li7CVjs8IdiGJmt6A0V6KoGs2pFtzWCMrLB1GcKRAa9bgHDfk2KZtUfh2aPQ7UZ9H4BuhIhTIz78Oabf49WIWdYh4mWuAfFRlNCuzQjE8kV9AdWJMaS4uFQLJTFg+Htd/5S7iuCAmh1IYuIsGufkxRSm1k7DWBWTRLpxkkeab28r+x2JxS7S2IwydghYyse9WNj/S6sNiO6j6+Xy+lFiHFX+RNYCVl22+JJQm8SE8gCYqk/RDrVxOJiGLVqGX6PJqAATeNdXr/4v0xOJJCIBjDoNcULJJ9LG8CybpKkAJqa0d+j3ugKK5BT50LLjKc7WTAYSCSgp03TxQszuHL5HMwYwK6Ruspi0CJgU7M1hM3pEYr77TuGDIhTdmPqRPNcM1x2C6bGuO5j6DVraFbLGFI/3OjADwvcLIw7XTicdphJO2UqgsuF2PyC/P3urVvYPjySu/iVl19GIjGOf/8f/xhTM0wM8uHJ5iZKlZrQ+lmIM56VFHA2XLlcQfLlqd3WHDZpFhPxgAB+BFkoISM1WaRmo5HIAMkQ5F6vM6sbZtH1M52l2WmLNJFRnGQySlyhTRWTWybMMC2lU28IMDDqmhAPWzE3M42lxWmj2a42UC7WsDi/hNWlVagKp4Dca4pMRVOZlEQ6bu9uI1/IiUxlanJCKON3b34Eh5VMwIEMbj7z+ucwNTOHB+ubqHXaGKoKdo4O8fYHd1GojdAbGTFjbK7oNbQ8H5MGu11r4bmrCTg1oNuqwGYzIx6PSrQwQV0ObWjcWSh3UCp3UMg1YRopaJU70CwKxuIBpHMVlJs6ElNhlFpdqPR56hN4HBOfC64zJspwSLQwtyDnmTsUwM31R3j7ndsY9ypwN0eYpCkwB1E8qzod1K0WbDZ6SBPX0BWpMcVfxevExWvX4HQFUMoX0W1UMRYJI1OpSowu7ywuVwLzh4eHUl+xqWIzxHuIQDGBW06WCdiScIl2DaAx2k8nqTSlpdeQKswqtwpcuzAHc7eMYbOIlgB0XfR7I/HZGHT7wgoQj1EDbTJ8oBRGaCpQlRGiIZ80VfTyYBNOmUex0Ua9SzmRqKfQa5hgt5jE5C8R8ktN3WkZMcOs9+xks/QNs2Su7WgkYhhl1xoIhiJIZ/MoVJrIlbsStef0aHCxLu6TGWiY2/Fc4PnHKbSd/iRkQtCjStXgcPmwf5wSeYzZ4cVxoY4O/QesJpxfjcNqriLgd8DrtCMUCOJw/0j2Ne9gRoiTZUMWWrUygDfgA20ju7oZzZ4FByJPGuLK5Ut46aWPCzBaLTdAIWi7zThsMnKqCAQjIkEh6Mcm3eVxSY2yubUpZoNkgJB5yMEPB3r0DlJtVownx4U51axWkT3eQizixec+9wWsra6gUc7hjb/+K9S2d+DBAA4O21whvPhPfg2twBj+0999H7fvPJRpvY3s4EENyYQPz1xcwmuvvgrVbMUPf/Am3nv/Q6h2DV/6ypfxyiuvwenwy5nP15V3Npt7npUG25fmfobRNen+lKhJ3SbSPALQNlmTbLh5ftITiZ/n8MQwCzdMxKWWGeoyMGMHQanimWSBnjtMXODQlUwCnq+sR+iTwt/JMEUnK3YgEkmCB2QKn0UoGibuRjQhf88zqcMZuCHJZ6cSEcM/gD0OTbot8jisqcmiMVgPlLMa8eu8LBQrn5choeDPNQABw3hQIhelPjNYDvzcz40GT1kc/78ghf9C3/x7//OX9aPDIzg1u0wHKqWiTALZeNZbHQyZz2rllK2Mza2s0A2JshJbHYuqeP65JTxz9TyG3QEs0BAKxI2JIvoolHJyIcajcaGrcbpRrZVPp7qMG2JcoIEm+bwBmVrzkjyjs3ABsknhAq7Wa/AG/OJMbGQVc2OYRUPDyyAeS0gOskHrt8tkgCwBfi8Ng4xIwqFsEOYMHxzuYX39PtbWLiARn8BIJ+2FUzPSdhyC8PoDPmEbyCYQp0+roG6cLHncHqENUz9jbMS+NG40+KB8gBsuk0ljfHxcdMdiqCI6/xGOj4+lISC6zYOAlDUibPwhvDLIFmABIxPwfl/Qd8oERKpA5oBQjkj164jG2YgnMfJbeYG0202jIHO5pGDlRV0o5AWtZDwQfw+CPkQSGQkZDMSkWKy2u7j54U/w99/8c3F4fu0XPo2LV67infdu4t0P7iJd6sDiCEMxKZgfi+AXXr4MD1qo7G8h/XQDdjYOox5KvSZStT4KbWD12Qt45qVr6IxM+NOvfUOc2Ukxczit4vdAXV1vOIDX7xPd/ZWLl3H3o5vwOJziYs5IIs1Ks64KnHbmMlskOSAWjclrLDfT6QflEmyKZVrQrEu2NV3j+d51Oz006w34XM7TbGLjYh6agHKtCrOiiilXJpPH060iVBuniU6Mh30IuKzw+HwoNNpoDACbL4IP7z7GcboCX9Avh53X6xZAhgc/iywaGQrt1uPCZz5+DbFgQKjpRJnF9KrdhOZ0YvMwg3R1gKN8C4vLi3KxvPrsi0bcIhsXxt4Q6CLqW68iW8jh4PhAwA5+bTAYkAZYtJnU8VoV7GxviaRnbmZOpo1+P1FtMgFacumfpI6RyZ0gGPYLHe/waE8m8QSyGo0KZuemhJabSh0JQ+Dw8ADnz6/JvublwP3gtNvh93mliDKAP4fIBVgYxiJRueQOj05w89YjBEI+XP/Yx+TnLy2vSpZ4Rbw5XPjgo5t444235XK5du1ZvPCx54UqffPGDdy6eRfHJ8dyAXGCwNet3+3A66ULOM1Ha7InWfzR5Zy7lLnifp9HJjV0maejPcEaAonxsQm8+d4tZKm59/vRrtdgwxDPXl7GM89cwdjkFB6tbyJbLAooVK9X0Gy30aL5p66fNvGGCd/c7Ayy6bSke/B84XSxUmtKXF+h0BLzNhpF2hSLGKNpyggXVmdk/fG141R+aXFVpvR8Tem6T2dnSkQUux92h8/QRx+fyL44OT4RsHVicgrbuwci9eDrQCkM9dvUfFMqQ9kFsUuuwVqlj7G4Q1gU1LhrvKjFg0KFQ+OEqyFnoi/swVC+htmXFoluO8nV0ByakCkwP3kEn8+EcDyChcUFztSh9nV4bE5h2SydX4LXQ/DOC9WsSCoIKb17m4+RPdiGghb6hSwmLE70ml2Uh32MzSSQLubxNFfGVl7H577yRXz2C78s9Pl/8wf/Du/dvg2rw4/k5DmMRlYcZ3Kot/tYPn9B2Gu5TBF2iwarqY1G7QTNek700ianE6auBd6xVXS6xvSeH7FYBK1WCaVSCvqoh06jA8Wswu1ywGI23k9S822qFx7msnsdcl4eHaUEsLY6++jT/2SoIxYbE1Zc7tR1n+drvVZGLn8MWGjaSckAzWDpz9AX3xK9Te2nApPixOTULMJBHzY2HuKXvvRZvPfeOxLD69C8KHGqOxbE0nwSm+uPoJiGqFcLEsPL965UZHPSxcWLE3hw7wjPPRsXI7l6rQLdpKFQrGM8GsL8dEIkWq16SeJLCU6kKQlU6SEykoaZa497p9UbYWxmBf/wxh0cp9roGBitnGt+rw2//Zv/DfKZQ8QiHnh8DpniUdfu9Udhd7oEpJK/d/dx4+ZdNBoEa+mZQ+kWozgvIHN8KKyvg51DuFQVq/EwEjYHWqWyeJfw/akwFcSuITw1heTyCoqdLt7+6Ib83onxCXzlS1/Gj958E2/95EPML01AtTuF8r+zdyx3Gc+CxaUFrK+vy4S63ekhlytCN1mg0zwRA8zPTeHp+p4A/GMJH9wuJ4pkgIhPj0UkJL6AU8D9dofO4gocdHHXbKhVmnB73AJEZ9JZeD12xEJBxCJBDLotiaNMH2ZQL3fhdnAvqpibHsfczCxaTWrBVVhMFjx//UXYbQ7x7dnd3UM6ncPO/o4wwUqVEtxerzAiOe33OZ1464c/El+SZDyGcDCApcVFaRosNhXf/+EPEJ1IIlvI4yCTx82NFMpdTlsJWPVk7WkmsxjzLs+FkAhxAsyEBRXdPk0qvdg/2MPc3JycNzWmLrQHKBVq2N8tizlnu00fppG4+9c7usQhTs2Pixk1BzCLsxPotuuYmpmWSOid7R1sPd0R4HNxZQ0OtxuJyXFk08ei9fYNFcRUBd1WB4rdiiH17nYNh10du8WWRACL4z8j3GwKXD43Pvna6/jJO++jlMkKxVt12gQU5rlMI1kOhSgHoWyOdyf17tJ8FUsCVlFRYNHcaNObqsG4XNK3GUd4SrLWgUQ8jkQohIXxGKrpHYwaZXRrbLjovcFzhJnzuoBBPPPZIHa6I7S7lGDR+M8FfURG0ECatmA4jFS2CdrhZMoNmO0WDKBLakClUIG5Y8J80g03E36kITPiqElppyksTU19Ab8Y7vE5RUMBmeQW8qyFQ8iVG2gPTThONeDxKQgHPDD1B+LVwLpRojwbFWFOMiqREhyLapFocQIFhhTVYNSMLCrqfR3NQReVOo1EdcQiVqzMJgU4Z3AI75DDoyzKtS6cLlWafkbkWhQnOoMeyvSqYMJR3YRaSxe/ot/4jd/CoEO5ihORSAz7u7swm0cSyyhyoKFJvB/IyGNNw6FHs9PEwSFrnKbUtIb/mOE1xj1E+SuTCEL+IHafPkWjfAKnw4xf/eqvY4IJVSd7ePc7f4/W/hHCGn1EVIQmFnDu1dfxoNjA379zA4dHXBMDid7utErwuUx44dp5fPH1z0BTbPjwg1v43vd/IDXqV371q3j5lddEWk0JH++FMy29eATQPPA0AlCM9MwceNL4byBnLP2ezqL/OEAk85NMATbprBc5DDUo/YZ0gACCIeGgl4LBgpWavWN8Dx+XEowzSQdBTb429HkSLw1Vk7L4LOGNf58lEAir+NTLjD3RWWIB70gOC+nRwf9nmJ7zUSgnO01V4J7tduQ+Za/UbBm1rBis6/9ZZs3na6QNGCyDs1QCft9ZOgP/39j8zz0FfiaZAv/7//JVnXnmRAIZOcRfkodoJpuHlRM/3QJPMI6t3ZT8qdepHWF2qo6gV8enP3kF15+9iGFvCNNIhcWsyYLSSeZsVFAqFjE1OQ0LkTC7KpN6Gulx4si8ba+HjX5PXLVZhDjdLmkQSLEjwsvLm7QVFs5OrxFhyM8TFKB+mYkJ9x88FF3z1NS08bNpjEHzolNXf3l8MQMcyGRPMdtQKORw995HmJ1ZkNxnUqH4M1WVgAMPC0bU2SXXXdgB1MqI9mYgrxUz3fmzjOgzQ7fDP6RxE0WVbHcainQ60siTVs1/j8fjAlCc5ZPKQUf2A/NNWZj3+6IB5QYnKihSgHZLHoONEDcVnw+NW0SvYzKoPTyY2PwQFKAsgIwMGsS12k25bKhLlC6YunqnB4FgWIAFcSltD6CbbSg3m/jwvR/jG1/7D+i0KnjhxeexuLyKnb0T/PCNd5EqtuEOJhHyB/DCpVUk3CaYamk0T47gs1pRSJ9IJFhHMSHf1nFS6eL8c5dw4doloSd/9wdv4Z0P7qJc7cFGsZeFWicdfTIcnKRJKQh4vKiVSvA7nbBbSWnuwDTqo5DvYnEuiIDHjmQ8LrR6Hj4sao33x4hdYdZtMBAQ+YvmtBsAUrcj+klOeBQLAZgGXJSGkOY7GBnRUzQbVjU8ePwUqUwHkbAF89NJoNeC16VB1VxQnAHUe5xsDPDj9z9AOBEXMyHSTlVOuE5dY8WIy6ZiZjwpmuqD7cdYXVwQV2n+3idHB7Dqfbn06n1gN1NGqWNCbDwmkYG//WW66LqQTWeEMkegi5r2ZruFdr+DXCGHVDYlAAjTFHhqJ8bG5L8Zgckp+srSsmjuvB6CBmyouS9MyOZz8v1k8YxMZDcYhkv8u1wpSXh9NBZGLBYWnwQ2NYbBEA1xjDQNfvC1I0OBDTsPBIJYGmMYXS70Oj0EAiFhCqyvb0nmNN3h5xeWJGOaEYF2pxtef1CMJlPptEwEpqYm4aGEp9nEP3zvu3j8cEMi0Oglwr1J4yw2GpysGpGJpHwyCqon5ksEwshUYI49XxZqosMhnzQoNCJrdrro6Ao2tg+luSPjV7OY8fz1NVy+eB6eQAAf3LiFSDyOW3duS+HEiEo+WDAUEvAxHAljemoSLkadkh5YreHw8Fho0/uHaVRqLUNvDyt6rZHQiG2qDk0Z4sLatEzTPU63yDrazT78vhDeefcdbG49weraIpJTSYxPL+Kdd2/i29/6njQeTHXY32PMoU3omKRUstltNfoYT7jRabURCXIfNyQRgqBIPBbG7vaOpAsQxCQLjEwhvhakPTudzLNmDKgO1amBPJRsrg7V7MLI5MJRtiHxoZIyAgsmxny4dPmcuOVfu3wZV5bPwzwYosWiytTH3u42vC43GlVqbhtyLmcO9jDq1KH3alC7TViKbVgICIYCuP7CdVRbTbx59yGe5uv4H//Vv8LS2iX82//jT/B33/shQokkwvEFpDINtNp9SXew0MjN4YLmDMECK8r5DFq1Y9QrlAT0BVw1OTxweaPo9TQj1lZTEIvFxW+G+6I/aOPwYBsOTcHy/CJikTiaddJH3WJsViikUCrnUWGTTQ2yWRMGUyAaRqlSFiYXTQbbzR4JH9J8sPHyeh1QbTranSqanSI0O41hScV04uQkhWFPl2kxoymdXq80lwTQPvnJT+Lb3/obaV4JtTOhZGzMj2o5g2q5gEa1IqmYnJDxvWNByVEjXfDH4ipWlqbRapTQ69BY0y0RoGNhP2bHg3BYepiZiiOVOhG/knylgYowWqzCvKpXqiIqnpiIo6/bkC62cH8jj3RphKEUuToUk46Xnr+CqUQIsagX9UZFaK12N40dG9KU8TnmCkVpxB893kA6k5O1JsZtgxEiQR9YEdQrZVjgwLMXZ+HW+2inD8XYbNgnkDKAk7RsRcHs2jmEJ2bQ0i346797Gw/XD3H9+kVcvfIM/vDf/yH8HgX+oFMSa+jPQgYUG1YOGUj5393bw3Eqi1Z3KAAIqdpsiGbnDT+Qw91j2OyMVVPF3JRsJ07rCarS8PboKGdI0mW6ahU2EmVSAjozAYHPvVyC1+2Ss29+LgmV0cTQUS4WkTnJisayzkg5L2MVPQj4/Lh0aQ2Tk+MI+2PiyUIJSSp9gv29Y4mYNVmGYl7JWrzZ43iAkaImyXMP+/w4v7IiDDezaSTDFY/HIUAxzyoysJ7uH+L+XgX7ZYLlPJcHEqPHuMJzCzFMjwUQDdhhGjbR7VQQjQUEvOKUp9Prw+6izKgFp82GRrmG3adpYVkMoWL3pIxK04QeJ8WKXdJGWIvRq8GrmbG6OCvSGQK/t289FklHKOQVqRMHF1PjY1BHAzx+/z1ogz7QaAmlnSwMs2ZCQ9dRHAIHFaBCszpGpkHHsMcJPBCbSiI5OYuNx1sSv2vTTDJhnpicFMkH2YesxTj0oCSLZ5BIOy3GMIbyye2NLfG+6Q460Idd6AQFyAiFCYlIEAsT4xgLkKmThnXYQ/7kCCNKPQlKm01w2J0CNFEeI95Sugn1Oie5jGoTmwDEx0JotGoSd3pwUkC9bUWp0ZVkATIDWVfarSYwmfTcbBLDZpWbGx4nhzUq6s2OGFmGg/RYqqNLo2vVKqk6Jt1IN9g7yIqbf7E5RKvPRsuMaEiDz2kD6BNRbQpoVGv04fKqKFV7cPtskjBBfT4p+JIfb1Fh1k3SaB4cZSQJwub3QfG5UG5UZbi0Oj2GOKkT7Ro01YL9wyysdpvUbuUqmUYjeJjW0anDrAG1uo4y7aosKl548QUkYlMSNzw9OSP1fC6Xh2a3IBINCOA2GjLS24pWryMmyjQupkSSKUkcCNCEkDIfNp9k+KytrhppSG6XRIU+vn8fhUwaa8vjeP31z2B5aQGNSgpkPtcAACAASURBVAHvfuc7yK9vYjrslxQqqy+Gi5/8PO5my/j6d3+IVpemeUwW60If1WFXevjY1fN4/ZOfgMvuxFs//gnefvtdAVQ+9Quv4Utf/nVYzHYZ4kkazWnaAPcAm3YCUIZ/GId2hocVa3tJGxADSqPZFxr+6RSd65KDQRli6mQ2umXNSq9h00Rmys/zrOAAVLwGLJSwNCUlg+eRRAySFXRqZM7PU2JItgUZqRyC8uvJSuDPMNLbuGaMaRp/noAWEidIc1izfD2fI8EKDj077a58jfQe4sNheKBJCpXNYGxTmsqfLca7pwxuerLx39nbiMkh5d+nsez82WPzCz+TPfF/ofn7/+vD/ky+AP/it67r4swKosec+tXlcmShW2u0sLh0TlxRd49y2Hh6gk6Xz80EuxVYmY/gpRfOY2ZqTOQBismOdotupFVYmc1jHknGrNfjk2k5ixpBmkyctjHexwG32yeIKw3S6AQtk7kW9Xqk5BsInBiKuWkyokrUEpsk0oG5EXLZHA4ODgUUYHESjcaEUkYKPv+b6LdhyjdCf0DKcVPMug72dyWB4OLFKxgfm4ad5i1c2jTp6esyZWZRx8KAlw6bek7r6fbPDcXJtbh6Ut+vaQJSGAaHA5ky0EjNiAw8bfppokTDwVOzESKE3OxG8WTEdJCdQSMlRtrwuVEHT1opGRZEA8l6OHsMHmiiXxczEk6hSLFuyoFE+jCfJ2lojGViI8eINuorff4Q/IEwXC4+PxqL2cSUhE0xTSU/fO9N/N9//Afotqv4/Bc+h7ULl3B8ksN//OOvwaR64PDEMBFP4OUra3COajh5fEtclzO7e3DaVBTrZbStJhxWOsg3h3jpF17FxMIE+roJ3/3Bj3H/8S5KlZYkCdjdmhRrbNZo9sTXmFF2JposckrlssNps6LfbUEf9pEciyLodkiDx8KAiCe9BXiw8TkY8gxOww1dFH0CKB3gAU6XXH5NqVpArV4U1oGZTcTILHKScr0Ni+bAvccbaHV6iIRUjEVCohVmAxoMJ2GxB1Fu6djYO8RBNgWTleRsOjcToPJA04z1xrUdopGcbpHfP5c6QLlUFrf51ZUl9FpNoFMXjWOh2sKT/RPs5ytwBTyiV/3qa78qjRxBL64TRnf2BoafAKUDN+/eEv1/PBGXyQFBIEm16FFWY1AvZ2dmpBCNRiircaFYqAijhbT9XCGL3YNd9AYdiYEj7ZFgHaNECeYlkwm4PXSer4sxaDaXlnV/5q7L15ngUzweQbNWPWU+MIs5KBMKsnc4FeAU4dadJwhHgsIOoIxgdm5BjCXdngDa1NmRoWQ2iUyBe7ReKUkDdOf2Ldy7c08iRktlGn4ZzBYWBKOBAXzx67kfhBIn6SYW2BS6jlukUY6GPTJ9F4aQzyWTrCfbB5IOQNO1WqUB2h1du7qKy5fOi7TmMJXClWefxZtvvYX7Dx6gR9M1TuVO0zxYbJEREouGJV+eutlqpSp7iXGE23vHyOZqRgpEvY9Rl3Q5HdOTfiwtjMOuWpE9ScM0smB6chaPHj7F/kEai8sJrJ5fQqVeQX9kwe27m5iZmcTLL70i1Fc6+7//wYfodEbIZEtiGmZXGaPVxOrihDReBJEO9lOIRHwiIyDLhvF2PI/z2bzotsXFWKUEgpFdLdjsClSnA9VuTyZA/b6Kk2wb5UbfcMZWbLh6cQVXz60hnz3B2soipicnoYJgZRvHuRMcpI8kLo2O5g6bJmAL2RAsdgetOhzWEdI7T+HpDyWGLhCLIjk1jZGi4o07j2GLxfGV3/rn2D8u4vf/zR+JS/TC2nnsHmZxeFyUGFwCb1bueasLY2NLknJjQQNHe/eg9whmjSTnG2YHQokZ1Ml6MJnh87gQj8eQyxRQbxjngsUyEKBmdnocQW8EVrMDvW4f4bAXtUYavUEDjTpNqMzwe8PCZuPQmJnZTKeh1wylSpQjcR9UK0W0W3UB1Khbp0lrn/nhImeiiysbOUX2ABtROl5rqhWvfuJT0HUrPvzolpwdBDb5uMMhfWIYPdaVaD/QcGzUh11TBChWzAP4fQ64HQpCQQ8atYJICJgpXqv1cP3yDDy2LiYZ73e0h2g8imAkJi74x5mCxCxyr5g4gaMkqsDXpg3NF0GxBWywsUw10BXTQGA87saVC8uIhqlNhSS1mKwWcePm/6CnR47U7v4I+wfH4mZ/cpySRo3rjycSI/EcqopkIoYwGVzdOvqFE2jmEcYTUQHgMoUc2oMhArEE5s9fguLy4cadx3jweBua3Qm/P4QH954gFrJjcjKEseQEfIEw/Jya5gr46MZtvP6ZX0QkFsNfffNv8JP3b6I3MqFJyjaZfyG/GOqZVUOGpNlo4uhAIhEXUJO6fhbPe/tZMVljwSupQKqCgI+gmzHt512imHlfmTA9NS6PwTNJPAo6jLsbolKqoliqolAinV3DzFQC165dgNttF0o+73WHEwKItppGqgLTkMi4ODrOYHM/i0ptBKfdBLddE6+PhdkZiUM0mwaSOqHrXZycHJ4yOxlnBzzYy2MrXZV7iIAFByp6fyQMgbGID9PjAZmKjvpcr5QcdjE7O4XecIRSoyXxdTRmG7TaqBTrKFa6In1pDG3IVvrYPqpD4WSbcacmHcloEDG3DauLc3D4fHi8sYW7t9fhcvuRnBqTHHimZVxamMLVxXkcPnqAOuUR9NlRNdHom6xDDC0kKak4oDldbQjF4RCWQrNSMSI/NTMW186hkG+gWGKuPSWaI8NLSYcAD9zbNJ1m7cWmjK8BPad4R5TzOdjJwxzp8EdCMNlsYiCqj/pYXphF3OuApd+ClaywVhMFMmloCkqmXttwj+eaEMaBSgYfo0UpQ6Tnh1WAeU7Ag9GQyM0od3qylUKtbZj10f+GTVKz3kE8aMNcMoJ2NY9YwI1WvSqNaKPWFski67xuryJxg7x7OGiinITnDc+pcqOHPD2PumZkS30EfRb4nFboNNHuM4IZCEX8xrR6xDQcw8OIniHcr7yrCKgTuGGDx/eSz5Wqn6ZuxsBhha5pyGXrcFkGePXZRbgsPVQKGZlAW2wWZAstNNs0VzRLzKONwHK/jUqth0bTjIX5NVy79jxUhWaEJdkzZE8w4Yg+F70B6xv2BSq8Ph86/R72DvfFf6PTa2N7Z1uYi076a1ECKglLRl08OZmUfUjAaG9rE+ZhEx6Xgi9/+Vdk8NKqFfHdv/gLDNJ5OFhRj4aYWL2ClRc/ha+98Q7ef7AurFDR8/N161fhtuu4dnEFn37lJditNty9dQ/f+pvvypDy9c/9Il75+C8gGCQLeiA1NfskeqCx0TaM0A2jQdYQEodOrwv6kNQY/TmUxCUDUOB0nsMT96lEmv5pRnQg61hJSKPhr1VBrd6EP0B2iPF5fp2RdsMGnjWvMRTh5wksiNyYqQGc+g85RCRztiXNOr/faMrJCDAMEs+S384YzNJHEHgSmbRhLsjvqdcaP+0j+FjiTSF1HmUPhvEgpXL8nGF+SINBghiUXzNafvjTSEP+fPY6/L1/nj7wj7MZ/mtCEf8fP+t3f+fjurhQchLIRdRui/EVF7NE8agOaC6/aMHf+eCRZHGTKRDyarh8bgqvvnQF87PjGPZY0LdhMdkF0VNUNtMGDsKCiMiqnQ1ej7S8pjSyLJhi0Ti8XoMlwMkEtdGGVpgRa4ZhHBsA/n6c3HOKbhj/DUUTKxOpTE5QNlKCSYdnI8E/RhwgM4gN0xcdxmHIwzyTOcGNj97F/PwSZmeWJNrM8BAwQ7XaBdHl78imhT+L309UkKDGmR6HG5eXkjg8n+r+SSsjMMBIQtF/MfpIJV3XmGgTJDCSCozXhp9nA8NNTSqeSbGI7EE0Sgon+Q55np128zSuhJMZpijQCdSgeEoz3KK5Tl/SC8TLYDSQiSK1yMViSXJ7SaOkiWIsnsRoZJYLiLRVTrrICukMR7hz4yf48//r/5Rs7I9//FVMzy8IPfMHP3wbvSHd3KcxFU/ghQtLqB1tIPv0Acb9XuxvPkW/0wM0BblOA5nmCLnWEM++cg2Xrl+UKfxf/vV3cOPOpjhgsxmhFo8sAdYvPMza1baYaQ0I+rg0hEjVxBANiQ8ji8CJ2YkEOs26vN+84CKhyKmfA4vtqhzE9JIw8okNZ3UCNvrQMPZp9GqoNUpwMiWjUILdzIQJO0xWO9LFEp7up5Gc9EG1DGHVe+Ls7/UFYbWHMDR5kKt08ea7HwA2YMjJjodmbjSF1GCz8pIwomOS42RUREUjmD3ZlekVZz/xaBCL01NIBrzAoI+jdA7bqRx20jlybUWy8huf/U1prtkoc/JPCQTpdaVaGceZYzxafyLU71AkZJjbSAQlJyIKqpWKmFgxCtTvC8Bq4VqzSBHK9UsDzUwuK07B7FccDkNbxskTfTYoJ2Cz7yb4YjXJRLlQyEqzcna5iFGmPkJM9Lt9oTz7vN6femeQoub3B8Tw5sHDxxJ9RMPKcCQGJ/enxSbMCzox01STCLUU1L2ONHHdZhO7O9v44Q9+LEAWG0KuD5rnkcUp8aKMzhsZenFOchXRdeoyEWeB3+8O4HYaGje7RvDIibn5OYlGfLy5g8PjtDCCNCunMn688PyzAsLlipzutOClhvL4BMeZDFp9I3ueiR4EiPj7jsUiwuYZj8eEhSNNUU/Hzv4xUuk8zCYbqrm6TJMog/L5rHDZrcI6cdtVpI9y8HkI2LVlnc4vjOPC5fNo0anYakO+WMbK8iru3X8ofhAEzW7fvi+Trnq9i/G4H2G/CvOgg5DPDpuiy/TX4TALMEtzuvF4BHZVRZG/G3OwO1202kaz7GbclVMTAI2Rg7U2UKh2UG7oyFfY1PKZ6hIP+fIz13B5ZQU7mxvw+9wIRgNoddvY3d0Rf4p2m27vZsSjUVRLNURCISPyM5fBqNsSPXN6Zxv20QDTyXFYbRpmF5YwVDT8zbu3EZybw9jcIr79nbdQLw8RjiXhCvqwub2NVDorz5/UeLPVjbHxZXS71CS20KztoFk9gj5oCj2ckaq6yQ3F4ZPkCa77gD8Eh92KFs3HhjZJp4kn6A0xQMBPU8oRNCu9dFoSSWtSKP3o4uQ4j2hkHLUaU3nqiMUnkc5mYNWsYFpPq1VBo16CSe+i1awJOCCFdZdnjxkq76p2Ey4Br01yH5Ai7w+48ODhHTz3secxO7uA73//x8jlywIK0HBLAK5OH5rbBa+bv18TLs0CfdhBu1mBhWZ5TJKhVIs63FZDdMz6wCzrYmbKjWTcAVO/gYlYABh0herp8QcxhFUSCjiFqlfr0KyKNHbVUgkdcorpi+MOiZxpfTuHwxRNh0eIx+24cmlNmEHjiTFZP7UGgX/D3IpdT7lSE9O1dCaPo5MU0mmydaxCyZ4YG8PWxrqwHuLRCBLhENROHbZODXq3hcmJcSyvLGB9Y138JFSXG9NLKwgnkjjOFnCSySObLxqmuE4N4ZBXzGM5tXU6PRKny4L6W9/6Ln77t39Ditlv/u3fIlMoCbvwMFVEsdKSpA16OpA5ILFbklNPHx5jIMDHoBcRqbu8N3jOcEpGQCAS8qBe5XveRK+jYyLpFwNcykB4HpA5dBbfJQwLi4pitYat3UNJTqEE8NKlBYyPRVHMlyX5gnG1rCvSqaKwKjgsKRQr6PYHaPSHYl3BLowsS8qNPC4HxmJh+HxOuBw2aDYy7epiOsZzkhLGTLmLk0JNGgNxdFcNHYiXrMpaHfGwDVNjLngdZngcFqgK3epVODxuFGp1eTya1Y3kzmTufA/17ggjmxeVNnCSZ3IF4wwt8PvsiPpdODczgWjQD8Xlwo1bd+BweDE+MS1eMA+erGN3cweOwRBJtxMJtwNm9KC5bOi1B6gUalCsI6gOxuqpqJkUPGTj3yYz04KI24F+u4dSs41wMo7Vc9fw3vs3MRrVBPBnsgw9P8g4Y6NRrdXZ9QjDgWCVkTdpBn0ok35jyKBbNaSKFfEhWJibRiLkRT17CGuviXalLHu4Vm+jPzIL0GIn0M58d1Kl6QnUpbk04JbX0AqbxST7kbF5vvAYGl1g+yiLk1wTVgfjCs0izR22e/A7WcdY4bKZMJWMYdSntI1JCH30u2QtqIhGwhihA4vKdKamANIcPJGBWiw3kC12MaAZXZsNLw1BLfK4oy5NAFn7kSXnl5QNDrjsDhscTreY11GeRm+ibn8oUYgKJbNMJ2n1JP65a7KgxYbOYUhzeo0e5pNeBJ3kvnEirkuCUGdAsodRN0aTYzhMZ0RGUa12sbC4gnOrz0I1U2oDVMp5eFx+AWwIUvhDLpitQ/TaOgZdk8RPkhFI/f7G0w1hae3u7wibihR51v6sh9mARsIhYdtycED5ycnBPoa9MhRzD7/3e/9a7p1i7hg/+utvIr+xBbdiFmnqwjMvoueJ4r2ne7i9vi2sCZbgw2EHqrkrsdMz4xF86uUXYLeoco/91Te/DZPFhI+98DyuPfcyYokJYZzJwNJqQ6NBqapJanQ2zxxcsEYwqPjGBJ6DKd7vPG8IBLD+53rlMI/nBVkabNLZ41CObKSuGQaCjGg3XPs5aDKYsGI8fQoMnNHyCRSzFmG/wa8lg4bgDX8+pcXGQIcMb54KRjaMDCAHlFeTpcCahkMV+ggYQy3Di0eRvoQ+KmTk8jmdMaKJFjOFir0V606yGI2ENiOJzfigf5nxPfJfp2AAnxP/fXzh50yBn0mmwP/6Lz6rcyJOygnRJaJypI/UTs1ZGDUSio0LWv+TDx7KxIQU1oDbjuuXl/Dqy1cwNzMO8xDIZypoNwdCrSctLRD0ypSdjTlvqVDAJwYcNPdhI81GJZmcFCMmofoLPZ+LkrQ7308XlwAInCb6/YIkcoPQuEIMPoYjcfYlzYWRYZyqkQLIn0ndPBc2L142D9VaSQr/ZqOLcimP+/dvYjI5g5mZRag2i0SO9PukFdIXwDD+48XKZuost5OL3nDPpPCSsj0j/o8fkrpAdsLZ9yiKvJZs+kkHNwoosi+NeBF+vaCCp7GLEtFyGp8jJiJ09WR2a6sleiJOKCUiib8DoyIVqyCSojeipnFEoMAAFIjQcSJFOh2BCpvNYaDQdjc8nqCYzZDyQ93fkLRaupgOh7h781188y/+CMNBC8+/+Dym5xZwcJTGT979CKORiqXlC5iJxzATcuPo0S10ckcwtVvIHKYMF1aHivKwh0xrhFS9i+XLK3jxE88L7fdP/uzreLRxgHrbyLm22VkId6UIo8OtXbWhnCuLDjvid8CpKjLJZbRgJOwTfe381LhM2Ik6E+0kwyQcjsrrwkNVtNyaKl4QPAIJtIhpls6oyzbMdpOg1H1KLZod2Ew2BLwRceM+yGSQKhaRGPMj4NFgGRK5t8HuCUKxMaEhjpv3t3CSK0BXh2h2ahiiZxgHsXEZEh21inkmDSBdDo8Yu7FxuPfgrmRyy6Gp63h2ZRELU5N4srmNVLGK9YMjmG1WTM1M4Bevf0YmEx6XSw5dkbCQzmsaYu/oANt7O6ifeibw8QgM8FIgpZ/GSpTrTE1MIRyKSqNCRo68PnVGLVaEosfoJE6KHUT42010e23xEKBRYjDkRzDolbi/sUQU+we7gtJzvdJskIe+kTbgF3MqGu6x6BU0WqdfhFPYCbxMODnkWqNOe3llFR7Gk9bbiMcnhWpKDxGyWyhxGQy6MnGrlYu4c/s2Nte3ZZIkchmXSyIEXS7GedJnhEwiYz+x0Cfoxkt6xKJf4qSMYkkuwhENLK0YH49iee08OgMdP3rzbclAp9fEWDyMl158TnT29C7ZOzzE1Nw8dvYPkCfQpFhQrhiMCEqQaFyYiIaFesy0A783IJ4N5UoTmVwZTza24fUGUMnVUCs3hK6pWs1IRP2Ym46h325hf/tYzFJXlickS97t9WPtwprIKsYnp6WI+973vofvfPcNKQipYz88zMhrygnY5QsLaJQLGHWqcKgjuDQapFrg8ZJqaYJT0+CyO8RojJppJnuQni4gC2M9HRo0F+VhQwx0KwqlETZ2c6izjjYDbq8m8Z2dagtf/fwXcXXtPDKplKzjkaLDZDMjnU/L3lyYnhGgksDM++/egGqxYHZyTAy6xqNhcZjf23iCYbuJy+fX5Dyjf0N9qOP2/iFiK2t4spfD+x88QtCbRCSWxMA0wvrGI2GakZeqOaNQ7ZS1zKNR76PTzWDQ30Etvy9pNmxITWYHrLaAmAHSzJJxgn5vSJqnRq0E1eJANEJDNFJSCRh1pLAhc4INCPcRG3POx6UQEpCcTT+BU/qUNNEkAGIlbbggE9tBt46BODErIkujtlLT3PB5/UJ/JqOEcrlAwCc05L29LWGhJScm5ex766134XR5xUWcgCId0C3iOE1LriHcTht8boeAi0x4YEQaEwxYaJcKZZmQMU6T7IyA34KF2RDMeh+qeYRkPIRGpSQMPXrhcB0R6GcaD4tTspdohEtzUxISOC1WXQFYnH4U633ce7KHw5OGRPVevryMhbl5kWbVq1VhJfGeIT2Vmess9PpDXdiFZBkyeUQMhHkuyBk8RDwcgl3TsLf1FCGbgoSb0a0d8SYhm4OvLyVHxVodNrcHFpuGId9ciwWqpsn+Y5HOJkYA5f4QxRIj0QxaMs+Af/brvybv4d995++h2ByYX1nCxtY2Ullm3VuQzRQNkJ8AH01pRSdAkzAy78jYY0E/QjQWkVqENFyeJYl4UO5qRrCxAWS6wlic4BInbhaZrjHmkM+ZrzGnrmbFhs2tPaRSOZnwBgIuzM0mBXzl+UnAweFgbUHeDbXABB3JazKhM4LEbvb7rFda0jByMsiGsdtpiqTQ57WLRKpOo8U2v2aIwdCMUq0hDDwBBkyAL+BG0O9FLpVGLKjCYzdhxN/H40YoQDaMS8DBIX+yaSSgpZlTTwDZXEPMV+2eAIq1Hrojm2jYe30gmQzAahpiITkOv9eNocUiQOr8/DLAYYxZwa1797CzvgOt00fCoSKoWTEzl4Q/EcL+1gGqmRJ63ZawS0iNHzo0HA4s2CsYBoJziQj8mgWHuRxqfWDl3DMSVXn3znsSlUewmHUj91+93pR902m2DEREeiBjYsmY1hAb9GFPmDuBYBTLS/PQLEA1n0KvWkCnWgQzJ/neERzn8ILmnKw1CMxwYEP5DZt1nuleD981w9zW53XBprkEWN0/KmJk0dDiHjHRBHcE1QQEnCb4nSr8LhXoUx/uEDBcYrn7ZNW2hbnINAyybClj4vJvc1Jsd0hsYa7UQaFGQ1Nqusl4sggo6FDN0PunBt588+lIZGIzbRYGLgE0MoQsqiIsWvqF0QyV9Pg+/bQIko108QzTVStItGLUKAEuXrMLUx7Oe8QriZIhRdVgd7nRpVGumd6rHIaxyfXi0qUrsFmC0AeU2A3h0Cwo5EsyJOATsjCm0W5Cs95Fqz4QZmyP5oi6jnKtguMUgfUTGXqw4cyKV1FQGmi+XpzEkz5fLVXQbzdRKR7C7bTgd3/3f5I0jUo+he9//Ruo7h3B3O9hfnkJC9dexka+gQ+29vDB3SdQrJSWktnZAQY1qKY2ZpMRfP61T2F6fBI7T7fx7b/5DkqVCl5+9RV85nNfhC8QNaj8p3W8kSBglfuY5wl/V2Pib0T3cd3w1mUNR5Yzzw9+nvHsfC48Mw0PAQ5EjAQy1liSMiFmlIrU+Wfaf+MxT6MPTyfuQs0/jRekrxPfeYIofI8k0Utkxxy8GLR+SROggWGbLLehPB9+zmjcuWf+M/3fmOqb5ewSE3Oarp4mp3EYesZQNtgDNNtmrLrR20hanJynBitAWNWn//8s1v3nTIGfUabA7/3LL+p0vW0zt5UTeAxRKpVkIRNNIijg8YWwf5zFOx89QLHaE70kQYHV+Ql85rXnEQ64YLfakSPiPVKRTqfQ7jbFyCwUCgpYS3MeTvdoZMHGwzDmMCQEXCT0F5BorFPdCyk2/MOFJBocEy9JwyiPF6oxrTRiL7afbgsKx5giLmKmAMjElnq4U6d+piF0u02oihXVahONRhWPHt1GPDqOpaVz0OxkF1ig64pQ62n6I3fKKaolKF2f2uu+ND1sus8oakYUiCFz4MZhk+vx+MQ5lJtYzA81Hvz/CGmTqA46H/ekUBIaNDcP4+TENZavjfH8+ZqxkJbNddpYnv0cvkbGZm2j1zNo1mcRI6Ibs9LQhdN4EyLRhND6TKTZmlhEK1IUcdrEg7nZ6+LDd3+Ev/3Gn6JUzOCFl57H2oXLuH33IR4/3qSKG+fWLmFtehIevY2NG+/A3KqiV61hJI6nLpTaDXQ1K/aKTaRrfSxfWcJrn/sUsuUqvvHN72LnoCDTBxr3BcJBpDiJ7XB6ZUMyMYa9p9uCvFM6oJmpSe3DoZowPzsBs25Mdt1Ouxg9Go6mJgQDITHwOwNLCK7IWhZ0GajX6jCPSKEixa0pLuGFfFbMDN1WgjV2uQwf7+yipw8QDLnhdVmh6vQ+cGHA+CN3DFB84okwIA1LGaLeKmOgd6VYw8iCeo1ZsFbMzc0j4A/A4/Zi0Guj0ShjfWsDJqsKv8+PRqUCc7OFS6tLcHv82Ng9wObBMQb6ECsri3jp4ssyPWCjzGJTUHL6L/Q7OEgd4eGTR6LpMzRmZjH5I4OFABlZEUtLK5gcn4RDc8q+4DogAJfJZQxGRrcjKR+1Bs3+aJQ5RLlSxN7etpjkBAJeJJNx2DSrNP7FUk6aPgJ5BF7oG8AGyud1iomdzWoVk0E2CEyC4JoiU4cNKKUYm093xWBwYWlZ0G/SuBPxSZkY28kUGPaRy6YRiYRQzGVQq5Tw6OED0AC10+6Jsz8fj8Vdr98wnrOL8pFT5o3VJq9rr9NHq9GWgqHXaUqTbKScDBAOOhCLhRCJxjEyKbjz4AlOTsqyxz0uDZ9//RNS5NMMMlMowBMIYffoWCYy1WZTGhZe+tR5ErAL+lySo00NuMtBgykz0pmCOLvfuHlffEvysAAAIABJREFUiqNipiavO89LngPhgA+mUQ+xkBsYthALB2FjxFKhKnF75y6ew+LymgBxR8cp/P7v/wFy+SbGkgGEQjE8fXqASpnpLCaoZjM0y0io4k7bEAq6aHdq0JwqnJxy9rgu6cnBS57mf6T1aSiUqqJT1RyU7uhQHTb0Rxq2duo4SJWg04sh7MHqygxmkkm88+Z74vL/yZdfxcXzF8SU89bDW+hZ+hiZhmgVS7iwtIJIOCIF0ocffIQnD55gZiIqkaLTY+M43t1FrVSU6ebz165i88EDjM9Mozwa4UHqBOnOEJv7BXS7KmYmlhAKJcRv4O79u6fuxkwgmIRVC8LpDEvEZrO5j257HaNOWaixJrMdmiMI6KrEmpFV5vWGEfSHJWCxUjyB2+HC7NS8FMo030ynsrAoI5itPfSHXRwfZ9FqmuAPRBGOBiUT/Dh1JOuzzMk3KZwErkiv7lKqJV7UUFhQWxS4HF45X62KHfHYmMhLyEgyWxjtZZK1dbB/gK/8yq/h4OgY96iHLRXhCxBUImWUk6WBTHdpXMpoMoKi0VAQmdSJ6PtpLpnLpuCyK6hVDHCAUZT0IXTadGGMmE1DWVsEENInh5hKxsVvwu9xy5lCBhpvEqZXcBro1ByoV0vSnNpdPmg00e10cFIoYeewgmKV7BIFV66ew+LCPDpNxtkZTYzb60GxXMLExIQ0HXRE3z84kvOY9yML7+RYApcunMPEWAIfffgBNh4/hjrswWM1o9vqw6ZyekzXapcADJyXWtmBKBbkyk1OIeDzk0Zcw5AHutUmwK/ZrEqSEaPX6BdDb54rl6k5VnDr1gMxqQvHwsiVSnIOMWIynSqc0lmN+1pctE7Najl4kDvYTIDNZjSajaY0iLxHZdrGPHsDuxcGCsEkSg/ZJBJkFzcRG2PxumJMRgkfZTasbTjFZTSm1crnajaAepVFNI3X7AJw86z2B0MUoiCdKwnAdHycEwkf5ViMQiNAe7DH9d8QuVnzNL5YEACdprr0RCIUpcPpscOmsbDvwkO5ideGoNeGaoGMB8YXD5GIhzAaMpZzAKedk0quEZ6dzIynPG4gRq+dng6nOygGu3uHVVnTsagPy3Mzsrc9fj82t7YwQ4Pb3gDNfh93Hz5EvViBvW/CmMsOr03B/OosnCEvdtd30au05Gzg3c57X3d5cDyw4tFhXpICpqNBzMZDKFSK2NgrIpZMIjk1jweP7oqfguF+bkiixDxZUdBvG1JOYyZqvCYEdtyaWVIwJscnJKbOSU13uYR6ISuMmnqlKA0Qa1BK6oY0EuxLUJ4hpTFDGCp2uy7JEfwMr35htVo19Po60hlKyajbZnILgY4RXA4LIj4rgm5VQAkPfV7qDUl+aLU6wuKiL4ahVacBM2tfC4rFvAA2HNARZKl1gHy9h0bHkK2ysGbDzlQm3iNcm8MBwSODwcM6tNPhkEQTUEBqBr4QBLeZXd+lV8vAYAySJTXU0Wf6DIMuCFDSfHnI4GauVd2ItKVU0qGJxw6HHPVOBy06ytsccLv8WFu7KPu5XOhBgV2AK+hd2WMEWJi+BMsQ7W5dojP1oUXuIbJ0TzJpMfi9ffeOAKj02JL0MfqXBUOy7impZI1LOkQ+m8OIzON6RgxRf+s3/1usLi/jcHcD733vByhs7QnouHbxImafeQk/ureJnzzYQLbaQq9nRAcSsNAHNVhGdVxZm8dX/+kXEfL4sb25jT/9s6/Jmfbiyy/iq7/+m8IUMKbfRtNvxPYZDe8/lvaqqnYaYW6AcmQSsWlmv8M7UvwvJDDcOG/OTB9Z17APMOj29LFg7WfUOAIcSTy5ASJIba+wtjdiyOW8kqbfhD7Nbk6bcX6/0Ywbrv8cJBqMAQMxNCj+xqBT5NP0J6Wc/BRA4O9KxpekKDg5vDVAC67+MxYAX0cCqsZQlKwJI0Kd69nwXTNqVf7h9xgDVvycKSAr4Gfw43/7H/4Jqwjoill0y4QFOGGmw7E49hPtd/lQbXZx494G9o7L0ByqOKaOhX34wmdfwezUGBxWO3rtEaqlFrLZDDp9UsHtCEdpaEfNFdBs1OBwEBgwFoaBuHEy7/ipfoX0PU7bOfU7y/AU50xNk8KcNGpuArpu8wXltO3x4yeCeNFPgMU46ZtEwVi1sdlkAyNSACudNHlwQuQDW9uPEfRHMDk5iwDNkJgvqiuwqqTak05I8IKXPQFOE1xOl9B3STvjpOQsk5NAAzf0T70L+n0xVpO4QovF0AxZqeFijqnxwU189kEUmowC/q4jMf1hXI4uqCgZCQ4786YzcuGdbWA5IAiYCBNDEbS9021IE8xiRiaoQ17qpCZRk+YWHTenF3x+NG8j4GNE9TXh8rhRazdx56O38e2//BMUC2k8e/06nn3ueXx44zYePlgXwOTaletYmRxH82QHu/dvws5oH+ZNKyqsNjtydGxXgK1sTUCB5z95HZ/+3KdRaXXxh3/859jYzqJaYwyYImwM6px5C/GyCni9KKRyUM1A0G2D2FIMewgwltDvQSIaEm0tJ09873kACfijqLJmRFYyGolWkOARD2RKKIimOm1OMcJrs0lnNFajJvpzzUI02458uY6jjGGio2lmuJ38HKB5fBja3LA5w9g9zOPpzhF6nJBFvKjVWUhziE+KoAXNBkEBFaura/K+M4OXpob5/IlceC5/EBNT0+g0mjjY2IDe7eDateeQLVbxdPdAgKa11WW8dOUlVOnyD12KajE6spK6OMDm9lPce/RAmANen1d+jlDUqPPvdWWKfunCFTH2Ia2eMoJMOoNancUKGQeQqVK+VJILIhgOyrohIJDJMp6oh0gkgPHxmEyuHA4jbpGyG54LZ5cRi2FOIMkUoNN8o070mwj+SGjqIts5LQRoNnjp6lVcufoM9vaPJN3D6w8hHI0K/ZP7jM22y+VAvVxEsZDD9uYGHj54KHpbvo80EJOpsW6AktFYVKROlXJZ/BwmkpOiW2S8KhsfFspcI6Tnc1IcDjphtxtAo8miIleqoSIa+r583Qsfu4rZybjQZ7d2dmG1O1HvDpChO7qYHVLfaCQekD3BSL9EJCLmrHYb15CG/sCEERT87Xf+AelUBaOekYXNfc3Xks1dt1VDwGtD2KdhLBZknYZeb4jjdBGVWgd2px+xBCMZD7C1cwK7g1MrFa22Lh4MMiRlqavrmIy78dJz5zEWdUPv15HJHkpzSypzvVaV84NFomK2yuvA/UsvhXqzB9VuE28HzaGgPVDwaLOKkVlFLOZGxG/HwsQY7FYVjx+uo1Bsi4nd7/zOfw+X142dgy082X6EUqUAr2rH1dULeOGFl6QB+vGbb+DmB+9LhFrQ60XY68fu+lPJg186v4JLq8u4+/67iE1NYb/WwHubm9gu1KXQDQQTmExMIBCIYv/wBJtbO9K82rSAmAeqDg+CoQQK6SJq1T20GhvAgNpounb7YbZ6DbdmSbRREY6OIRoOo1JKwaGNkExEMeoNJTLU7QojkynBH/Kg1siJpKYj/g8+OJw+ma7WWyXUm5xw6WiX6lDthqcN75MR74EAgT+34WNhIWvJJsZY1FxSrkUgslarIJXeR6dLE9Aizp+/hE9/+jP4wQ9/jNu3biMyNi53LBs+H1NCOvSmoCO1XRI0GtUy7DYzSoWcABAskDuthgByo0FHQLTkWMjQG9MvxzaEx2WD308/DRNODvOYn/HCbbfCz8k8rcApP1AUmT4KQGRzIH2YFnYemw2CPcVaWZpvi8OLVL6N2/dOBNC7cmUZyURC8tXZiHPyyEVOudCNW7dwfEI2C4Ewm3iJzM/NYiweQzwWwfHBAe7fuy3Rir0W9wcNs0ySQc/ivEXjtBaTRizo9gjWGE2Z+HpYpC8STTelLYzTazTZlhh9PUtspvZ53UYySr7QkibOrHDCa2TKcy3VagZQzCblNEbb2IN93slGBjcbPmEBDniHGkkMpGTz6+mRxw+X09Dn8vfkVS4+3ZJ4ZPj5ErSkgaXHSRYAz08rdALTKuspk4A+LodfWJUul5ECFPBH5LE9Xo/IYSo1ArctAfAfP9nCSSongEk4Eke72REgltJCstn4Xms2DWZwYm7Qetk8RaJuSSKJR11IJvzotWrCQGnWGUlKtiXPVpdIYHimsEngc+n2TFBV1mYmYTkS2CBoQcZXqdrCSbaGbLEOj8+FeMiDZIKmth4UigWp6+qdNrLFEgrlmuw5P81a7XZQJJCYHkNyfgoHm3soHOTQazbgc3Kab0JtYEFJUbBTqINOSTOxMJYYG9yqiwzkuNASOvj08iL29vfEz6XV5EReWizD9ZzCJ74PJg6UGI0JzEwl4XfbJNLY43BJU15IpWEh87LTEoPWbqclA5lWR4fqUqQxrjUH4A1BaRF9O4JeO7qtBuq1oaxPnY2hYhPAhKAEDUjZYOtcF4oJySjNbg1nfU0dwe9VYOF6HgBBbxCFHH0NrMiVqnAHHHB4HQKUU5JnYkymk8lbdTR7OvK1HqpdNn2UK5iFgWXRdfi9DjE85tBh2O2JVIHyV3I9Gq0BFI2AzgCqxohUgvVcG5RZkuptkrrI63OITp7vgSJ0fUCl5ISSVzJGSjWRQbltCuKUVHrc6I96KFTKqHUG4uOxuraKSGQCrQZTHbhpTBj0WgJ8kfbOO5wxxL1hF4fHe3A53JifW5IGuN5qIlfIy/O4fee2eCiwBmf0Mb2KOHAo5PNIJsflvs7nsmImSXlpr52Hpg7xpX/6y5ifmZHo0ze//XfIPd2FW1Mxu7qK0NJF/OjOJh7sp5AqVAWAZV1DMJKgAJkC5xYm8M++8suIByN48ugJvv71b6BSq+PqtWfxW//8v0MkOm400TQRZXLRqdkgG/afxglyWs6e4Uw7L+0zvb+MxApDGsCTiACA0diLn9jQ2MdGfU/QicM9g4MqOOjpJF48ycRHzBj+CQjAfoGN96nZeY8xgIpFhpdknPL1NdjClFwayQjsuShrYHPDOooSZ36wwWdfYzT2hl+ANPFMLeCAk7HGdNTk4E0k4ByEUt5txA+eASVng8kzlvWZ7MAAUwygIDo9/TPZE//XbNN/Jl+Af/0vf4nvNhrdtkyJGA8n6HanLcY61PGRbs6mafc4j/tPDkSTR6vSkMeCX/rCq3ju2kX57357JPnRpClTlxmJkTpJnwBNpqmcznNyQnM0GqgRcaJZBzcRFz2bWTb/Bj2YKQbMmjec+VkY0wDRoP0ZjueCjA6HePz4sSwyujlHI3HJcCVKSuonJ/0ij3BoRjyVPkK7RdZAC++884ZkDy8urCIUDkhTQwSRphmMKORulJgQkR+QDUCNv1MOBTbbQvERbaJFNp+B9BlxNMppVKFMaVsGxV9ozacmHAa9hhtVk8mDmLfRudSqgJuawAmbQj6e004HUANQOGMbsBmiAR0fj8+PpnBDdiHiJ0BXXfntZBpBLTcLHYfLY0QVmaxSCMJsRB8O+3S8taA76GPz8S18/c/+neSOX37mKl589RPY2NzBm2+8LYY7n33tdZybHsfxo1vYuPk+ho0qfKTZ1ltCKespQEsBDittZOp9rD2zhldeewU2dwB/9J/+Cu/fWBfaGz/IimBFxrg9Pg8Wc91GQ7RxEa8LymgIvdfC/EwSHrcDQZ8bzXpVKGI8oHgQE6RhliopoSzEMmzsTyMhKYfhv7NhtTOmhZMe5qxClyQJMgio/eSU7jiVlyzqcCyCQb8jes9oKATN64fqiyFbbuCtd29ANysoUV+vmuHxMKO5I2u7UqrIJUjNWTI5gVAoIpdgpUwn7iruPX4ihk2La2syvSjTdXprG/H4GKZnFvHg4RMMOl2cX13C81dfRJvJAoKocv2ZxCmZE8QHTx6L7m5kMkkcoYBJbBqbdbmoHJoDz1y5hlAwCrNuloKOiRu8ANudluj16G1QqtCnwSHIvMNlg24aYmdnC8ViDomxCJ772LMolfIyCSObgCadBAW4z2jmyCgvFvecyqdSKYmE4oSCBokE5AimCetnqOPe/U0srcxjPDkpFTb1ZzQidJ1Gb3EPbKw/hqapotHnJHLzyWPs7+0J1Y6TBDZ79C0ol6gxH0l+OPdGrd4QmQSdoVMnGaF6SzY5AR3bqXcHpUx+Ug8NozbqRLP5Giw2m2jsyf75xMvXcW5pRqYub7/zE6HLlltdVNod1FttNISpwwZAQTTCpBaf6EzdDof4WrDppv7abNGwvrmHu3c2GIUtvgxkOXBtslnv0W162MG5xXG47RbMTk0axmzpIjZ3jmFW7CLbICXw/oNjXLs+BaeLmkvGldXRqHdQLtfQrHVht1rx4vUZXL+6gszxNsrlLMgjN/LsdZlq8dKvlBndaEehWJVpFrO1ezT2VDW0uy3kK0Mc5oCxiTiCHivQLCPiskPv9ZEv1mDzh/HwaRZf+uUv4PNf+LxQLm/efh93793GeCiG84trWFxYlHPym9/6Bh7cvoFkLCyygnatiYc3H0jD8uJrn8BUIop/+KtvIJicwE69hbcerSNPrrTFg+mpOajmIRYXl7GxuYv1zafAyAzNGUEwMgGTnekLKpqlKqrFffTbh4BuSGssSgCjkV1MsFi8esKTwtZiKkC9mhMgZnYiLmBJqzmCyxXAcGTB3v4+iuWCNMgeXwD+QATbu/vwB70oFDOAhUyVKtSRin6rjgFG8IbDCAciiIS5Vttw2h3CCPJ6/x/23jPG0vS8Ejs35xzqVo5d1Xm6Z3pCT04iORzK0kqkRFHS2tqVV7JgQw5YGLD/GPBf/zEMA/LaElZY0hQlUhRFUWIYkpM47AndPTMdq6orp5tzjsY5bxUp/+MPwhjA20CjZ7qrbt37fd/7vs9znhM8cHmsKFYyyGXzAsib9YYmRfVmTQ3ySy+9jGy2iHffvYFGowevP4JYPKWmk0U8i65ylQyWvszYWo0KOi02bD0MGK3ZbatYZqNdLOQwOzmOYi4jUzZmfzltdKPmtIkSsiHiUS/CXujzc1Lsto+0t4cjYdRbTUzPzSKbKWHUp9u7BR6ajKGPUrUEbzCMbLmOWgvYOaqiXCY478PKyiKSsYTOZsrAOHVkB/6Nb/yd1pPH48DCwjxOn15BaiypvXs06OPmjety7Ccga7W00W3TVLGPZrODifEJHOwfYdAzsgBGvdFHQ1Fl7Yaae0r8CLCRJs86YTSymQx6sel6onFbLSzye1haWkYhnzfnndWCar0uJls6mxcgwv2LjBrWITyjuQfFYhFsbW/AS2O9Rl06de4rPPerlbq+j+PrRCKOSqWo85pDDDO0HcoYjbGTnMrK84bO9hZKlzwCG/K5EiKhCNxeMkg86HXMNDsQcGt92m1ugdl8b812UyZnNz/+GL5AUCaOd+9tYP8wD6+Pz8y44nOZfkIwmA1qOBwSO6ZQqCpOtd+tw+2ySu5wZjmGRNQH26gnCnixwHoBIIt8MLJrv2RDK0q+w4n+yIYOjUIZY+y2qbF32smidOvfjvINVFsEbC2Ihl2YGosqVq/TIDjsledIvd3Se2cCRbdax1QyJf8RfzQET9CHW9fXgEYHE3xfwx6iIT8OizXkBsB2oYuB3YKw24nT02OYiLI26+L63W2Uan2ce/SiTCF5/5gKQ3Cg0zFMSuJUlHUtLcwgmUhI7uWjNLRVlh+RlzT/TAElmvvSSZ8AChmslItaRmgwvMFhg8VJCcBArvgOxwj2oQVjYY9YFmRU0LCWhJDW0IoOzxy7FVY2RqMRgk4LTs+GEHTRD8CKVr+F/qgrb5swpaQDC2o5DiY88LgDYkbVe01YPXYM2BQ2u5JT0g3+MFtAD3akSy2UqePn8Ko3QNgFyUJ4thM8qzTacJPOTlNWyQQsyJeZduJEj6bUYrsO0ax3JC1wE7iNhHR/fCGizyM4qY1vtHWGMl6w63Ai12pjL1tBd2BByO9FPBKWJI9xfv3REFMzS7h46SKKlSw8nhgzVGQE3mpVtRY5wKP8NZ3JYGd3TwAsPZGWTy3h3LkLZgLd62H/4ADpXAara2vy9CDwnxobU61G0+S9PcqEicAx0q8hMMOKPvIZAsRV/Ol/9UeYTI1h1G7i3R/8CPt31hENBXDm8mV0gkn8/ds3UOrxepbFfmEz32lX0e+U4La1sTyXwp/86z9AIhzFtXeu4R++/Y96X5evPILf+uLvY3HxjGoFE//M3oJJSB71BkZGMBJDin/H2oq1GQE3PldmSs79gX4mHKiYwR1rdX4/2dMEkyWRUsR5Wz+L56YirI9NBPl9BkwgS4lMJCM7MMDC4GcRgxwU8X2YvY333UihT9IB2GtpiHYc234yoOXrach4LIEwUYnm/Z8ABexb+H183k9ej+fnSaLBiRLhJGLxn3/vz1kDNowvLn4ie+L/34MC/8t/9/kRzcfocjq0W+EN+JDL5+Tq77TZMTUxjTbpaBYX3rj2AR7sZFBrDmTcEnADzz51Fp95+Vm4rC702yO4HQHpgzixonyAzSYNRkj7IVre5WFR4wZuaCg03CA9hfIBOrSeHNCk09HAjQ8rHyQ24Xy4qfPkQ0l6Gx32meHNXGJ+3fz8vJIO6FRMtoB0nse04zZBD8ZW0XQnGJFr7wcfvKPItjNnLsDltpsJj5MsgD7KlaImsUS2WNB3aVhGja7TrYOIIIWMEAkakKqjxUfvBFLXB/osMvzQ4qGrvlmE3Dy4WEnFFnpGfY8aW7cKCzbJJpvUHFQyU+P032oSBfgnp/vGuMSv55fovC/gQbVakkabm5MmtYpyiygCjuZSJtLMqWKHmdt8n9qcBn0h5NQZf/jBW/jL//N/RamUxfMvPo9PfeZXsf5gG9/+1ndQKVbw4tMvYGU8jtVrr6O4t4Gg045ujWZXfpQ5oXDZYAn7kO+MsH5YxeSpCXzuNz6LRt+K7/7oGn741oeawPB68dkgws9rxKpERie9vjlIueEyYi7sxvREEq1jQIlNKpvludlZMS8EILkI+LgV2Uf0k8UC6fFseGmYaSiGQ7TqDfjcHpQKJSzMz6NcqYo+S9MdOrrzerIBpjaVGmCmWMycOgd3dBxvv38dG9tb6PJ+sEGlTo/TExr1aELQ0Oegsd/c/LwaEkpQCBrQkGz3MI2+zYlLjz1utJ6DjjJ297cP8MxzL+LWzdsYtpp45Pw5vPTCKwKBqhUydroyH2Rh0up1cH99FfdWVzXJYrPJ54RGMjykc9kj+RicOX0O7VYP8WhCKDvZBDT3ZGPCtS4//iGZIk7k6cBsYRHeFFOARTZp9i/QB4K6Sk4t6VBeYq455TOkODqNYWerKXBO0ZlWC4L+gAACFgRi+zSaKJdruH13E5FYAJ/6zGfhcLhRKpcQTyZRKJbEWIhGYjg8OMDZM6fhp+GmZYT33r2GO7c+1sEbjcVlIunxuAQq5rJprUUW5GQlMMaLZmOtZgdHhwQGRvB7SMGmkzP3Fp+iKBnbZrNYUK7VNS0fWt0I8bVLZVHxn3r0As6dXtLEYm1rF5GJGWRLNRSrVaytr8Pro3moFZMTSUVxdVtNuO12JRDQrZ46zt29tLLit7eKiqiSzxVTMpIxTXpL+RIC7hESITuevXoFzWpVFOVao4NStafs9eWVOcU/7R3sKU7u7LllxZTV6gRHvbh/dwsH+0UQm52bdGJ5YUJJBCyGKZMakd7eZ1wbgVUn8pw6gWayNtTr9I1pw+GyyX3aQTNYpx8b6QbmFxcxGQ9iWC6hcrCPeDgqDe1+vYHdXBsPPXwWf/yHfwgb6fSlDPb2toGeBcsLK9qXw9Ewvvzlv0A+vYvpZAwhnx9HO4eoZWoYn5zGH/zpnwCdFv7qz/4MmXoDe/0RPjrIodF3wheakTfDQ+fmdN9ufvgh7t79GCCzyT0mg8EuPRGadXhsfWQP1jDsMHWgrQx5qy2IIZhOQLaVAxcvPa40jbnZMYz6HdhGAwS8hs5dLje0Bx4cHqBUaiAYShrAympBs1NBJps2tOlWA043Y5b66Nd6SI6nsHzuNKKxmBpT3UuvX4Az9f7Z/B72Dh6gUc3Cwn2hbUW/MxSDijTYVz77GcTjUbz++htoNvpoNFjcBTE+PqPis9tro9muolIvKF7WbrVoOkmDO/pjGDNONig2mYFuba4hEvbp8zmZIFIug1g2pzoMBmDs4lg8iHathHDQg6mJCDrNChr1NmIxuvn7EE8mkMvQW4B7WhCtNqOsaHjlUINfb3Xg8gdQrvdwlKmjUu+jP7QhFA3JBZw+Ppvb21hZPo1iqYy9/QOdU6S5s6CfnppEKpnA1sYG7t6+hWeeekryoEopC4eVcbCMx2uJcVEuVeD1cE0bLbMASCauZI/gC3qxfHoJ9+/eh88VlMEgzRy5tSeSSRSLBTUGY4kYsukjIy1qtsUutNjsiCXisDhtKNcqmoyFQ0Gds6xDaPbLApsFOs3rioW88U2h+7uilP3aW8LhqOjeTBfi3k+ggpKiaCyqJkGGd9TuWmjQ5dPEjewn4hLcN6gb1ySNNH2CCVayBTlhbmIsmRLjzVBygWAgLHPTnYNd/Um/h2yugtt3NjAcufHwI09hbW1b/g3tdkNsFtZXidSUAAOeY7vb6zjY3jIpAeMurCyMIRb2IeB1o1goKlJyZKG5agX5ApuQkRgK7b4FDo/m7aJKRAI+BL0uJaeQlp8tlOWAX2sO0edQxD7CIxdPI7O1gdlUUn4LlFS0e0ZaRyf/rmRgnPJH0CYjdTCA02qHx2LBwsQ0MvsHCAe92D48RLE3wF65BYsnILbeuN+NlM8BL2P2OgPc+HgfoZm4ni3WUgTDOcQiS21uekqyy658dhywcyjUaiKbPoR11IbDakO+WNMEnQDOCa263ujIq8JGNgpp8V0jU6EVi9Xax6jfR9jrEKjWb7LJNUasPe6rFsoLejpbQq4RIh5gKu7GqakULF0m7fhRqBYEWHYYsTyyIBGOoXCYR4v7SjyMTCGPocMKm9elZz4Ziev1B/LBAAAgAElEQVSZ644sqLS6OMg1UKySCYljeaUdbksfYab2WGwokVHiIJhs6C00W67UCVKP4A/aEAibqTFrJzIJ+DX0EomGw6qJugQdrYyA7GDUGcDt9KDVGyBTbaA6AMpdIFuuSUrBc57pTZTonT17Bi+9/GmUKkXsHW5iMHADw5D8uXxeu4Y4jLn88MZ1FEolSVlZ9y0wSWNlWV5EpJnTI4k16etvvqk1SHnCysqKaqpCLm8M9npm3VAylMul5UVCGd/+7iqcti7+5I/+DTh6W5yawD9+7evY+uguErEYTl++jIYvhh9cv4fV3TT6oOzomK076qDdyEk+cP7UDP7gd38bs5PTePuNt/DVr35N/gtXn34av/EbXxRTQP2K3cQCsuFn3cNniINA/snf/BrTe9h1H2hOa/T1RjKgkF96YnGYSKkj6yf6Kh3/JrhIVnCj1jAJbBbWYXX9tzE776hfMqaFJtLQmKobOQMZAjJYPv57DUbbnWPwgT4lRm7AXoS/+CffhzEjZIqGiVdUfes2rATVE2IaUDZg5BP8f8kXaKyuvZjDSJpe83WNl4AJvDC9P7/35GvYO00tn/6PoMD/lwjEL/qz/qc/fnlERHrEJrvXVTQIY8vo7Mm8ca/Lq8ztgdWJG7fXFU04oEyrB9G8H78yrSlbJBBBvcgYsEk9FJw+Uhcop9NOT4301NQE0of7omnxQVKuZ38ovRAXBhsJnaAk3PWHCASov3OoqGWygNHzm9x5mu7JYb9clpMvF8epU6ekobY7+LBSl2M0M3w9OXOOGB9VxnhqSkaDr7/xAxmiPXrlKtzUMFopR/CizJxXB82NqL2HigcuADaepIgZbbPJOSUgYJzPDZXRaGmI+pGmzEk9HUOpZ6QDvHGXPtHXnKQYcJrEv2PUVZsL1uMSI4A0aKKEnBqz6SQgYAwI7aJS83vYyBJdZfHh8TO2hEkERAl9KjrGxiaUd8zGIxAMa3orjweH3dCLuBm0umog2v0uPrj2Y/zd1/4Cq6t38crnXsWFS48gny/jy3/5fyMSiOL5q09hPhrA9s13kN1eh2PURyIYRrVUQSw5jq3MAVxjYVQGNnz84BArl1bwwisvYeQM4Gt/9xq+++P3MRgawzbp2461j5wIDcme6PYwwaKCmdytOibHYogEPeDYlRMnXo/x1Jg2Sha/nMyzGJPhChH6UMhE+VhZUDJSkrRrOrbXdLBPxM10z06Kl82Gu+traHZ6cr+lUzsnOQTC+MzRDM3hi2ErU8FH9+8gRRoj3WqdLmxu7optQeCMpm6kX3rd7mNk14npmRkddJQ9VIp53F5bR607xNlHHkY8lcL62h1kjg5ROSzi6nPP4XD7ENZOG5dXljE9twIPDWuo0fK4jX8FASLrSKDA3dX7MlKcnJySu+zS4iJ2dzbU+EaCEUyMTyNAbbCTa9ckDPD5bHYaYgsQPDlMZ7VGAsGQDq1avYJM5gjlSknU41defQnxeESGjEeME/MZA51SqXisL/MaAI8SDLcLR4eH8uvgZs/mheuE657AwObmvlgOv/4vfhNuLzWSFRXUpUpFzIG93QMkE2NyTI4EAug0G/j4oxtq6tgskObIA2p3N4v52Zgm9pQLEYlmHCTNxjhdDAajyGbyaLWG6LZp/kQKrAORqE+TVofdgomxpKJ+KIfaT5M1QW0y97IeXnnhCTz9xCPIFfL44OO7KLcHaA0schHf3NrG7OwkwuEAWs0qZibGEFRkpksskWHfgqN0AfVGV/T0w6M8aH7d647g1QSZjJUqBu0RxuMOxP0OXLl4HpwXMKGBOdaMBD177jymJlO4/v41rJxZEthHmiyZT9lcGeVKG8UCPRPEAsflCwmE/Q6kkiGk9zPIpouIxR2KWqI0hAf4cGhBNluA2xOUn4OYTYMhxpJjSpVoDYDV/QaefvYRHGxtYjYaw6BSh9vmRK5ah3t8HD/96CNcuvwwXnz6aQRsVpQKaTV/bpcfZ85cVBNNX5bV9dv46IN3WHZhxL2IQtiGBWfOPYQnf/XTSIWD+KcvfwXX7t7FvWoHB60e+q4QvJ5x+FwBPH55GY16SUDn+9d/Kj25yzuOYHge4eQMrLYBSpl7yKW3MFKB3Ybbx/2eZ40Xg44DY3PLes58fgfiUQ/OrawgvX+kGFo68ZNtdvvOLYFkqdQ04rEpTdDYDFebefgDPFtsAqX5/PC5n5lZwtTMtPYsspF47fjsZw6PpO3m9P3wcBudZgmjUVvrzh8bR2psQo0k18WlSxe1p9+8+SF8XkbxehANT2oKTCCKnjeNdgWNUhq+eFB7Ppsa0rpZPP/M1Znn74gTuI5kXoxqDQd8okBvrG/C57LByyjxYRftehtL80kE/GTrsYllPGAGHJDOziQR8LkFaNEkLF/MSU5C1g/x6WymIHNKNnD5IvX8XuTKbaSLHbSYJHFqGhfPnRd3nntwOBJFsVjC3t4+TtGUMBLFRCqls3pvd1cGlNT8DnodFLMZ2KwsiJtoNGtqxCfGk2I5sJEkWM3XFJzLXGwM0ehwOuiGnU6YJMGPgLHxCXj9PmxubsqAT0ZjpaKmrLxvvPaUIpKSHU3GUG1UddaxZtCkkBM4RRZT759S8c1GnWDc3NwcohHGGBZE8yfwRTO7Voc0WYfx5HA5tf9xaFAsFeHWdNcptgrBSnpGEKg3rLam/mQdw5qCP4c/lykxZFSwViC7QT5GsKPRov8Nmwo7uoMBiqUG3v/gLlptO06fuYJWc4S1dcq+DjAgY2ZEQzM3khPTmJqaksnt3s46irlD2EdWXDo3jrCPhr6UWLhUM2Rz3C/bSsCgLpzRvDkyXNr0cOLEnSa9tFOH5JdeH5kwNCcFOkMyS0lVBzwBO0IAHj57CjMTcfh9rEVoftgVI4+Gi6FYAjaXV2fD5Ycu6f2Riu61evC9b/8TDg52JM1zBLw4rDYxcgfkUB9xDPDkyiws7Sb28jmxMN99UMDczJjAMUrtDLDk0yS7Wa8r6SoRjYhmXi6WJFEjMHRwmJGnUr7UhdVulySIaQ+Nbg/NzogYpFIfWIbSh0l+BTb6O1nEcqFELZ9vCpCVXvu4zWOVGfEC8xNBeQe47AME6Cli417sFT1+SOr4sU8VGRgNGiMzJSfgk+kur+n4zLiazQera5icnkeh1cO9rQN0LQ55RdDYMOxxYtRpIURzV7sdmXwNI4dNAAL3KMYLc7BHlgifzXKpgWiIEZAOATtkng44CR4OlAZysH+ACGVwAZ/A9+2trGIN+eEGbEKtThxVm6h0RgKBlK7itOPZJ6/i6uOP6R7v7G6KDTE5uYDh0Iu9/X1kc4fYWL+nOGSnYyhpLpOcyKRMjiVVl5xMmpmMcPOjj7SO4omkjFFjsZjWDKN27RYO7Fwm2txhQbPVQDwWkRHr/s4dsUB+70tfwlOPPY5OrYwff+s72Lu9Jr+uFz/3Oex1rHhndRc/uXEbNgdrFw4NmJg0QLmwh14zh8XpBP71v/wSlmbm8ZO3foLXXvsxMrkiPv3Ky/jiF/9T+ANRgeysP1i7s5YqlUpiBbFX4ZlK5qpkWMf6eco1TvzJWJNL5DIcCeSQOavMRHsaSBLQ53lDCSfp/FYKYWhiaDO6/xOW8QkTmP9PjyeypoxJu/Ei4OciY4GgAfdAAghiUx3/u/Gp+nkDz9egJwxryVbLSCoN24FMA5O8dtLfqI4mA4pDvOO0A3GSbY6fvaY8B469Pk5kBGqkjuMbCRL8R1DAdOifSFTk3/3PXxp9TOMfnxd25qOSztdqKbLI6KI8BtG2efDT67exfVhEZwBEgk64bAMEfQO89PxVnFk6jWGbh41JDWBx4Q+ZSA7SX01sX0fTOrIF+IDyF6e8RLFY5HMX4kSbRh2aysuxs68FxL+XecyxuRobbW5q3Fg2Njb0kDGqhK8VCkdMvOFxbAi13Sx+uZlQusDIQQITt+/cEM358qVHRdll6TEYcILGvFD+PAICDjX3XPBcXCwKOGXltJUbDhtTFWujkWjVXHz8RdCA2jc2dhW6vrLpF7Bg0DY2OdITke52zDooVyqiAfKwYgNBp2fqAXngUV8mpsGxARCBkVAwpEVPqiPjoVg0yaPB41Pcmd3mkh8EaZZsmljEMKpHmiBqhlhGexj509MpWGs1JB/4m6/8HzqgH7v6BK4+9ZyM0L7x19+EjYXF6fN44swCdj68htzOOjrVqgwB6e0AqwOx6TFsFtIotkfI1rs4+8gFrFw+h+j4PP7q717Dd157l8w3FTAuH2nrFsXL8JowY5c6dY/dgoDTKv3a4kwKLk4zadA2llAhRUCAG7GunYorq8x4CJDwUKk36fjuUMFGQICb2GH6UMXCeDSFAeOOnC41e/VeG0f5sjblkNeFZDSBYqGCYCiGidkFBOLTuLOxj0w5C2/Qgf30nrwiAr6I3HOddqfMwHrdpnTFNJ5zOX0Yn5g0U3myBbot7BwcodLtY+7sWVTaZIkwMrKk9740u4T01j5QreOFx64gPrkk34RquSpKPdM+6L+QyWex+mAdaxvrxwY1dqTGUjLZu/XxDSVGnFo8hVRyEpPjszKSoTaRpkmkE/aHXVFC6ahLbR9ZL5RXMBLIeA40sbGximDQi1de/RRmZ6dkAMhIwsGwh2AwcExX6wmEI216PJXSwZTPZVUdcnImY1AyWPJFac0o2Ng/OMRv/MbnkUiOYW1jTewEyZbqbVSrTQR8flGI1+/fR9jvw/UP3tWkdmlxXveWPghjY0k8WN3CzDS114YhwKkim16uy3S6IJChWiZbhJRYSkyIrlODbEMqGUWL3gWBIA6O8sgWG6h3yDqyotMY4Nc//QSeeeKiHJB3j3Jyuy412siVKir42f2Uy4xf9IFKpMvnz8lajJ97f/cQ2zuHCARiSGfLKJaoy3OZCRLNMWw0D6UlAr0AfMpPnpsYx/T4OFZXV9Em8NG34sJDFzE3M4Wj/X2sP7iHp595Aqtr9+W7kctVMBg6sLl5hFKxK7o3WRWxsB3TE9S2DxCP+GGzjrQGSB/l/SV4mckU0KE7eY+X3SFtM/deesd4giH85GYGp8/HUMgWEfeFMZcY08jszIWHkDy1iG9975+QOTrCZ154AYvjKTFTSLuPxljExhBggeW04N333kL2cAu5vU1YKe9qj2Bt2/DIY0/hxS/8OjI72/jx17+Omw+28FGxhgIbPpcHkxMriPjiSIUD8Li8ODjI4ubH10Fb/EBoFkNEYPfE0R9UUSveBJpFmXvaaALnot8GYyP9sNun4HRHMbIy/caDqckYxmIJWAZ2FAtlTW4yuX0kElFkshmxwUwBR30k2RhVnDlzFlvbm9jc3FFaAYHmUCyCfLGEYCiioktpHI06CrkMHqytCvijpIXGsQSlufezcGYj3mzXcP78GczPzeH1H78tIy7GRjKak/IapuUwEYRTbaaAuOjz0K5J68yinr4IPDP5PmUa1mqLPUTGHY0E6fw+OZGS30b6cAfJSAC9eglu60BO8iH6cTRbx+afxrk+GfNhdiIOl5XTNzfs1IVaLGIGkCbPxkJT1UwO8UhSCTRuXwhVOv43unhwUEFyagKnl+cko2Gj+/DDj2hyfXhwpEaXoMA496dQGNd+8jYeu/KoJBTVclmMH0p1KrUSSuUcPD4nOq0GErEompx6EjimhjkUkdkXzy0fvXxadTSLRYHxnE4lJyY13T5h3vF6r6+uaprJ+iF9lNFez0LdmAFSHmh0vYUiY0SNNxC/n/njLIRpjkzmgdHoAtUaM+MZVTlCLl/S+eVg2gssKJZLCIWCAi4lEeR+1x+IsUg5TavblL+QzWJXIyN2V88i8ISpBawpGA/OSSGHJjTP5UAkEU9KzuX0jBAIe3GYPkKnb8G71+7gKN3A3NwFTEws4taduzKCbTRLaDdLYm4lxydw9sJFfZZ79+6gWaugWsoj4HJiaTYGS6+GiN8Bl8NE5OZzaYEUBFnC0Rgy+SIaNEccDCVX4kQ54DVMvi5Ni2GDjXWRw41ya4iPtooU5CEK4MLCFCYSQbjsQyTjUTRrdUkvbt1/AH8sgVAyhUqphqXZeUUr0iD5/bc+QKNcR2oijsnZSdxavY/dXA0dG3PpAc+ghYupMDyDDmw+Uvq7WM/1JCeNRf1qDk29FEarXhW93Mm0qVLJeH24Xai3eii2LehZ6GdBj6mB2FeM1qPosk+WFQsKHktOO6z9ESI+N4ZtRvna0CBATCNsVlhOj4YXpOA7R0NEXVbEPCMsTEURovxmyPVA+r9VDXyjWpcpZpPGjlYnKsx9j4fQH7SlJaccVvUM/ZEIxOaKmJ2dwK31bQx9UWxlayjWO/A6bYj5XLCTgQFO8+kVMJDMgdIBMhx6NivKjSF8HqoBhrAMLJgZcyMmtocbIZ9bZzqvCesipiOQoepidHOvr6FbqVJHv88Eli6yxSbKTSvK3SHK3M/tlDICPq8fjz3yKE4vLiqFhQAxY0OzRTKmCigUTIPpdhkp06NXLqLfpbzHrbUIMhj8XtXlBNy2d3blaUaPIfoHKDHCZpNsoJAvyEyUbFTKIff2d2CxDTE5OQHrsIfc0TpsaOLVV17FueVlzIwl8d2vfQMbN+8iGPDj0RdexK1sFWv5JvayJZSqNP6EJAo2ax+tegboVRAPOvFf/8m/QSIUxcaDDXzr77+t4cvVp57Gv/rD/wLhcEJSZ7nt29knsIY3TGY1xlZD7SeGRv8x0eflj8LhFJkJJuaU8gFKLNk4s4E2DT9lzvSkMoMMnst8+AkKnJidm59h0jR4BrDOkrxak3sO+mjGzJqqoffE/YxDQuM9YECsE8+Ak597Msg0Hm+MNDQSAz4bhnlgmAEnAAD7Ee6jAigkGzOfnUDRSXyi8VowUon/l3RAJo0n6W1DLJy/+InsiX/Rgfov4+s+kRfgf/jPnx3R9Zxaqg6NR6iFabVQKVdRLddgszDH3Yt6a4j3b95FrTUkSwmzUzFmgUnL/MIzV3Bm6RRTVDQ9ZdwGDyQ+HNTIMcqFh269Tv1bCz06hrYMfZ7Td24wRKcoGbDaaAbm0N+bFAGyOkl9NQ+1sj9ZLHlMBBtfh8aGfC0ii2OpCR24sfiYqOUEFLhwqTlkvjRNMVqNjlC5t3/yhszgLpx/SMYmpJvTPZpFM+lolA3wuphFZRaj20NDFhr6GaSMenXT7JtYEX52TlakbjteMNw8FE9ynFfKf9JiIWo4GOgzsenh17Bo5eImC4IHHeleLOALRMhpHuL1qKjjlJfXiwcjae5kNTBejLqxcCgmBgTRXn4WSgbaHcNwMEyLrrJv+X5JwR70+H2Gfv/R9Z/g7/7m32NvdwOPP/4EnnvxU7h7fwPf+c73UCnW8MTlK7iyvIBBYR/p1dvwDHsyc8kyk5yHKzVR/gByzQH28lWcf+IhPPr8k7D4AvjROx/ir/72R2i0+PMNM0JsASZR9PvoddrwEl23W+CxjuB32JCI+NWEOanXs0KN4cn1ZKLDiZsrgRE+M6SW8ZCjdwDvJzfMYqkkjSO1351aEyFPEA6bC4fZHOq9LnLFsswF4yG/0Fmnw49TZy+ha3WhWO/h2o2PYXXbyCZEtVHW/U/ExuFxkZJHx96WtPfUtBLMIh2eqDaZAizYOf15sLuDdKmM+XNnwRTZkZWGl3TLb+Lpx57C9v0HGNVbePLyJdhdQYRJiadRpKJqepBtkN2Cmx/fxJ3VezrQWNyeWlxSg360vwvOIRbmFzE7PYdkPKXCkshuWq6+ffkCEBTgfaaWOhKNSfNJ2h4n94ViDgeHOzJHfOmlZ7G8vIhM5lCUa0596Llx4mpL5DiVoDHWSIZXlIPweWYzoRNQfhgjOWm3uz28//51/M6XfhehUAR7R/s4yh4KvCOllFPacDAsp375SjQb2N3ewebGA0xNJrUWCDwQCDu9sqz1zffR7TCukYwdJyqVOorFuhqJTof7BOnTTgGBdPdm8okFLOR4MLpRrrXRojnUYGQMdwZ9vPDkJZw5NWsSO4ZA3+rC/c1d7GXzKBLgIS2fe1eziXjEi1Pzcwj7fEglx7CxsY319R24PSFsbB2hVCaPmwNNOhPbEY75lSdeLTYQC9lwdnFGBlsBsaOo7W0rp5m/zyyfkdQlT+Ml6tndJhmFcYWZbAm3b2+iWOwgGPCg1x0iHrHC4xohFQ8iQLZQu4VCsSp/gdm5GaTTaWXYe300fjJmRwQ0ec3ZxJZqTdzebGFiLqgpLrpD+Ow+OG0u/Ivf/ALOP3oZP7n2E9y9fRuLU9OI+wOIRvxqlBjtRLOy+flF7O7vojto4+hoG8X0PsbjMbhgw+GDfVy69Cgeeu5pZA4P8do3v4UP1rdwr9JAjQ25xYp4bBIBdxhXLj6MQc+K7f00Prx5TU2cP7KAQHgWpUoD/V4Rg84DDLs1DLtW+Zio4LER8AzC7iRIEUcwQvZOAfNz44iw8Wr15B9y5+5tFIp5Sc2ML0UbrQ4j9cxEplptIRyOqaEjHX5qak7njsNNiRKZSnQFL+jMadTLYjWwmdXUd0hvHB/isZRh+XidqNXJ0AAee+yKpt9vv3VNwBUlc2RvMWqPpq/0ReF+zqKrXMlj2KdHi13eAc1GXWce6c2cQvMM4jSfjLGD/X3UmFLAxJagF7VyRoZqdDwf9Vog7Hy0XxAYxDqNUrTJcR/GE174XUDQQ4prG+6AB10yr/xhFYecB+YyhwhS78vRqdWOUrWBYrOLtsWFnUwTpUYPczNJzM1O6qz1+ygdpCTNJp+cyYlJLM7NqzF87fvfx6uvvIKVU8sCkLs9Ts1J3+6IoUFGUrVS1jSWgEKb1Gm+ZoC+EFG0yDzq9eB1uVGnmR2TWVxOXRPWL06XQ40JzUDJoiNlnZ4PPm9AIC4ZBqoXmk0BQZxMkllGhhglKbzf9IDh80bJGa8tnw/WFc12Q9O+Yqmiho6MAVKhKZGgrwB9IHj/+bkJQHBNESymf4uGClarzng2NIb1NBBwMjs3qThFGoCySeMQgvsjTcDo3UBQb2vrHtweuwBuRrLu7OVwf+0QDmcEly5fxeqDTVy/8R4ajZIxbpRwmFnwSZw7f16fa31tFfVqCUN6BLS7CPusmBzzydPE47IhEvIh4HPCYR9ibCyufZYSL753nj8EAzjU4B5MkIZSrf7ICqfHj1JrhO9fW0M63YCjCyxP+3H14bPAoEPbdcTCMU2qi7Um1nf2EEmOicF5fuW0Phdp5faBTSkp/mgAlVYdW3v76MKBBpnw/SGGjR6WI25cXJxEa9iRDGTngAawQ2TLDVgdJgKSQJef5qqsa5wO1WZWO6WnI7QGQ5n0UVrUZxR035jAssElbb83NF5M+kuLBRw1uDk46RggQC7yrEHJUKSdo2UIjx0IO204NRFA2AmxMOhZIDaogx44flRp6Gu1IxQIy4Qync4jGKHUaYBWrwl/gFLXEfqdvgxrB12eo1Y0+j3km23sFJrIVkdw+awC+NyMjKNxMlkbinQmmNyX3p9rZOTkvRkJfE4ErIj57Ih4XUhQLkPwjKzKXkemtWT/MYWGE2+SIoIhmgeaGEPuYxaLE3sHWXiCcexmy9gpNuAIexWXSWbJqcVlTE9OoUcGx+6eWCc1MlrtZMYEtBbiiQBSYxEE/EF02gP4/RGxZQiCUWtPhs/W1rbqFBp4c7BHBitNK+kTwbqQKSdssimzpcyn0azA5bFpKJGIRLC7eRvDXg0vPf8sVpYWMJ1M4Nr3f4TNm3cwMTmF6TPn8aDRx2s37iJdqArY4tCH5z7jogftEgatEhiU8D/+2/8GkWAYq/dW8eabb2JzYxOPPHoFX/ji7yGRmjWpC/JMMgZ/J4069wkO22Ssp/2NaTKmSSfj4oSWz6aYhp1mRkyKPRPICMSyxxmYHsFq5LX8rNyHfj5tN30D1/iJ0ThrXp5HZCpo0KfEEJ51Jm3LyM3YT7m013HqT2BAKSsyKTSGhRrK/cyHzCVza/kKDId6Rsn24dfwfrC34+c3oAGNWbsClNkjGa8BgiMcBRHs/HlEIc8Vvh73f77W9Onzn8ie+JfR7P+ir/GJvAB/+i+fHIVDAaSzh2rSONmjQV+hVEaxUhOt0GYL4+CwJN01JxuhkA1XHllGKODDjZt3sDQ3i/FoCGOJCBIpUmzciIQSiPij0rZ7w145ldbKFWUs16rUFnU10ebGQXScGzKz3ckqYNFOkEDol91oatjYEokjMkbq+WhkNJ9sThj1xIeM+kYWXJy8KG5vZAw6hgPS97lmjBENafw87N57/z09vJcuXUZqfEJIHgsP/nxO+tlgawEdLxo+9Fz0pPISMeR7Ic1f0XAEHmhsZ7crV5a+BtoYjhMDDAhAyTyBiq6hWR9nL3MR/XPggNeDZkyUMHCeTyMjGmTRyI2LkUaO/CScutKIjbonNsJ9LjiHE9Fo/BjRpOacVCfjscBrzOvJP7VZydCEE1dStKmH6uP6B2/iK//+f8fR3j6efOIxfOqVz+Heg238h7/6BtrNPlKRcbz85GOYj3qx+8FP0U7vKuqn2+dEhNq5BnKVPipdGyq9EZYePo0nPvUUAuMJfO/Nd/GVv/6+ACYBFEG/3jeLKl47r8shIMDe7yHksiDEKZfPLVogi0AZp1mMlon0Kl5/MkxYrJDdws2vXC5q6sF7x02PxQ2vuTRPbPgJMHWHMoFrdfvYP2LeOVMiRohHGOHnh80dxPjcafQcAXz3h2+gR/2Uh3RURuPZtFkaiQuTIXymAXC7FUPIzTg1Ng7LaKhinfc8Xy5jN5NGvlrBwpkVsMVnkTFBs7BsDstzS3hwZw0RbxAvPvMsrIwzqreEJpNGx+ckV8qj0WnixkfXsbG7oYaBk3sxJYYjpPcZU+bD7MyswA9O3RmJyPe6tbWlw4dAQiaXMewJDPXavCZtRoP6vNjd2cRhelcAwIULpzEzMy7TKPoRcL1Qu8n7xsmYInPUCDEfRvUAACAASURBVA2k8+MvFuMCBuoGoDnJr/X6Anjjzbfw2VdfRXKMzvK7ilaMxRN6Fmk0xmee73VxfkG07PW1e9je3BC9MZ/NaL842RPMXsDnmXvVQPRnRhd2uyxezXSPUVA+UmU9PJgHukf0KOL7Jy2WWtomacCk6dl4r1o4f3YW504vKi+bzRdlNuVWH29d/1CgDBszGlMxKu700rzkU3Ri79KIaY9AQAOlcgtHmZaJXiImwIbA70IyERG1NZc+QqPawOWLy9JA04CJ4CPXAdcxmQ90Jl9aXMDi7AIG3b5kMzQOowSj3mzjBz98F3fv7iAS9uPc2RXsbK0iFHJgYX5ShqMH+4col2h4SlbNEH5eBy+LAVp38O9435imElBUYXfowLu3CpIvJJJ8ngCPw49+d6jG7uVPvaCp5erde5ifnkGUGfKk1HrsKtbCoSjcVg++/9oPMXf6FHwhH0bDNuIBL9IbG9i4fRcLC4t49tOfwQc3PsK1d69jv9bBx4d5WNw0YoIArHAgilML59DtW1Gs1/HTt16DhUBtbBm+yDTKpUOgX0CnvodhtwWrzQOny4/RyAHY3bAz2s7hg8fnRyQakJs8I0w5NYyGgpqUbW/vKIKUkio+84GQB6XyEaz2IQ72DjQd4+s53V6cPX9e1G9KkjJHeck12LRz0nawvyM9PL9vMGDjxAkSEy4imJ2cRy5LE7gCuv0aJqdieOmlF7G7u4cPPrhxnALSl0Z2aGXEWRix6Lgay3whg36vKZo/t2ieAZoitZqGpu3xSk/P84f/TarxwcG+QEnboIujnQ0sLk3B6YIMu7rtkVhmLgJBDiuCbpoNDjCRDMh3gwwsRctNU8bQ06SS67ZercDjsqPdqpnnhVrzAdSIVZoWZApdrG9VsHhqTClDJlqUbDmjwycdfm56Gkvz89hYW8fND67jxRdfxOmVs2o2221KM9j0dSWR4mSMoBn3T7LvNNVyuASQEzBhfCIB906rC7eDDT6LXxrkWsQ64vyaNGyeBQRJmYwQCcd19tFjh3vpsNtFu9VAgHGP1OL6vZKYsSmiwTLfFw1YDQsAanB4jrAe0p5zfP6fMJfItGEqEd8zGYj8b+6p3CcJPrABY4PP4p5mwDQyZPNDUIfFONc5ZQxKOBrRcJBMF4dMLyPxcUmvKHviYcWz/+gog8NMEdc++FgGcmOTc/LquH7jhlgjdabDMEaBIJbDKaf2s+fPIZM9EuCSy2VQzJdEfWciC/cCsqcGva7SUM6fiiMa4hCI+wOlFzV5AzABh/HK+zSCHNlkjun2huDxhTC0+/Dj99Zw+/4u+o0eJuJOnFsa11qzwwa/l8w5v+QnH9+5B4+f7ICuom7JLinQUT7OCawVd7Z34Y360B3S96WDdneIHkHf3gAJJ3BmYQp9Wxf+oBel/QzaNif2yx3kmCJDPwiXFV42KoqN4ARchBPJoxgooQpMtY8ZMKmhI0OAwwx5BxxnqrPWILA1oEiFNvIms5JAmZ1rkDHQtj7iAbcYjWQDKELZYeKjye7LMdY2FEE2m9N3EuwmA5RDH54N4VhI0YBcc+zH+JyQndtpdhGJp3B3L41yt498pSHg2unh1NyNQbuLdq2HaMCpgVGVPjRu1pw9SUz4Efk+Qm4rxkNueK1MOujDo0QUn/x0CB64aHrLuGfqjNgA9oaYmImpHqREwmYlw86je8C0CWcgCiv3nWAYtd4Q1258hHShqLVlHRFENDJa+u7Q44gm2Kx94omIMUHV1aPMiFN6MguaaHW7kv4RNGP9RLaEWFudrl6Dex6BANa69ADh+c/1Y7Fx4NNEPBpHwOVH4WgPleIhXnrpSVy6eAYBpwvv//B1bH50F4sLy7j41PP4MFvB9z+4haNMHvSPoE6EtT09Gy2dKvr1HFJRH37/d34LczOzMoj95t/+Ldbv3ceVK5fw6V/7PGLjcxhLpcTsrdCHyMlBA8EZ7n1GTkyQ92TAdkKTlwk5ZcxKyLBobappZsx6hwPKoYASDn+GI2OgLjD82D9NgBQbbzI/1EMwxtWlupkNeiFP49ioabaVIGKuNV/XJJGdmI/zT7KrjYSJ7+8EYDBGg4ZJoOb/WGrAn6fBW7cnFraRo7IeP44/lN9AH1anYUzw+1jLnfgb8DPynirJTdJw7usmjW7m3OVPZE/8izb0v4yv+0RegP/y954cKRGgR8oJb7RNG2y2UMT65i4qdepbYjg6qqBWYzgJjX08+NTLVzA3M4Nvffs15TEvz0wg6HdgbCIGj8ePydQc4iFqv21wBZnv3FbxTKfkapVaRUOdYSNuKCV05PVrAyDqxeaVTQIN3UiHMVMaY9JH6r+AARLgh31sbW1qk1k6dUqABI2F7DLVY1HDB3l4PGkmfYVmaW05qd++fVsL4KmnnzlG2jiN82vB5QrMCHZrOs9fJy6dPLxJaWNDqHnoSV6pwZNVUHF6T2q2oeuYTNETDQ83AYIS1ErLbMdBt2fTpLNBYKHIpWMmrkwncGgKxGkGJ5VavKR5Njmlo+cB6XEexS8SoSS7goZI1HMLmRtZtIjZbBiAwEzX/7meidQxFpyccNy59S6++uV/h437d/HYlSt45rmXsLmfwVe+/k30ezY4LW68cPVRvPToRRzcuIbyxn1YB01R1+VcbXNhL9tApWNDsTtAYmEcT77yDNzxIL735jW89ia1vAQgaKpoNa7NHGGx2bdb4bEAETfBAQtYs8YjAZnpsBFloeXze+VCf0JL4v3k5sjrwubq6OhQ/8ZiUtea13RAepxXgBcLuXq1iWymiE6nLxNMRvpQW0tzQV8wBE8ojjac2NjP4dr1DxXXGGDG93GM5onjq3kuDMWL15UUeAIDjNEhdZHhTgSXCAbwd7FeQ2pmEhZmZ1lGiEYjGHZ6CHsD2FrdwENnLmJxdhHy/yYaDRq+mEkym9JCpYA3fvI69tP78Ad9aggoVyAToZApIBlJYHFhSYcr9bHUwzbqDeO50Wwcx3rW0GjRWdsgxE63B06vX7FHxWIWhUJa8YAXLp7G8vKcNJvNZl1SB1Jt+YwQdOGkmYwfHlakkZ0gw3Ikp3s1pxddUmqd+rl37tzD4tISJqemcJBJo1yvySeENE7qfqPRGIKBoNIw6CpMOQIb6NmpKUkwyJpZX1+X1CFfYCHBZUDjPP5bxxRtFqcKCpmDeu2IRLyiqFJ/TbkGGwU+A0wIIJWThRCTPoJBNyrVFqanYrh86Symxiel586kc9g4yGL9II0RR6wjGqxy/Xfl+q7ozFAIvU4PpWINsLiQy1exu59Dq829iTFqnMo75IJMt+d6xRi9hYJejI/z/lDDDMURsQloNrua1sh5OT4pR3nGtpHkOj4RxszCArZ2DvGdf7yGZDKCl158Hh+89xbs9q7cttlcZY6yKOXLchPvtIeYmfLB66VDMkFL2UwK9KAhGj0PhjYPNo/q2D2k7MawkRKJMTWeBDCpCadGl7/9HjceOncOhwf7avyS8YjczDfuPkCz1cOVZ55EvlrCYNTFqFnD1u1bKB4cKLLumZc/jTd++h7urm0j0xkg2wUGVrLBrGItLDB9wB5EMDaGUqOOd974PqyjIQLxZYwcIVQLuxi1Mxj0iwILrFYXrHa6w/tgcfjgcPmkN6aUgQZbTJyg87pl2EfQ54FL+0mcJ4+8FUTkcAxQrqRRLGVEU2W2fGp8Dh5vEJFEXNNe7usEIukdUcgVxWAZDdqw0YQQPU2UycByObzotQfwukLY29yGL0DDqR4WliYxMzOJO7dvY2/vUDIu7nUEruPjMxgO7dIv1+oEy9s6TwkmD0a9YyDYRIxRIsOmMRiIoJgvwuX2Kr6O+x+B00G7jloxi7GxGLL5NJxOqwwra+USPHYbwl6XEl042Qv57UjGg7BYBkreCUZCmtRxL+GaJohOYI2gAUEPNhADOuv3bKg2LWh0mISSQSTuVWOeHB8XKEDzVjbJszMzAvQW52ex/WBDlP7nnn0ekxNTKlzpn8BYQRqjqWHiIhiOEI/GlJbCPZwNtolOM67anLaznuBYk2ezXNe7bUkujD6Ze05HNYQMgK3G8IpnH/2R3PQB6HUxYHFts+g3PxcnlirDrRb5nFjpk+L1IlcoqBBmFCPBhU67o72P8hHWGzzgTySAZCkIULbZBETLAK9S1XlOSRV/cyjBKbwB4v36O4JHJrvbIdaeGiNOG930XmnCT7aTZaQzsFgoiQZ/694a3njnfQSiCZy/+DBu376jc25ve0tO8gSBCJpMz0xjZm5GE2CyxXaYtEHPAp1bBHXl72uYQ9YRzi8FsTA7JrCPcZgE/pLJGGp1Ajgu7bs2hwetNkFtBzo9GyqNAe7v5FCpV+Cxu2BHB25bTxNcTlz9vpB+U3ahNJHjsyIaCQrIpTSBRoaZfFlmelOLEcDuQTZfQYOMzt4Q1sEIPusISzMxJOIEdCpw9oZowya9e67SxGGupqaEporsjUVtFlQ0EujI84KMTsYXEnDjdi4zy2NTAAKyBHWUO89GjyZqBFgIIoz68LksYh/E/F4E3A453PtcNPuDQEf6yxBNpfF1aiKF7e0DDYVcZHAyBSQWEZOTdRzBaJ+f565LIBoBdHMtDBhdbfZwL11BjQkF9YHiL/1BPoMOVCpslLsIBewI0BOq11ONOyADTG74NsVgMjI85LTD77Shki8jEg4inS5JnmpzOBW9TPZgKpXQAMrpccDiot8KzcAHqgcJuHoDMdRaPTR79HoIoTWyo2exY2NvD7fvrZqkjUAMPq9PclfWtdEItfo2ndkEgNik8hfXEodfrEW4B5BByAZa9T4nyjwHGYF3nGnP9UUpDtcYB5b0+dBQEPTsGiIVT8E6sKJeKiB7tIVXPvscTp+axVg4gh///T9g68O7mJ1ZwLnHn0bW7sO76ztYf7CLXKGsz8PBSoDywkEdnXIaiZAHv/fFL2BmZlb38W/++ms42tvF6ZUVfObXPo+lc5f0XinbpYcWmSgciPD+kfmlpl3AgJHF8oZw8m8+GXsGU7/zGWPtdeIpdiIlPpEWKwreYvY4MirMEMpECZoIQ9N3CNSyWsVc5blA8FR/ZzNeBfwSfp3Yy8eGgEpJGI7knUJQma/HvYxyOJMuMDiumc2e+3OTdNPvnEz5ub+YJISBAREIPnFQc8yGJjCg9wkje+br8LOb/ZCgwAiz5698InviX0az/4u+xifyAvy3/+r5EWlOsNANuc6cOCGsBAXurK6rgQMC2N0tiubI9R2Lu/HqK1dx8fx5fPWvvykX5ss0xfLYEEsyFieK2aklJMJjKORLAgVC0aBAgWaN0UY5TUCI3fLh5UIjxY90P5oLsWFlI3uSTEBUnxNZsgD4IJMhIKO64+n/3v6uKLKzc3PS6PEzmHQAxoQwp5uNs1NNJTcrHszUMknL227jqaeeRogFiAz4jGSBE8QTbc2JT4Bppo0eiEDGySLm31M3xMXB1+d75GnDIp+FApFCbYqkCVk59aEzrjFCOjHskFMpY050KHEDbYkGrBg00X04qeT/KwBVkUV8D6R/8zN7BKhwGkg9DzcME33Ca2BiQAwQcNLInqCE/Eqa/PH9lkplbK5/jG9+/S+xsXpPU9sXX/4MCrUW/q//8FW0uxbYBg48fP4MvvDKCyg/uIP0nQ/RKecw6jKBwC5Uu9QGqgMnsq0unDEfnnv1RcTnJvG916/hH37wPlptA6ooklAT34Gi7bwuuwwGXaM+ojRCctowNR5HgCaKbreeTyLGBAYkvTjOaaUXA5t2OULb6LRKireJcOS9YMPFa0ZtKvN6SR8rFMqok2UxHGGcRXEwKHqgze3DwpkLeP2dd5ErVlBnIej2yLiJ9+vwkJMdqza6eDyuzY40N74f6t/YjPNgI821mM+LwUADz71MBqVGDUtnVxT9ycaL02tGAB1s7cJtdeHZq89gIjmOdp0xkQSMSNMyjBQisc1uEz94/QdY21xDMBzE2JjJht7Z2ka9XMPc1ByWT60IDOD7G0skde+p2aMmngdxsVRQDjoPGz7ffH68gRAqkvYwNugA6cwRLl06h4cfOadJM4vvUplAHnSdSPM3SRgmG5eIPteAOWg8Sm8gGs3/Z2PMpmltbR3z8wuYnJ7BYSaNUq2qiRn12mwmlpdXpBsUu6NYwM7WFtZX7yMaDGKCMUPDAR48eKDpHos37h2cHtIEk0WMfGyGVjW5Hg+zfG1IJChjcgrUILBG7KlS5ZoMoNnqmiQTGF8SUoNJn/2Vl1/Awtwc9vcPNBm7t7mLraO8gBymMTDuiQ7eQZ8L0UBA5mmcIFdJha9zktHFQboil2Ui/CNJKALS1476NN2qoFknU2mEUMALr9ciCYSJHTIRX0ObHc0OTeLo2WITpZQO3/6AF6fPrcDudOCdd25LGvHMM0/h9q33MRo0MZ5M4vTiPDqtDtbvP0AxR0+LIVJJNxIxNlQ0rmThxwkt6X2k89mMrtbuwq27B8jnAY/PjXgyInYNCzneb3oxLC5M4+zKIibHkvA4vPB5fPC6Lbh/60M0Sw1cffIZ0MHuIJ/RFJ1U11o6jfzhoSYToeQ4Prr/AKVGH3ssbpmEwhB5TRRDeOzKVXRaQwQicZTrdbz52j/q+XJHZjGyB9CqHMExqqDdyhguvNUFuzMAm90PuysganA0ntR6Z6QsZVeRoB/Nek0AXSIcNBKiDkc2DqQzaTA5ttEsYHPzvpguZ05fRCQ6JtYBG0bpNG1W7KW3sbu5KS8A3liLtQenl+BXD9Mzc3Iypxwom86g1ybtuKPpntM5xGOPP4Qhenjv2ruKk2RjZRvZsXj6gvG9aTSlC6csjw6+ndYAMzQZK+TEiKMR38n0hvuBy0mKPOn3flFCyaCiHI6Z28NuE0M2mXa7jPuctgEa1YzYXKQ7tyhJowzO7USMZ3K/iemZKVy6dEmSCMqFCEr43DQ2qyllgyA8pVh83yObG72RC9lCA+9d3xe7ZHohpek6GwSayPGImpwYV2b40sIcVu/dw/7OLq4+8QQmJ6e175B1I/aecZ+SFp5+OfQCKBTyOvd+Bv7SUNfn1367s7utJCPuMyyEtedbbZryc4LPfZggO8EEvmc+u0oOoleRhbG3lEc2UalWdP4QEOB9ZoIFz5EwdbhkTBA8bjTEMtMexthbFvg2G2LRuBgJBN257/Fe8Fzme2Q9Q/MxU1DbUCrmJWng/kSpI1kf/HUin+SUsVwui2bLmodNFWVCVodhXhDQovaDTBAaCHf6Q2QKFXztG9+C3e3HpUcew+raAwMK7O2iWSmLts/pK6/JmbNnMDE1IaPnWx99rPdKI1h5F/Q4weTLc8oxRDzEDHrKN7yIRIMyyWVyC2sWTiJphsfn9869BzhMU0rRQaMzkMcU8Zfnn34UhVwa+aMjpWUQ2BpLJlX3kI24s7NnABA+f5T9KKmBDJQ+MoUWwlFO00fwEvSqNFDIV+CyOzWtpyFfPGDHzJgPHjtjFmkcTfmQC/lSVXtKoVJDq0+pj0NxjqzzWFdw0M+ngs0wp/SDPpOvaADdMzT2HqnUBP6cAr25d7PJY73qY/Sw24Z4yI3pVFJ7+LDTgs/pwKDTkrcKPWn4WWlgy8QpXrt0piIGDusxrjWe96xXK9Wy6gOm8jDlR8zR/lBgkzHFbKPc6OOgylwVzk3s8lSi6z+ZoJT6DSl1slsQDLjRqnfhGJJNAUQClJGxdiZHY6Tow3g4hHwmL6f+o8OcnkMabXIoYYAq/mx6RDiJAsDu8qDW7MDG4VJ8DFanH7fub6DBdI3uCLXWQN4FDUb1Nmha3Fa6FaOVKTMho09yWoeZUDM6m9N9soC5LtQUc1rsdqqBZuoV/4KgAJ9LohFGImtMuflvbLx5lrL+E/DXayIWDWBpYRndehe7m+soFw/x5FMP4Xd++9fRLldw/cdv4vbb7yHgCeChq8+gFxtHugO8f+MuNvfSaNIY10d2BzBsldCv5xELOPCf/f4XsbJyWvGI3/jG11HMZ7G0sIhX/pPfxOmLVzS4ZC3KZBNKP1mPmp6EHkKsyzu6vvRGUPpYfyBgnQMP1o8n/gMaBLhcujYnkYYnSWtcyxIXEBxRPdvUBP/kl5HM9rSHEKA0U39TP7AeFX3/OJbW9FcBE11OiaKY1gag4MCGv07qthMzQTbzqq2Ph6EEArjXKU2FXgmUxxwnp/F1uI5sbrMXCtAgPEYZgcPEGfJz8+fy7/nvej2rFXMXHv1E9sS/aEP/y/i6T+QF+O//+FdGySQjv3IqFIPBiEzI8qUytvYPpLvNZds4OCQ12MhOQmE7Xv3ME7j00EV89WvfxN52Go9eWEQk5EZ0LIxwKIKJ5BxSsUnR1TwRL5LjCfTabVTLJbl3UyPHZplUfGnDnaQbM07veOrqJ0XVbiJ6iNz6AihXakoqoAaRNC0aORGdPTjYw1H6CHPzC3KjJ8rJ15PRBSl/pDXRXZ+LjTqanskYvXXrliLUnn7mWRUrnOqyoSYwwA3L9NAKkPtZQcBiw2E3uZ9sfH6e69nRAmYxo/g/m11TEx4AfP/8Ny4EHgJGV2OcQ6WNtNtNnKGkDYy2o7+CC/lcQYuQi8pEFjJqhrE0zGl36yDhgcvDPxpN6nAxWaEWQ5ccWgSOcIrN6+jzBX6mTzIxjz29F1/QL1CGDcD+7hr+5q/+HA/u3cFDFy/i6edexGG+gj//8tdwcFRDNBRDKhrCi09cwqXZFO7/9A30Clm0i2mk4gGUGPFn9yLXGuKo0YY95MGLv/ormFhewPsfr+HP/uJbGI7sKkio5yNCz89BFgS9CUiBdQy6SAS8SAS9KuqpBzeMC2MKF49FDf3TbTSf/G9Oy7jJcWMiuMFrRkMbs+Eagyke2ulSBQOrHds7e7CNjiUKfr+c660uP9yMCqq38P7NmzJpo7kUC0QWbLz+3EC5AfPPRDwh0Idgk0CBSBTxaFTPaJv0Ubpee73Ilkp4sLONQrWCMw+dh5sGRqOB2ATZg0O0Kk089egTuHLxETn4d5p1TcOaDbrHGvMfcj5b3RbevfEuHmw/0ISQWi+CSNVKFdahBbNTs5gcn8Tk5KSeLxbEPGwpN8lmM2rOCQ7QTM3moIZNeTGIJ8f195QK7Oxu4OCQGvBzeO75q5JjDIdMEagaiQfRZU7DSiU1QSwESKmemJiUt8AJWMMsb5ODazJ1j9JZuNweXLlyBffX10R1ZBoGrw+bwpnZWWW783tqlYqaq431Nek/OSUjJVeHl88rSi/va7vbFROChkb8RYCtVBxgesoPt4t6Zbq+G8pcs0l5UlhrgveMzCMW+QTzuIfwM7Jge/aZp5FMjmkq92BjGztHORwV6+iNOLEhMNXA9DizmPuYTqUw6HS1x5VLdVSqnBy6UWv05MtCVgKjwlhYjyXicn1mXBqfYYJ06aOcoVDLwduifctN1tZwpEhJFrGUK/TaLbRaXRVGiRRd663Isuh0mWi67FEagaANPpcXqXgIxWwdDssAfjdjYmuYmojC7aQesKbMdGWSs4ihd0qrBwslUf0+ipU+1jbqaHVssNFJ0U5wklMjFggjJOJBLMwkMJ5IYGZ8DhZeSy+wv7WKC6fOYWJiBtUe47PSCIX9GDTqsLZaWL19R5PC/WIZfbsLzb4ND46KsPi8MjdjARoJpXDh7GW4nT7Y3B7sZ9L48N13TE56cg4Wp09Rf+gW0W9mZMIEmwEFYPXAxu+ze+APhgXwcn356fhOo9ZmA163A8lYGDMTk2h3RvJYIW08m91DqXiI0agjyUa/N0IsloLF7sLq+rrYZ5FYBN/+3j+iVmLMpEdHggwKbaZZkua91VasJp/dXrsvg0GrlS7zwMOPPCRHaeqna+UaLE4/FpcICHhQqdZQKuVgsQ/g9nKCSeNVxlyOo1Zj41UWwCFTKWpMeTZZqO+uay1y7XEaSd+PXqsi/wyy5OifEPJ5sDg7hsPdu5geD6FRzcv/gBPJTncoGnaz08H8/BQWZmfV/JPtRcq6bUSPlxp6nYYaC55z3D/dvrCa0XKthXtrh1jbrmJ6cdxQpQtF0ew5iSJ9OBmLyBOBUqrXfvAD/Pbnf0uNPc9WshGYWc8KlQUmgQyCAhFN4euaMBIoY2PN4pKNBtc33eQJjnFPEXXZwimiT9N8JQMIJLAKSCellwaynFSSIWYHzVtrAtV0bjIiWUyBgbxtGJGampxAmnHMHrdqEw0oBECY7G7+XHrG5HJ5nfFqctR0stZgk2XRe5APBdMenARfGcdX097Bs4hnO40MWfRzL5UGW/I2GOPf/lDX2GZ1yJ2/kGM8tFUAs8XmxMbOAf7hu6+JNbBy9qKA7vX1B/oZ1LSTCUIJBuu12FhcKQocHNy/fx+Zw7TAFv7iucGaj5+hy8gyJi3ZOVE31zsW9WIiFVdDz6kgo2HffvsaDo9KaDR7er/cg2wOesn0MTc1JoYB6zoyQMjIpHSq0eogkQyhVCyD9gtsxJw2J4Je6taB3XwZNo8Nk8ko2u2eInpvfnQHH968q8hXv5fxmMbr5PyUG8uzMyhX62jxPHATjOqg1Rth5PRibS+D9tBEa5Nl6RTfuiuvFIvDjk53YNIsGGHbNfnr2qc5fGEkHJt8C5CMeOFEH36XTf/P6FE2upTM2eTb0DNDHE1w++hTLtjow+NzycCZbC9KF7iPROMx6fjlH9HvYjwaQ7ta00CAEj+rww5n0I/DcgFr+wUUqz1UakDQx+6Mgx4negOLkqnoF2B1WeHxumC1dBX/YCHzwAqBJskEfSsM+4CyLoISbF7JQMhns8eRcZxWDzAxMY7d3W1R/l3+EJp9C9zBCBweLzLFGoq1Fo6KNN0tyiwYNBC22FU3MmxLzw0N8Wx2JFPjqJRLJjJQTKPjNdglyEIvAcq8TAOqgZRG2haxMCnBJWjBYQDNFjm1JvDH89nE8JlamaAA75dTDKMuxsgUYLJWKYdKOY0v/NZn3lw89wAAIABJREFU8SsvPoVWsYw77/wUN370FmgDfeHhxxFaPINMz4Zvfvd1pIsNDOxkMLpkNDhoFTGo55EMu/G7X/o8rjz6qCQ5165dw+r9+zh7egWv/toXcOHSoybinP5ioMSqpj2Z75HDt5P6nAApa1FjaGqADdaq7D9OaPWsx833mVhCXpMTJgH3D+n2bVZUKmUNYuRhcCxVZo9xot3n6/H7DCvAtJgnE3+eSexRuMjYh4gFc+xlJvknE9HaJpKVrFXuH+wrBEhwkGhhDHpTr8keguCDEgmOwVGxBI7lAi6/kXwL+Dhm1p2AC/q5x34HSlWjHNxmxfzFxz+RPfEvo9n/RV/jE3kB/u0fvTyKREJoN2tacH4fY3RKOEhnRPGlU+edu1nUa9SnWEW9i8Vc+OwrT8pJ+Hvffx3X39vEXMqJM6enMDYRxfT0HOamlpEIjytr0+5zCN1kfBs3xUz2UA2GoeQz9mIorRF1paZBZtYpNx2DevGhZxGXSKbUtHf7bRUQPHTYRO/u7ahpID2ZoADphjrMfeYwkyO0lYc3G3ZOzIFisajJYyaTwdNPP6MYFHkZDIyekc0gtTtE+RXBocVraP5Eb1WUDIfarDTJlcYGKkRorkjGAw1FTnJERY8StYFO9aa4oFxARj7HESF0oiWKHfQzugTI5RjJFtJE1LixGgSQgIqHWaR95psymmmIaCSuA5UFiqISqZ2mePpYB2muJWNL+ipCpCUiKMANw+0UxZLMgnt3r+Mv/+J/w9HeNi5dfAif+uzncHdjBz985318+PEDeJxBeJ12rMwk8aXP/QqahzvYvvE+7I0K3Ja2TCWzzQ5KQwv2a21YAi585tdfRXB8DLfXdvHnX/4HtNojDDlJPTaLIu2fulUbdeONBsJuKLpsfnJMtOt8PqtiksjoWDIGB81WQFoV0VK6JHMyYj6zmsV222ySMg6yyk2aCQe5YhG1/ggbe/toEkTgBMTjwVgsCa8vjEBsAvlGF/c2NtHstjTt5P1LJlNIpdg4lzRN4q7JKSnNV+S0PxphPDWOeCwmp2+ZJnb7AgnoL8G1VKrXsb75AAsrS5g/tYDdvW08WF1Fp95CKpbAp194GZPJSTgsfN5bMjE8OmB8kjG8YpGar+Tx9rtvK7c7Eo0IGDjcPxAaHQmEMD+zIKCC8gVSbUVNH400EaVjLJ9XmlKSZUIQgMU2m2xeJn49G1iybo6O9rCyMo9nnr0qc8KdnU0EQ35NRaljFBCmmJyenmGad9LfoFqp/GwCtbCwoEkN2QBsYGhCxCi3+YVFUXMJClBmEwpHNWGcm5v/f9h7z2BL7PO87zm9t3vuub1uxxbsoheCIAgQJEWKtGRSJaJK7NhKsUdjOx+SSZnkQzKZyUySSRzbY42VWLJEOVJkmWKTSbEIBCAsgAWwve/t/fTeT+b3/u/l6KM/eDyciS7nzi4Xt5zyL+/7vE85dAvfNST59q1bZkqHlKDdJMuc99RjOl/eewpuy4k+NP2hmeaD/Hjo08xWWk1ARDS+FRWKdU1OjWs8O25oP6CGu0yHyo5nrEiHbfTiiy8ol8NAbKTLl9/XXqmm5sBjlG/omwBOJ4/NWOxbhClhraGD3YKGA/w5/Gq2obWHtX9QlDcAi2CoEHnxk/g8TGpzfc0KbnKa7965p+1tqNI0Pk52NIKFchiFBYvFPFdgGMF0GPWtkeGgYbqFLAMHc+iflu459Ji8IUN057Cv6WxalcK+kpGA5mYSiobZFE5SY9P0obS331Qs4VelSVMa0c5+T7v5kQ4qGHphzIW0AZ2kT+lEWJ1GTd6hT5M4tfvJtvfpxNKMXnr6RWNqxDJj2s7vKRoLq7i1qfBwqO9/97va2NpVmLU5Pa8b99b0cHNfo1DYsSk8Po1nF/XSC5806cbKJmkfJd25+qFa1aomlh5TvdNXvbynUQ9TqH2n5Q4gHYiqN/ArEI4rlckZ9ZrpCUUUEafm3ozkLZvW0CZMGVwJTTvOJbO2dl8edZTLJjQ/P23mlT7MbpEiBEL2/KFnvnv9pgFwvNYwYcZzU/rEy69pdX1Tuzs7RnlnCgtIVqXJH3UVxuQrm9bTTz9rZm9379w2kGx6/rgmcouWCOGSUkYaDFtCxGxyO39a+D0CxiBFBcTGCJeJDOvdTExrNbvrYLkAbNEAlUv7SqZiZvbba3eVy6SM9ry7eVczk3G1GwVB0IOCzB2ZGkubRh0gddQL6dhySulURNlMTP1u3b4XcCARjahRqymJMSUsueFI1UZT2/sl3XpYV2fk0cTUuAYe/DrwQRnT0jKMlYay6bQBA9/+5jf1xMWLOnnytNGMmSh6vSNz5F9dWdH87KxNrRtQYX3spZaBrVDfmZJx33OeEO/W6ZLyw+Qc6RK0WfLCOd9cIct65f3HWJiinbUIuO4Z0dT51ep2rNiFxoxZIaxApnYPV1YUT6asMKbRBJQD/GcqS7NjBorcpz4YCm07r5AkOUdyv5PkeH22XijGd3Y2DRQCnKTAhxnG3mUv8/uh5XPu8vrjFM76wXAYkzY0+wBA7WZduQwRZ67MbLa72tkr6t0Pruntdz/Qsy98XMFQVNeu3TCDxFatbEaxrHsW/vTsjBYXF83LZX/vQDev37AmhfuM+Ln87r67ByJIqgAT0DRjvIoUEi13xP6N1/2pJ5/S229fVqFQNckI58f4eNpJsxpNY7hgkkeNZekSAakB47GP75JHwcBIjQoQsBQLBfXYqWUzfHy4t6dYJiwfCOHAoxMnT2t7O6/V1U2F/R5jtFSqDXUbfX3s9JgY99CEB2nu+wwz+hp4RvKG46q0h9rcq1p0HsMGqPRRpqy4Lnv6Vivhi7CXb6rds1AXe7zIlAiJSUd9WpzKKuLpytNvivksdHGiZs0/igmveTs5QIfBDzVUrdEynX6Y+1Qeq51beDjFE+ZZgNlmr9lTYDhUNhrU6cUFDVukLklNXEATUW3WKrqxXrRoRKDydIia02MMRq8vJG8goCoMSE/f+eVwFfQ6yiXDJrccS0SUiocswjqTzVlKBN4pnW5f1XJFNRrMWNQm8oA2eFgUy0U7fzsjnwKJnHoen8UQYsh38/6G6v2O/JG4kpmcGQAywYc2Xy9XTdpEDdAdDk2yxT7NmiSwa/I7ajNqE+4bmL6cfQ5Yc34omHeiBgKwI3nj4YP7llhC3WbT+E7bJuwwB46SQqidGQbCoInH00omSGEpqlrZ0c///Of14rMXFRpJ7/6b7+oh/i3lpu2l5z7z0yqOwvr6n7+nzXJTA6gt0Oy7dXVq+1CotDyX1Fd+8a/rqaef0lvvvKN3331Pt2/f1dzsjD73+Z/R8y9+ws5cAEA8IBj8uCGIu6dN6x+JGAjC4MLiFqmTYCXgP4KB5WFz7owHAY4ds/VIDkvTfVTT8rxp1K2xP5QUmxm7+Sa5M8ReR5Mfuf7kSOJKXUPiDLIOmn7OtyPNv2MrcA65dezkCY7qT4/Hz7Dp/6HPgJM+HwIFFmfsgMS/3NCOvM6Y0GRvgLHmseZMjflwtZaTLJl8YjDQmWde/onsif9tG/p/F1/3E/kC/KP/6W+NyCeHbgvFrtFoWxPaGw5UqtWcC/TVdVWrzoiFpnZ6Oq7XP/W8zp49o+/82Rv6izdv6Ph0WOfPHdPMwoTGsxNamDmhVHRMsUhc7VFHLJpENKo8euJKwRYGi5nFmkikbGK/uLBkTRg4HBcui5Zm0GUHe+Q1n4CgGZ9ROEBrJqoJSiGUw8fOnj3UHDkXeCbjNItmXEREoaUF1CzijQV7//49ra2t6YknntTsHNpOCu2oTdehFlOEEMXGJnKbr2+fLobwKF4QFkHfNjYbig/LMqXU7HSsmSEVgZ9l8SEYuYCkAmq00WT3rWAwczSjoVGAhI3uB43N4wGJxCXbmQTCFPAF/W5CFAkpO561y7/TJgmCJstRx3m8NM08Tp6XRZgEMB507qFs2iNnUh6/yTa8fl279q7+1R/9jh7evmlF3Gc+/wXdWV3XH//p93Tr7obi8ZzpAMPejj7/yov69DOXdOvPf6C92zc0GQ8oX6zIk/SrNPBovzNUL+TR61/8KU0vL+vG/U3909/6I1Vq2GDT1Jkoyt4PnOLVbcnfH2oqHdbcRNbMKwFJAH+cBMKjE8uLNqEuFIp24PLkOURJkXBMELSoGefAas6tIPnEwQ1UrFS0V6mo3sNgsKyxlF/jqYymJmY0MbkgfySjb33vDTUwpBoyGSsrkYxZc88EB/q9TdtxFPYxZXWPC4oijfi5x86aUziobCgYVq3aULVeN/nBwOPRhzeuKp6KG3VubWNVrUJNx07gYB/Xx555UWNxGheo8Bjj9ZXN5LSzs2sAUKvXVb5c0JWrV7SX37OmjqkTv2tve09zM3M6e/qsyQkSsYQxS8jrNiObYd8aB0dva2p7Z0fdPgh+z0CBudkF5QsHiscjKpYLOsjv2oTnpZee19gYetA9bW6t2/RtBu0wDJ+GS92gUDrSDnJ5MSGgiISyZiyNIL4h6H1H1lADCASCIZVws4Vym0AOkrREDAAE9k6/27f4uyvvfaj8wZ4S8Yiq5aZJGZhuo3tEm0mTjpTETHni/D6vnScYunU7PUXCAIx+azBwWWYCwXMGwEFaAQq/tblujQf7c2e3qNde+4ROnjxpRqsfXb2uB2tbqndctBCmTAANOHYvL85ZTnS9UtP66pZKBbTNHnO1bneca7b5Hvg9RpdNpmPmwXKwt2/r9fHHL2hre0erq+sGIJnUJ+izyTPNTWH/wNYCDUuMHPRuW6l00lgRgCycGUygWNdMkyk8KLA4R44vzikTC6qa31Wz0tSTF2YV8nXkVdceP9PARDJuDucbmwdKJNxUotro6qDcU7Mf1MZeT7V2X0NYDVBVk1Er9Hus+d5Qg87IZAozMxHNTI3pqbOXNJbO6ezFi+a/gD/F6p1benD9hh7dWzGm2Cc+/0UVWx39w9/8bTW6Hg39IZv4xFJpTeZOamn+lDWMwVhEpWZd/+brX1cQ0DI9rlA8qUblQLXdVWlAU8LrFVN/6NOo71UkOaZEeswYPdnsmE0rMNjE7wGNKJIz3renn37CXsObt26bJ8biwrRCwZFq1bz5D2Cqxjk7npu2lJRqra433nxTHcXl9/I6hLSzta0nn3hBjz/+lO7df6RHKw9VLOzbtAjQpN+tKByHadbTM8+8oHNnn9CffO3r2lpfVxQTyVOPaW+/YskbAHHDEUZ2TgtNpG+/6zN6NBFV7PN+r21FVDTujOgsrhedrQE7znCXFCB+Flxp/o6ud3wsLd9ooI2Ve+q2qhr1G1qYy9kksWm0+qG95+CcnKTxuFe58aCWliYtgi4eotGIyT8cKQxwMBzavVOqlE0C1e6NdH+9rJUt2GY+5aan1Or0ja3BGWyl52ig5597Vh9eed/A+ScuXXLGdS1MjJ2MjvODkhSWxTwyLdzviwU16sTMIhVgnfSscXZFNfI9plJMqgDipbFMzlhVnDWwlpAHcscz8MC0jNzuQZ8pZNIab9gBxtozIzmvnUvIDzibYJpsbm8bAMPXYMQMBZxmKJ1KO4lUNKZ8vmCNdZSawe88D7hzj0yIi6W8ev3mj2nPpVLR7lzubF5LgFnAVGqcI92tSd+YinsDWphfsgauWioZWw5GBUajw5FPN+7c159+9wc6cfq8AWJ37j0wMKJeK6lZLWt0KFmMppPGwjp+7LiKhaJWV1ctmWF2ds7uiAd379kZ7mdYwl6nlmg07W6lZqIbYF1xnk/kchariT/B7t6eisWyDSGQOMHmou/GjDoYcnR3eUeKJcMaI/5zb8em+l4m3nWaRRgY0MJ7Oqi1NCClxY/XBtRo/I2YsA4VD4e1OD+lZrOinfWSzs9FFMM7yUNjQrPSMy8T9OH4gBRLDfWGeH34rLHtDTFkTmh8LKFgv6OQgRk+ra7tWi3J+0qDNj01aWyMbouGt6BgwPkEuDACrzngM3xA3jSZS1rTCnMDuQzGfUzwYRTW8LCivpRH25WuGnYfjhToDTUeluKSTi5Oqt9qWGxpj2FGLKm7W7u6t1FQhbvGIy2Np+TBE2lAKhjSHdzjAaAwLfQr7BspEfLKM2hreiJp/4b3ATGmNP6+YFidvlcb20gHMioVKwaQdPG+iGLQGjD/lUq9qczElJoDnxK5OX144662D4o6qLYUSaU0t3xKuZk5DTywJJvmyri3s6W9nU0Nuj3bYzTDsCpPnz6t48vLtp5Y5wxi2PPmxcHkXG7yTG1Mw9sfwnp1poPUMYAZ/Gnr0Qdw4PyvJiZy2j/Y+3HzzAAJ8IGEMVDT27evaXvzgT7/uY/rZ77wutRs6dobP9KDd9+TtwWjY6iXPvvXFJk5rm9cvq4r99ZVrLflDcE2amvQLCiillLhkf7Of/I3dOLUSd26c1ff+Oa3bVgwPzevL//CV3TpiWfNC8sYOGNZe154GNF8u6m/X1FMu2EB4F9h0i6GijB3ndyYvge5EGeFTd0xgT38d8cwchHnJtc6TAqg/3HGys7wkq938ee+Q+ava76pOSwOcNg/9ENj8OjivtnrR75mVhuWK4dDwoH1XPQoFstrkRzsK2SYjmHM97t+AvaWY0NxXhnIYGzQgfifG+i6s/ro+45ACr7XJAWHQAN/P/HEiz+RPfG/i2b/3/Zn/ES+AP/9P/jiCH0wUjcm25g+ceBjAhKKR7W5c6Cbtze1scGEziGr01MJvfzyU7pw4azeu3JN3/r6X2g2O9LHXriopeOzmpqc0WRuXslwRn5vQPuVvKZmJ9WpN9Rtt0y3DJIFpY2mhYuURQm9ClQW9M2Qt0OKPs0G1EW0S/UmfgJDa5wpGqDmlcpFbW5uGG2aKQEFCR8092xIZ5hF/m9f6WTKEDHiETEaZMN97GMft4MKAGF6Zs4WPlNNDq5GC3MnnzWdHGo8XjY6i5/H55IJXOao+QIcHoggimwI/jteAAYYHAIhFHNmmhclrxq0L6KDA5oy9O8+VSslt8mhjoViCvgjRr2mSIHNgHkO4AzNNI2yIarJtDwjIg0Hh81+yDb9UWQfzTENLQeA0YGtyXZFANIFaEQUiQ8e3tAf/eFv6+6Nj/TE4xf1yqc+bXT6/+O3flu7RXT6ccvHHXWrOn98Qb/xq7+k0t07uv8XP9KovG2O392AT+vluoqDkSLjKb32hc9r6fRj+uZ339Qf/Ovvi4QrowPixQJrQUOlknHVS1UFBtLx2ZhOzs/YlABDLqZgFKLk0vZaDZsaGUMCfd0IdDRgsSxcWhQ7yFfsfTJHV0AcmUYcvddeOa8Do/B6bKI4N7OgM6cuqNOWuTo/2tzW1Py8au2GdvPk+TL1cDIR0FIKUwpMt5bSNnGmQFiYnbPCAoCA1xxH2FQyY+66kURcjU5bj9ZW1e617RNtOXTNRCSqS2cv6NK5C0pGEurU2+qP2maGmEhkTMtKXF00mdCNuzd1694tSxCYmXXN+e72juX3Yuq0OLtohRaNO49ha2vL1jA+ArzGxDMiNckXCuZJwHQTVouh8u2WRSgCuFXrJYVCPr3+6Vc1NZ1TqYRjb8UZ0uCF0IUKWbGpHDQ/1hBnCL8LwCZ/kLeLjT3ABA+/Cy4VKK5nz503XSdgADQ7kxcEQ1rf2DzcrzJQ48H9+7r60U3Vq1Wb+LZbxAoCuFGMOVCNyUUi6Rg7NANEFTJpLRY5F6DsAeaRLoBuHMAMyVJXsBgO9nfNnC0ZjztKo9djMUvLx5b05Z/7eb3zzmXTTNaaXd1b3XBT/FFfE7ms+r2WluZn7HHduXFTvc5QqBAGA6IMcVYfWeSTGRMSZRkIWKOKXnh/b98ApGg8Zs7UACWcN416y1g2nHXtBkUzRfHIwAsWMOuPSeJRLBBFGO8/553LaDdylWl7+cvZUwsKjppSp6p4cGTZ4ZEgsgSYTV4nHRp5Nb+4ZAVbo1pTtz/Q+t6BBr6Udgo9PVivqkNf4MNHhqlzxJIxUrGEWsTx1QqqNjn/Rnrm3DE9fu6iJufmDPS6e/emage7LAyVDg60sLSs5177tH7vj7+udz64qdbAJ6FRH/WUzIxrYvyELp5/1qbiHeLf6lVjCtSLJUXHJxROJTWTS2t79a7ymw/s3EAuMBj5zfQsHMM/Imo+G9wLaFkd9ZQm95iLuMVjYCxt2mhAZKZl2Uxc5dKuaXFnpydUr5UPvWXCKpbrunn7rrHUMpMnzFehXNzTieMndOrkOWOE4Dtx4/o1Y9YCIPd7DQ1aeUUzEQVCfn3m019QLJrTD7/7fR1QYB5bMLYRKQew0Wh2AORp/iPhtEaDkHmJcAfWmzXNzE5pYjJnzADWAJIopnVcATzPVDqh69evWtPI3gQMyIzFFYu7qLFSoail+UW98YPvS/2WxtIRLS/PGpBhMqse5mp+o8qbttePhlc6thg3LXU2GdNEOqOxZEKba2s23Wdy3qcZ6/ZUafm1tlPW1u5AmQk8L86rVm8dgoGAo0HNz06rVMjb+iWWj0YYB3FfgGmZR8V8wc4Q89oJhuyOCjJxsjgy0g9cEgPgTjIZN9o29yX3bT5f1OTktCVpcO/TVEPv5y7g/mMNQF1mjU5Ozqpab9jdgYSA58/+AfghntWkTNBcNdLePmahHXMax/8ICBsmGGcMTCJYRaw37h2ADZoYagI+eI9ovploYugK4Mh9izYYfxfqFApp2B/Iuvh5R7pb9jK1D9Nvzn4zc+127XdzxjK0ADR8sLKhr33jT5XI5DQ9d0yb27taXd9Qv8c91dMIw1XkFzAlolFjYsFw2djYsNeOx8hdxnvx3uV3bfIaTpPY4c7kBk0D8s12xwAMXhdo5osL8zp+bNkkZvfvPzKGAMJH6kdkUjTKI9gSDfKQzeTdJt3z8xhRxw3B6bY6NhBpQz33+9TotIwBAXOPogDPjEq5ZoDP3FROY8mIuq2aKgdljUelc/jPFLbVG3UVS8SUL+Il0VcM42o/NQ6hvz7lq23tlNqWPgBr4dh0zKL5YK3xWjAEIzpzQMSfgW8du2/Q7jM9D0WCqgJgOMsLpdPEN5MfT7XoVS6X1d7evtpduUhDk1MEjBmQL/bkiUplrgGIAB4p5ZEWskGlEyH1hj3NHltS1+fXh3cfaivPayADuTHexMgQXwam8Lj0exgcjbzqNdtmbpgMS7O5pJIx3l/A5IS6xHoW8xp0MAXFRJOC3TnkA47CG5jMply91+uboWE8OylvOKG+P6x7q1u6/WBd9c5AMwsLmpiZ07FTj6tUqWvo6atQLCoSDBvwtLu9bmbANP7cT0Rcn33srKOFLy7p5IkTxs5dX1s/NKDDw8BJWdkzRMJSt+YLeWtwp6enzIgVkDuTckzHowaYvzPUYB8RWfjgiFHg81nqwjuX31ClvK0vfP4V/fRnP6lkIKC9u3f13d//A/VLNcVDUaWn5vXal35FV3ZL+t6Ht3Xz4ZrqDPI4zwZ1+TolLU+n9bnPvqpLFy8qXyzoT77+Ld24cdtSQv7m3/qP9eTTL5j/GfUffQT3erVcPTT9c/HqDFk4UzgnSK0xzwDzzaEW4b4b2RmVyWR+zDKmZ+CD/37ELLaI9qgDFo5kyuxN/j8DFP7NTNc7RFb3rXfiv1u0oXltuXMIiRDnnzXllk5GT+BqBx7TkVHgkcyWn+9814jUjTrpSo8m3zX/LnbRsbePng+PmYEEP8P+HaNFTCIBCwYODOE5w/LgLDffA8xoz/+Vp8BPJCjwP/4Xf92MMksF0NGQEvGU0aSJ6KExqjV7eu/KXW1uumiQSJhIsqCeeuqsPvbSC3q4sqnf/e1vaGFCevz8cT317EVzrs4kcvINiE0Jyhv122Sy12zZRHhzy9H9acpcRN7QmnY2nLkMWxQHsTgcJG4R2+S+z1QEk8CycuPEHUKD72t9bc2QaCi55qRL9rcZdThKOZcolGEOcxoaUCqKQoAE0P7zFy7o5MlT5ikAPRKGgcWEWMySiw9kIzqTJ2dECCrPxuYxmHkGunX7+S46jcklTdgRzQYgAwSU5woiCoOADWwOsofxHzS7jUbFkD6moThSozsNR5hUxOWF7uODDub8C1wMCiwANylHg8hNzHPmIjD322DIGhoAEqMvhdwm57ECTjBRwZDLUif6Q929d12//3u/qa3VBzr/2GN6+rkXVGi09b//s3+u/XJXgXBWPk6AXkPjiZD+wd/6D3U8kdS1P/u2go28+t2qqu2aij3MxDpqBzz62V/+RY3Nzmljr6L/9R/+tnYOGiYdoBEzfRKmRD6P/JiDSZpKBTWVSVqMTjLu6G4UcTg2B72Y1xQNvecAYroMUIJZF681fycTl4MKsIn3l/cSSjZofrNdU7vXUt/rMUOj3NSC5udP6s6tR3r4YEXZXE7VVkM7paKimaRKpYIGvbYVt86YxR1qR+uJC47igikwKDkX3BDknPSM3sioe1BUoRXeffBAN25eswkKko2FmRmjy77ysY9rfnJGvWZXiUhcQw+JH1HT4QMM0CyyH+88uKv3P3pfXfR0k5P2u/J7+yYxefbJZxULx8xIiwMYaiDSFgO2muj4MAdqmGxim4SGQxdcinLMEZn8Mz3oD3sWYRWKBPTMs0+q2aoZVZ/Ls1wpGluAxg3vDz5h3tDwUs9RuDJFcoaeGNN07P3AuRufDTS/oOrZ3IQmpqZMw5ubIIY0YX9fWFzS5ta2+QTcuX1HG2tbRlsGGOJyQq7RbnuUGYNt4OQDTLzRyZVLZTPsoyHY3MAMkh1gRBSb2KPtpbibnckaW8dAjHBA6XRKc3Pz9po9WlnV8RMn9eyzz6k/GFqR/dbl97WbL5qR5Zkzp61J4fP4sQXTu67cf6itjT0N+9D5Bk6v3h6ZTnSEIZTpop37OGeZa4rc+tzc3LaINa+faZIJ+Rx1l5MWwojF+TiaH+wJo/jhhn2oyWQP20VsdtuOcYMNFGfgwnRao1ZVUf9Q2aRXE5lHG9yYAAAgAElEQVSIIgHoe4BWHgMImYhieAVFkyaAIma7kFdHIeUrfd1dLWuvBF1cmphMGsA7MzWjgNF2G5qayeqgUtL7768qRHRgOKDlEycUjnGPhJWNhORpNbS1tqZTj51VbGJa/9fv/7/aq/QVwDxKQXWHXeWmZ3Vy6UnNTh/H2si0uDvFA9268p4Zp4UyWfVgUo06qu1uyjNs25vq9Uc04szz+JRIpXX+wlkzhgJUPX/urIGoSKrwroAVgXmZP4hWHFlQ3b6uVNw308iF+Snlsilb5zAMMNUrFGva280rns6q3ffaxD4WjmtyIueMMVtt3bP3f9set9fblkYNdRolBSJQ0sN64cXXtLmR18NHK0axhzFygJGeJQ7AlnMMs2gkrvGxOQX9CQPIi8W8lpYXzAgTqj0FudFKDSBrWVICUohWEzPPnrnE4z0BOyCViSuBBACWwOaONtZ2tLe1Z9TNoHdohrCZNFF9PSsy0ePDihh5iL9kn5XM1yQVHWk6G1fUB3gZVgzz1ximrQN1+i52M5aa1l6hoQ9vPFSzF9H5S6fMXR2fhZmZGe3t7urcmdPKZbO6fv2aHj54oIXFeRUxGw4RGVt0qTiBoBXSNGswsNDgcjZyxvE88SjhzjxxfNlYBBWLnvUrnUkbs4B7lWZ7anLSIjmXlk6YKzvO9zwW1svk9LRW1tfsfTFgNJm0SS+Sk8zYmNtndh/BqBuYV42xMSi6y2VromEu8B4AtNpAAKqsSQMdY40/XcwY79vAgAPuKjO2M/aai+7i3iiT6NJpG1OA85oPmgjuq3KpZj5HAD807hTU3EEw+phwA7wACrAuT5+7pHp7oMuX3zXAhPWERwPAWRRjVjTy4xP22GEr7O7s2rkxMTmh8dy4tjY2tLu56c6rw4knXh6c78gIoK3zPEFaYTOeOnnMAPDNzXVtbe6p1yAmkuhV4jtjxiyqt5DrNe08NHDgkGlCWg4JASSXhBMxbe7sGBUd88tas2HadFhlm+ubBlKRnpEKBzSVTqiwV1XQ19X09JiOpUPKE/kbgBUwVAeT2v5QyXDIwPp2Z2DDjHyzo+3qQI3OCG/RQ/nnUARrhH1SKhpWOoYJ5UjJ2CG7rtuXj0SAQZ/T1OQA3Ad84PmD1CAAU5AoS85l/GAOEx2GXqaozgGeO6rV7ttZPhZ20oRsOmWvRWp8TDcfrKgjn9Z36uZrwLSfu45BFmAAz4tIVJOdIKcFmIj5NJWKKBnyq9usKRkPKxoPmU8RYGy9XDa3e+ohM84OhY3RRcQxRs7OaDaggTeoYmug8dnjys0f1/vXb+u9qzfk8QWUGc/p2LEzSqZyFiG5ly+Y5AhfBK8PyWbD1mWjgc6/pkELCSzAd9aYXtMTk1qYn7fmnqEJQxXSP6x/OGTZcP8BjiJdoeGEzXfs2LLKxZLd29TWnAPOSR8AdWiACTVApVqyexIguFSv6fbdayrk1/Wln/m0fu2Xvqx6Pq8777yje2+/rUGxrEGjo94ooM/8wq+plMrp7Xur+v5b76vWoVbvKBYcSK2qFiai+tIXPq2nnnxCW1vb+uY3v6179x4Yo+OLP/tlk+pkszlLpSBNh73Kh0v5ck29m6IztnN1otHzO47BdOQZcOQnYFT74dDONeqxvzyZh9EIqGt+KuFDSUGfNDInA6C/IFWKOpB66aiHMEbAjx3/Ayabcuyj1o/ZAu5xOT+BI+mziy2kD3NsgaPHftTTAFRSTx8BDDxvvp5zhMfU7XcO+yAXX3iUxHbkx8bzgUXKz+Ee4rX4K6NBm4v+5H3817/xmRFvFgvT7w2aHpEmstFuqtauq9MfaWWtqCtXHhk1Fjru9HRKp08v6dy5x/TB1Zt6841rmk6N9KnXntVjF04qlUwrGc0q5IkYrdUXDdp0gfi1XqdlxkogSJZPekgZptjlgmbRQc0zMw/TbQVskdJcgECzibiErTEx+QB02rJWHj0y4xQ2ESkE0GPQlLEZPXhPWz6t1zSG0IZBv2lg7t27Z26jp06dMTABfTOXuJkVBvxGS3MfZiV0uBEo8B3a5tAwLks3EeTfTCZwKAtwme0hJ70wBG9kj/moIabgMBMO0PlG3UJ0+G8wA9C2QolDMzgc4kRK0TI0UMAoR1wbhzQjiz/zBcxAjQ0PXYnHaDQeLjOjHLnoPoqGI/MPCgYo+oAz9WZHjx7d1je//i/16O5NK+Ze+NhL2i6U9X/+89/VXqkrfzhrqPmg21Qy7NXHHj+nv//Lv6L25ooevvfnKmw/UrVeVGMw0n67r7rXoy985RcVy02o2OzrH/2T39PWXlntHnY8jpZttjP4PRBHGJFyiYiWpnNGxQUtp7GlqUb3OOy1FfD57bnwnFgruPYy5TEEN52x93pne9f+jSIKQGfoCarRbqvRKKs/6mt8ekqxTE6JsVltbuZ19/YDpWIxnTh5XJ1+XzcePFADSmDAa3RCfjeNvvt9TXufc+PjTkrg8erJS5esYWaTc2FCXw8g+8BIje9LxPVwdUUPHz0wWjATZ8gjU+M5nT15RlNjEwoQ82TSHQyuwPV9GhvL2aQFbebNuzd17dY1k+Kw3ricmIhO5ib1+NmLigSjJh8A+IIqzweO4nXoxONjBiLt5/e1vrHx4wkSX0fKBRTbeqOu3qCrSo3Iv5HOnT+jJlIdPOf8uFS3TUdomjHW0BDmRNZRs3HvLhWNxcNFwCXJ2sO4DeAmM8ZrVTbGBhT5xWPHbDrHe0jxSjQkFx3gAPuHwnXl4Yp5JiwtzFu81+bWjpmLhcJehSIkjDi+PF9PY0jcFBdws0nmucvrDYf9tp/CEfasR4l4zNhO7AEm9+aN0HNgI8aFNCgvffwljWWz5jnywbWbpp2Guo9LM+cHLCVbl0xc6oBA+HOMtLV1oEKRyRKXHxrdhjEzji5Ql4uMr8fAjDGZhBl9GTbTYWMBiwfaLsZXoLW8D5xf/Q6zH8v4MVDA/F0Oc6n5fRZHynP1DZRKhBWiguxAifRpejyikBfq7Mhi5uKxiE0/KMYALpn+xwIRO1caTBrxVvEEtblX08p6TXuFvsW3kWoxOzOl8bGkNGqr1qyp1u3p/oNthYYRiwmst1o69diSfuqzr+nMwpxWbl7X22+8oZde/oQ88ZT+l3/8W6p1PfKHiRGMGngSS6S0NHdes1PHXIOcSuj+6kNd/vPvyTvsKTExqTbAabemdmHXAERjf2HQOPQokR3X+ETO4vUyyajF4D3//HMGQh3ky9rZzavbR+fbU6FcNZ8M9sjmxqpSibjOnGSKSmHXVbNR0Xgupx/96B2LqYynJ+QlxWZIUgPRhimdPHHSnMNp/n705ps2cSY2U6OaRqOGRr2WvIGgxsdn9eprn9NfvP2eTcSyk2PymZ+sR5VKy8wAua9g+oxnJ5VKTmgsjWFsx3x3lpYXbSKLJID3iWhe1gkeBlxQFr83wF06as0TsYtMPHNT4wpgeOb16spHV3X71n3LEg/6I4oGQwpaNCPJET75fX1NTE+q1RmoyX3frqpRL2h3a08hT9fApLFYQOp3NJaOm9wDgA2PCd678Yl57exX9HBjR/vFvsYmx+ULRpXJThhtmUY/Hono7Jkz1sxfvnzZMYrUV7tPsdrW7m5B6SSxZNQhNKPsCUzvnGaZZrzTgmLMHVaXH38iGpwoOl0YgIDeXptiT4yPq1Sq6PTJs2bmCSgQi6JJryk7mTMPC5pu2AEU4gwOmESyfyiEMdXLMxFlCtftWrIMlG1MY9m/R/FguNYT0wpzoVopmzeCMXrMIwgQAPYV9Q6xflOHdYPXGifuLkspKDv5AODtOOkkBvK5iDFiS2k2YDVxRsHksik2GeCBoErlmh6tbenylZuanFtWX37duffQTOUYf3MPwQDDywQmlEtyALgASN41j5TZ+TmjFQGIMKVtmV+Oy1FH9oX7PsDV4QFm9zTnEu/93MyU+S1hglgtNJSK+c0XKpn22fPnMbb7I+3nW2p13H1g83XLUMc936tEJmG1Sa/akG/oUY+zzo9BJM0JSUwyD4xUJKxsIKC5yXFdu79mPiYXZ5K2vmne8WaAFs/AwD+QokjrQpxhAdUHXm0WKlrdb6reGyk5RoPVJjRAAeQ2fVndEfUbdmHeLJC06h0pGPOoP/TaMAEgg8fTbY+UigfUaPQUDXsNDCZak9et2x2q06NmcHrqyWxCCT8TeoBej3lUcOchsSyWqspXeva7SJGJs8dwZzejA4/6fr8BdfFI0Opm9Uaan4zp9PKUmuWCokgHA34DqHlgsOYA9SvlqkX0JhIWZaJavWHMTs5M7j6ee18++WMZ+eLjankjerRd0K37K+YyiS9XbnxS8Wja/AgA81kCpPwUigcKhmGZtUxSSCoKaSaY7mFyjHSSXoIUpsdOnzLGYqfVtmhRG6odgtnUUI160+Q6ACQ0kREkDSQ5Vco2FDwCz3hNuKfYX3PzcwZqMdAzOU+nq0K1qtt3r6rbKerVTzyrv/Prf0P59Q01trf1na/+vgaFqjEHMF9NL57Q3Euv6srGrq7cWdHDjW1jYAzbVYXV0nQ6pJ/+zCf19JOXtLe7p29+49t6+HBFY9mMvvDXf07Pv/SKDZy4hwEFqP1cvKCLrKXXMH8BYphDYRvKcV44P2ck0QHrQdwQ0dUBRwam/PtRqgDNNucI5/5RKolr2t00nr2EJJHfdeQtYL4w+GUc9gM8Lns8DG/+UiS6DRbMass16EcybueNBasZM0THxD1iOvMceM+O+qCjLvZI+mA+EYeeVcYQINmAaMtu1xlRspIOh6b8cowG+Vh+/K+YAj+RoMB/8/c+a56VGNM060w6Dg/0Xtu5T/eH2tgs6623ycJl4kajEtXy0ow1UNdv3rUpa9Qrffb1J/TU8xeNypeIjCkRStolX+3UnYbV61Mxj1OoixwCEIBGTAFgMRdenzncsthZpIAGNFd8kKGM3g9ql5XSNMedlk0J0DmSwcsFCKjAQUMj4iZ0NAwYirjcTKbO6PW5mvAxABQ4f/68RbkxMSG7noMQgzgWPdNpCgAeExuRJhPGAB8UDkeOonblHWptTLs/GFgh5xp+jEbQ2oAqDw35hEIMCIALMzQ9Ln6aTWccyM/ClThokgkadi4PN813UgU+uXwoFmhYnWkIRZS7gAAIuIR5HLyOR/QlLuWjqEVzX++QmR4zo0H0oJtbj/Qn//r39OG7b+uZS5f0qdc/rYNqXf/4d35Pd1YO5I+My+vD/K1qurbT89P6z/6DX9Lp8bT+9Hd/U7XdFQU8fXmCIW2WWiqN+vrML3xJM2dOa2U7r3/ym1+1IhJTKp6L9TkWGzlSNOBVIjDSdCam44fyASZ3HHS892jX0M1BQ+R9oOm3KSkgDswOQB0KGTts0WUNrRHlz0YbTwEoVj4zDzvx2GPqKqC9Ust0iOQ7T41nLYu9Uq/pw1t3FMmOG8XTO+rZhUbM4dTUjDY3N+31pKlkUj43M6Ozj52xog0HXhgfvKcej2t2w1xy4bAlZGztbBkThAQF9sKLzz2vmdykogEmuRGbCNRb0PfxfcA3IKxwPGGRgX/x3ju6dfemEqmEociAAuxd/ATmZxaUjjPJcvRadLOsC97fUqVkk6hGm5QGkkS2LMpsLItzetKonOxHmudOz3kQYObJZDM7ngZ3ViIW1sEB6QJDi8ey4m7oXHV5X/g/+HuQ8sH65iKH+UNRAlAFYwI67NbWjhXo5y8R0yZLViAdwQCeyGFx7vUbmLG+smb058mJSXN2r1aITEWvRxNM8erYI+x1CvBisWJFVaXCVM1vTvsUSuw7dMm1mivimZhBheXi4uzh5wLCcf7cvvNAr7/+ip0l1VpF9x6t6dbdNedQDpjg9RlLCQOwScwv63UlYwmLXq3VWjooNNTr8VoMbTJl6+AwdtOc1C22iam/28O9NmRl8pkppn1WpLCm7fWKAXxAo5Ya1Za5xgOWkl7g4rQcqOAny84Ho8qnRCJogF1AQzUrbflHQy1O+zQ3lbRmNRYJKBz0G9UXcAcQjejMfqtt74GHqQdFrderfRyoK33t7ve1tUM2tF+nzyzq1Jllm06//8FV7Rr4GtHy1KIatabuPFhVPBXVE0+c04XjCypsrKu8n9ev/6d/R29+eE3/2z/5HVfp+6OWKOCxRiyjhdkzmplcUiaVkScU1N1H93T9vTfVb9WUmZk3n49eg5STPTsrcdYmN90bisiHfGdhXn7vQOceO2Gu96dPnTQ51O5eyT6bSDyGftWaLT1cuWepGoByC3OzmprIaYApnZ8c+bqK5ZLu332k4SgobyRj591EdsYiO5kUnlg+pnQ6YdGdH350xfZbv9fUoFczsMRDEzDyaG7xnD7xidf15ttvqdNrKRDCW8L53Gxv5RWNJo0hALtlZnpWyVjGivpWp64Hj+6ZlAXwKBqHZcNkzkXf8fxxvobpEAkHbD0iv0rHI2rWq3YuJsfHLUv8vQ8/ssLc6yUmLK5UNK1MMql0HOp0U/X6jpaOzdn6R05UqxbNfItEi2a1qXRUmp2KKRLwGtAUZf1EggqGYWUhEUqqVG3KE4jp/tq2dgt1BaMZi4aMx1M2KW83msYUWF5c1NWPrure/XvyAyLWG8aAaLMHBhhHyrmlk1qDfO7QJJK9bNM1IoE5i+LoYzEpZkrF42A6B8U+Y4AdEqJoOK7s2IRmZxYUjybt+Q3RoJs+nhivriXuWK1h/kXsP7+9zllLSPDaucTX4dBPMQvTjwlnIhEzBiGRkTTAhfyBgRUwF/gs8u+H+7bXRU88cl4vyaRF2yK9AnzgWmbwQJQgDD5+h8UXWvPstzQDGEpHrCfOMfZ9rUrSSV1bu3l97Zs/0tLJk0rnZvVwZcOYWBaBjEmlx2MMC9YME3rLB9dI9+7eNUD+2PHjxpSi1tnf2dHmw0cGSMIMwOTQDMcOvXlIjjKC/BAfh74lsTz5xCXl93fUrlVVKZQUi/kUCkJR5mDCU8CnemuoQrlr7vkwjqgfiYHkMdGF4/Xibfc0wB8CWQo3zKGxs8WejQbGHlzMZBTEa8c3VLFa0yfOzdpZhZkyA60+d0/Ip3ajZ+kZsJUAHQe+iOrdkdYPGlo/qMgT4sT0WOqRa1B8ClLfwSpqwgswsqXM0oAv8cDsgNznog2R/FlKA//tkM0VgNpv96GToBLpR70X9vS1PB7XyDMw8z6iZurtrvYOKuq2hpTX1gjDsOIuHJJJP+qrPeyr1Ruq35XV1XxOJgM6Np/VeCquarnIrNXudzTtPI5KuW6yA8AWXzCgeg19PnGinPlhJzXF4yccV2PgUSA+rtowoA9uP9LGfgVkQhNTOS0uLCsZT5uUGNC6UcdzpKZI1G/gC8OJbr+lRrtqcsMeHgHdkS6cvWDDEGSRDEuIEebxAOzNkYZkTaurkWmsqQ9I+eD1cmwaqVat2p/GFo7BZAKsb7mYO0DpsYztT4aAsG37Xq+K9ZpWVu+q36vo1Zef0Ve+/LNm6rN3767e+pM/0SBfUYTaHbbOxIw+/pVf0Xq7rz/6zo90a3VTXYzFew1FfV3l4n594bOv6uMvPG/n67e+hXzghk3qv/QLX9Ern/qsMTrMzBQ/pb6Tih5Fldt9bg79UWfSZ5Ioks6cyfjRZN3R8d0A1NLVWOfo860e7zh2AWC9WWbhv8DPYxjDUJFUB/e7j86ro+b8iInEsMSxEgCNnF/DEQiBybjVx1afOnlRqVg0c1UbDP+lJDT+2xGAafHwhwyDoyhwg7cN5GMruccGiEtdagbJfffcjE2BrAFg34AMjpGhTjzx7E9kT/zvc3T/E/kC/Fe/8WmTD3Bxd1o9hUMYUIVUqZPRXld/5FWp0td7799Wscj02atkOqTxbNLo/6sbOyoXa0r4/Xr1lfP6+Cefs+I+7IsrHkyY4VrXO1CpUtTkWFbb62tqNqu2qdn4UPWd9hi6FfnSzgvAJmJGTcFJ2OnHk+mUTTttwYN6mw5yqGIhr5WVRzp+/PiP6Tv4FeBqz+XORcmfbFiaFp4vNJm1tVWtr6/rscfOmhY9EnGxKeZd0GhYZIqj4zhTRBBCmk0Xq+zcQ/nTJpVGH3OXHZcej52Cgud4ROnj+wc9tMlDQ08xWAIUsEvHgIuemf1BV+PCo4kCqIDWTwPN9BGaFs/fabijh5vRIfDOBAQ30Z6BIdDwKBAxleIgoEnjwyQUxlpATzqwwtKc3Ztd3b93Xd/+5h/o+pXLWpydNn31QaWm3/r9P9Sdtby84ZwgIQ+HXZvijUVD+uInX9XnXnxGd9/+M91/70cKD3CJjmuzUNP+oKdnf+p1TZ05pe1iTV/96te0tlU0Wl4wTPSjx7mrq69U2K+ob6TpdELT2aRyY0w33MEDUMIku9tqWJY1h46ZNZoey+NAH6/X1hIHGWASzRWmTTBQuORZy9DxZhcWNPCFdPPeivJVKKJxTeZyyqaSlju8urGpvWJZnkhczWZN0xNZ5/7eB4jq2cSOqTZgAIgyVMr52Rlb03yyxqBtMbEyOQpaSq9P+/m8+QFwqTGhr1crevUTr5hkIOQN2Z9QC1o9zOA4yIm3ayk1ljXztsvvX9bVGx8pGIYCiPt2U/FoTCeWjyudyCo3NmnfR4EM4k5DTIOOuaC526OZbDRsagkABckNcGosnTZwCTQe5gYGQPt5Egt8uvjk4zZhj0WDlgJhFOooRTlVE47SYZNY0NDW6xUlE3ErSplMcQFhXIqnQL3hYvUAn/YO8nrswjl7v2bn5oxOzXo0vXS760Cr/sD8EtZW142OiMkXr1u746QQ1uxjRIWxT3/oJiADLmU8NXAvDhj7gf0ViQSsoUP/yOswPjGmyanJQwod02F3cbO37ty+rYsXz+vxC+eMGrm1l9ejjT09whDQjEYHGnZHmp7JKoz7cqejifGs8zIoVbS3T+QjOj83HbBEDD/Uc/a9awIAVXj9WKOwDFhb4RDFhdcKilKtoUa7o2QmZpRQQIZyoWYmT17OIOxJOH98I5167ITqjY42tw6MqRKAFwudPJuwKK38NueuV7OTMSVJaBiQI03kGOdIx6b/gDmNatXYEejtaZzI+iZ2bqiINrdaqje92t2v6OyFU3r105/Qxtam3njrsvaKJaXTWaVCSZv+rG1vm/N3NBZSLhZQeDgyNsxPf+Fn9C/+1dd09c6qeh6XFiBfWJF4QseOn1Y4kFbAD4V+0rTQxWpB7735XbWqecXGp20q2C5vatAkAz5kZ3Wt0dYI3Xg0qqmpCTXrFY2no4qGArpw/rxJr6r1nprtkYLhlLyhkO7cu6f+sK1Hj+7bvmVthYza3JXPM9De/pYePHpoKRbRsRl5fQmlM+NKx1IWj1itFHXy2LLm5+f17rvv6NHKPcnTUb/T0GjgznKfd6Bhb6izj7+gWDyllbUVAxfJr55bWND6+qYKhYqOHTupeBTHf6JMsya1g9Vz9foV3X94VydPnlAqk7IpzMHBvk3b0OEOMJUcDk3GkMkklB1LWSrIoNsy2viQu2Tk1ZVr17RfLFpx6hv5lJuYVTKaVjqetsfoGbXU7ZWUSgbVbVeN7cNn/mBX9+4+UDnf1FhCmsqFlEkEFA9j1Bcy7xv23lEqACkNCL92ig1dv4Mm2av5pSWNj0856nwwbPGrc9PTNknEPwRJzqP1LTub7Xz0eK3Z5W7heygEuJ+4O0nl4X7ErwRKNsIhJtjhkE+ZDBMsjFmbmp4a0+z0tDmf4zMznsma6fH8/KLtw3ACza9rutnr3HnmCUAz5SM1wKXJuJQgR3HleSbjLmPcagBkZ9GQdna2jfWHpxHgAKwBohQxpmUazzqo19oqF5tmOEsTQRNAPCCyCscIwGyVuDZMCwEYfEaR5rly11M74fWQm8iZ1hqghGJ6c2PDPHna3ZH+6GvfVXJ8UqncnAqVpu1BIjit2ByNDiWOPjMJtHS+ft9ACAxw+bnIYPYP9jXq9fTg1m2TSlht4PWb5wtMJ8c87FqaBKAwxT0+P/Nzs0pEQ2qT7rK7p3jUp5APTbHf2HwYIvIYK/WeSvW+OkwsDVkdGQuKMxDm6QgWVH+kHsALHYYlnri4RzwNAKRinpHS8agiiajdo5eWxqxxZS8woSa61RiPPmxMOibJMvd9X0iJ1Lj63qA+vLel7WLJmhiXIuVVKh6xc3HQbqjb7DpwghoJphvWrCbrIubTBvJ2dnNOAFBx1ziJGlHTbpILA5L3vtvHNNGreIDGy2dSBGJtWdrYzQS8SHmkiBlWR1StNZ1MQVLLTIBHSkV9ivmGSgS8Wp7OaHKMlDCieauWBsRazO9XDAStFqsWX9gHtOGXjGRSIDTl0zM5OysjyZR8kaS63pC2S02t7Ja0sV9W3xPU7MKSJsbHDhveiBmEA+zgzbG7u2/rlIl5wfyFiDT2Go0fUHzU9+ipi0/Y2UGsKfVPs143GSWDE9YerxcGm6xt6lbqfAYm1PwwctgPfI9R0Q/rZvb/EUUfoIYBBp4Y/Fxj3I6kg2pFj1bvyOdp64Unz+nv/vrfVNTj0/s/+L7e/853NCqWlEFm3BupF4zo6Z/5onLnLupbb36gH75/TflaQ/1uU6NOVdOZsH7286/rlZdeNODu29/6lj766EOrm//az/6CPv7K65ZIc5QaYNJgi9dzEggGBvQp1PaAhyQO4Hllt/bhwPDIoI8+gdeBWpWGnT13lAJgAMHQDSHcOet+Jwwq9qWLKXcN9xHA4PzMnPs/9QZ7lPvCfIfwPGHIetigu7rfpZS5foCzDUaDMyRkz7uhY8Dqa8d+dmkK7vkeGhxaygDDR8cmMoN1kyA4k2++3owHh64vMlDEnocDP/4KFPgJlQ/8d//550ZsvGa1pmgkoUQ8bZM/GoRCrahGu2sF4Y0bq6pUobW4izmdCtsEvVTGCGegpamonn/ucT3/4iVbNJnEhOJBTMyiag27qjWqmhjL6u7N6xoOOnbBQxPiQM5oRV0AACAASURBVGTTsfgw9klYJJBzIefgMKoMecAgWGEacmeWga6S5gMUbGtzQ7dv39KFC49bU8jzmZyiIHG6eovlw7QFg46wm2RyeK2urmlra1Nnz543Wh/NC5cxbuhMbCjiLL7vkA5tlBxowc2Wi6I7jNc42nCmcQ+TywuFj42NISJTzJbR/KFeu3hEpiB9Yy0Y5QoK03CgdqtrUgF/0BkLmvTB57TZUOpotE1C0HPoOI+HQoPLCiMWHisbndfMwAPLiD/UkJkmzrmGOhMQwBV3udPwQbUdegJ6+PCWvvG1r+rqu29rdmJcP/fzP696t6/f/sM/1vUHOxoFs2biQzEEDTUVCWkimdTf+49+VZHmgX7wh/9CKuWtwc3XO9rotHT2lY/p/Mdf1MPtPX3969/Tw5VtyxUGsKBJQlLSbXWVDEm5eEjL0zllYmSXx4yyS2xXKBI1t2bosRxcDjV1Zok8D3dA9q2xodlCrwbCC90SQKXSbCmcSCscTysxNqGrtx9odWNbqTEcyzHoojlOGQsALTn5wnB9kamMjeHX4OjygAy8Hxje0HisrqxaQT4zOWEoOYUhLAD0cLjEs45Z0+hv682mdvd3rQBEJ8tU4tKFC8qmxuQd+ayRCHgDCoSGZjzH3kC+A989EA7q9v3bBgoQTQfzBid7LtzTsFy8YcXCKbswAMzw7GCaZQVWBIMa/ASaRp8lohAzUeKZFhcWLEaR19YObgwJB117nJgOXnrycaM34iXCe64RcA7rh8tiqInctLa3NoyJUKtXFAkRywWqP2YNLtIOmlpAAUgdUExXNza0fOK4srlxLR87ploDXTQXUsSAPvYv5mMUlmhL2bMY7t2+ffuQ+u10b+wvzggKKC4ypuudNj/HTXcMvNBQ6WTUZBnkXWP+xkW7dHzZzpsikYMNKI5jdo5trK9qaiKrZ5990pr11Y1dPVjf09bOvjO2BFzq4MwbUCTot7i26ckJm/CtrW1o5PGqVKqpXKmZeSUTQDMZa7Rs/SB7wMuAIt+xpUL2dwoei7ryBbSxfWDU22gSUKhm8YMAEcR1sblJ//D7R3ryqVM6ceqU3v/ghh7cx1QyZEauqUTUQIGJsbhuXX2gWGio6YmIJkjz6AAkhc0nAz8WohQDgYFNf5nM0WxxJlAEYrAnb1gHeeLZ0traKyg9PqlXPvWKVjc39f033jODISj4pxZO6sbNO9qvlOWlQOc5MRk3p3Cfzp2/pO+9874298tSICZfAGDJq9T4pJaWT2EvppPHzpor+e5BQY1uXVff+4H67ZJCiZxNsrrVTQ3aTPgD8gbCBvJ58aygqRwNFQ555R10xIjt4oXHzbMgkZzUEBnb0G++HPce3lG1WjAH/uWlRdMfY57FuK1WLejhyl1jCvhDCXn9CaUyc5rA76NRlt/jt7sL4zwmLffu3daDh7cJHNOwB32cgikgDbvW1H7y9Z9Wp9fXtasfKQVwksE/I2USGQBr1ns0HLPGNUDkmAdKekHvX3lHe/ltTU1PaWFpwboRzjMKSO4eo5B7PHrm6ScN/DKmV7NpoBdNUiyZ1pWPrmmvULTv4+yAlXds8Zh6nb6xkZgyRqPI0/xq1nbULK8rneDOiRizAPlVF6d7vGMyfi0tjEl4OQx65kFCGWgaejmgLJwYU77W08ZeVasbJWVy05qdXTAZXTQU0eqjFYsk5s7G0LLcaKs9kHlBuAgvHLGrdl4CqAOm0yTjmQAjkPeXfUKhaa7vhz4C6Lu5/6IxF5GFAVgsSsTlmBnPMaFH4sSEfm5hxiaOsAO4K/i9ZtxpPh5M6og5S2h7e8vM2GzCPo5cbujkiDAPg6Q/hAx0BaTkjIUd5vTleF3AABra5/rqpgY9r4oFF2NLQ8Tk/sSJE9asA+yiKoSxtbL6yBpvahxYfhMTkwZ+4e/EPclzp9liAs37jIEtDJjvfP8tecNppScXdFBu2LQVahG1BlNkzmHOH/xeyqWKPW9iADljk6R+TE07d/FgQA/v3FLb2Ivs+0NpVoRaJGj3hxkqHw4xiOfk9V5amFHEhyS7qFa1rclMUAFoz4dNwmDk1cgf0la+qnKja40cqCbvAwvRSzpQl4k5wwyX2GK4ADn3IQeeUmdEA7IkgnQqqWKhoNl0VBHSWhIJe77Q6NtNEp58dsdx5+AfgkdCNBpXqyd1fFF9ePuRMVssuSfgNUYVA4jAsGM1Rx/D5e5AycyYCpWGKs2u2oB9PhoZwApSGVg3sFAZ1qBcgyngGJ7VBg0RA5ah3ZvdAbUYcZVeA2MB1W3CfKhKhanA9zabnMUOyIEdOT+dVSI80AAGBIOMiTH5PQOT6OEjRcwmP6dSampiLG3GtPjO1Ost85chKQY2BzGVaOJblH+huAbBmDbyNd1Z3TEGhTcUkzcY0bFjx5VJJG1YBuMSo0vqlzax3+aRMXLeFoOW1bN8FA52jYng8wT03DPPKR7DJDFsNdv+3q75lCUOIxB5vScmJizFwozqLLUAlpyrhW1azklqTJyEm77jOUWTyYvs5W3u274jCYXzoNkfaGOfWmZd3VZRLz51QX/3b/9NTaQyevNb39SV731XQTyJSMtpDzQI+JU7f0YXP/VpFYcR/e7Xv6OH2/vq8p60Kor7+/riT72qV1/5uA1s3nrzR7p8+R1jNnz5535ZL738KTunjqL2qG/c3302MKJx5kyEQYwkyGJQSVI79AE4OmuO4gcNdDwcKh7R+I/c+qlRhqPeoS8ZiwWGIJwZZ2hovc1hvOMRsGCGhSZBcvJCaikbHB4CV2Zejty579IKaPAZaCIvomc4SuIwfzS+h5r6UB7tYs7pU1w6Ao/P6i97f2BHxOz947/zw6jRDWgA6ENOEHA+Z5whrFW+b/nikz+Rg/L/3zMF/of/8osj3iCitbot3ly3IXvDrjZ2N4yq1Wh6tblVVbXSN0dm3n0iW1hINDusoKXJqF568ZKeeu6CIWRjqQnF/DFz3ux4esoXD7Q8N6+V+3fVqJUs8xm6KgucBpgJbCyRMECAxpcJuZuyuQgmLgso0Rwg0UjEdPlc0qwqDANvXL9h+jvMhpjkomfs2rhOZlJHs87ljd4H5ArSy/17980l+Omnn9H4eM4OZ+L/aL7JHzamArEcRsdjs7mIOz7Z+Ed+AkajOUThzLnTIgcdmMBzpFk0HTCNjGW9H9IUxzJ2yLEJOVxBZaPRjOLJjFHOQRlNKuAqisN4waFNgzkgoa5zYBm6iivu4RajeeG9wWALFNbRepxRjkP0HBLIYU+8CxMX0PVQJGGgwB/8/j/Th5ff1KmlBX3hi19Qud7U//2Hf6xHO1UN/WNqdqEueQzpxrUYbfUXX/+EvvjCJV397te1e+0jDZptNfrSgUc68+pLOvb0Eyo02/p//uXXdO/BlumBodsBLBE1B3IeD0jzuYyy0ZCmxhJm/EOxvnuwZ0kCvA5MZ12uq6M2GmqJgWCzaQaXLhUCA63DuECyxdG9+HwKJzMahVJq9Ly6fnfFEjaSiajGs2nlxjMqlSv2ub61Y40mjBcOP6aQGNxA32VtVyo4uId0+uQpm1DPzUybxhxaZaNWscvTNF9oI03OgSlawGiaj1ZXbJKEMzXGhMcXlxQHle+PNOgOFfSHFIu794NJlsd/6IXQburB6gM9WnskP9Myn0f5gwOdP3tO0xNT8gx9yiQnLM6Thh02SKfbMno9BlJEDrKG0Kod5PPaPzhQt98zap8lcqAnQwPWd59bu5vmffDap16xCNFiYc8mkrVa2YoWQA1qaUCyHlUdjBOM5TA0rGNOGND09IxJKAAC0PdSyCLPQad/7OSiFpeXDIwzRkenbUAKrxnmRDgXYzpGc/XowUP7e7FQUrVCceq8KLi4KCxMW3eYn2vhashXPEw1A4oABByu03DQq4nJcVUaNc2SMNHA34S8ZRg3Tq8PU6RczOvJS+fM2X17r6Trd9dUqaEDRqISV3G3LH8QCaZXqRg+Dq4pJWoIJgru17y2nTaXM9pBzIQ6NuGPxSPWlLPv+DMC0DkcWOwZwBO5149W9zXyBjWWyxg4A57nI2+62TXdfjoR1sVLp3Xq9IK5pL/x1kdqdwems2/X21panNGJYzOmGV97+EDb63mNp70az8StkA5DL+w2zfQV1B7zzfnFGXXMM8Jnk1YDqAIRMzQr16AoMO3ymb/AxWee1/KpJf3wz9+SvAMrJqO+iD766IZGGLMBvHiGGrZamogndPHc4yrX2nrrg5vaqzTlC8QVjOB54VEyndPk5LzmZhelIdT8c7q/uqpSvahHty/rYPuB/NFx82nwDPPqtQryjDwKROLqjXzyhaOKp2gEw8okY9rbXNOw29GzTz+r0SiokSemkSeqcCyjBw8fqtWuaXPzoRXVJ04ct/0W4cyP4IlxoBu3PlSlVpUvGFc8PaNUek6zM4u6d/eH8gy8WlpYMvkSCQ7vv/e2CqUdjYZtjQAjAClhURGNFwzrl371l81h/Xvf+6EyY7PK5ZbV6YwMdJ+YTtl7T4NPlKPPE7KCfHNzVR98dFmNNt4GWZ08dVJVUnaYHLE+ykhkugZEnTi2bI3GoEv6TEK7O/vGoAC4/4vL7xpAhXyHIg5NP2uOiTYWZkzPMSHjHG6UNqTGI/lHXZXLpPvAaOspFibmrKVjSxMK+voa9Jl+Yc6Jy78rQP2evrF1irWOIqlJrWyVdPPupkrVgYJE9cHwaHUsVYCFbBRimiA8ZfBdyE2alw907u2dXWvgucsALTgjaZphxJBekBnLqFBg0ssUOWAmhpV8/seNFOspyKh4NFAiRopDQNmxmDWSTz11SfEkTMChcrmJQxdtN6E7irJ1sYCOMcDvpoDNTU6YrwDGhPx87gIm+zAFVtceGR0fdhh3ONIkCnWAYc7B9bVNFZjE8lzZxFYDeM3zCBB1+diyUkT5DXrGAEHSApjr0kpyVgsBpnJmwyDAdyF06CWDJ8JBoap3r9zU+n5VM0tnVKwCGjWMKURTTvHPOkQmxfCAdQP7EFCKyFP2IMZ+NIH1SlHtesHOPseQIOHI0ZcjSdJGasbUnJmZ0iaa7WrNwKVY2GfN9Fgsoj7ePjSs+CthRmoytIF8kZDq/YFWd5vyhv2qUBggHeD8JOaUoUavq26D9y1qkpneYKRo3NV3gAXR2EjRYEAZ2JPymv9BNhO22EAABQzq8EZBtkW0rtVAh0kSUKO9wYB8oZhWt/e1V6yrUJf5zETDHpMdpMN+ZSJ+ZRMRi0EdS49pe2fP3O2R0OIrAOgMYHqQr9jj57pg6m/STr9XnQEpBEO1SPTQIesBrwJMlD1wvGgeAdHwxbLtYHcCP4iZbSIiY14kQkEdn5tSs1pRuVq2BJ3seMam18UCrAjWufOogo7NuWlsdQ8xsf3DFBJMNBkm9ZXOTWoAa2rg1Z3NojEEKu2+3THxVMaYOrFQVJPZnDNrJiGgWNJ+vmBJHM7UFWkIOnEXF4pBdrVcUqPm5JGnTpzSLGCpx6OpyXGb5u9ub2ltbcV8KLLjxMRyJ+MX5hi4+K50ugPzO8IzCA8M7n5qeGPawDZAbmsRyA3708CFsaya1araw6HurD7S/sGmAmrr6Qun9Bu//rcV8QV045139NY3/kShZl0xJuy9kckNuvGgzr78iuYvvaSv/fCyLt+8p3qrrlatoGwioM+9/rI+9sIztg9u3LiuH/zg+7aHvvzlr+i11z5n+8fM8w6HGEeUfgA/+gOTOhx6hDk/M6LUncnwUQT4X2YFUI8fpZZQtx6xBtzec3GPDPgAXpGaOW80/MuCrsaDZXsofeL7DdgfYCTuJvaAgpxnvN5HH0eJXI4thWTOSRZsoNls2NnrJvxDN0R01seH7OOBvSc8TnocY5wSl0tyFgldh8kHvM/OpBCQrWtf77zgeiYXhmU2d/bCX4EC/z4RiH/b3/U//7dfGmHQRrQMk7LBgObTTdTWttZUrtWVL3TUHQS1s1NTqQzNyd0X1NGW4wpVKeTTT336SV166qxFwkFnDnnDhnr3Oax6bWVTKW2tr6qHLKHbMZo9GyeeSJlb6tLyMWu2KIzRKkLrY5pnxQd0FCZbZqQB/RVEcmQmP3zixElk3eTElNG2KVRM18d0YYiZTsam8u0WxnPOcI/LDV+Bs2fPWkMJS8BJGJiMxuxAJF7ExXeh5XQUHKbFLHI2AYucDXS0SQxlJ+u317UpA5c8hbfF6HFYDKFtyqjfNBJsKBBWNiMxPPKENDY+bRNvl6Pspo1c0mxQiypBx42WzOhsbLaAIe88V/7RHSxSkMduTqAOhT2iHLGZnXwAcxOfuu2mo3H1Blpbu6ev/s4/NU+B40tz+rmf+5KxRX7zX/xLrQAKBHHi9hiltd9pW7Y3LtZPnzutv/9rP6/B9qo++s631S4UlS9XtTsY6PzrL+vkC8+o1O7qq1/9V7pzb1Mo6gxggSo+GCmb9CukgY7NTmgiSXRQ3Aptmw4xDfL7jZYFXftgb0/+EI+XYoqIyLA5SYcsPiqgnR10x8QJEbPWN41dIjOmRHZaH91eVYup4dBr05pCfkfTk1lraKFUtroDPXi0ZuZzaOOgwaPv4mCjGQEYQKdF008UFgUnU6mAaQpZm452amYrJG9YTAs53ikDaG7dvmVaVQYlZ06d0uLcvKZyUwoFwkYlB0WNYGBE+oZ8FtXUG/ZVqld15aMr2t7bUjDMBcO+kF568UWF/CGjx03lZg2ZBmiCAUuzTlGAA/VB/sC504+G2t3f08bmpk1j0M5HidKBFRMIWuY9zIyNrQ1FYmGdOXvSDMggU+7sbFisEdpdZAculYOLqW1TLot8y6TtEqIQBT1mXYFwE5lDHBj7aGV9UydOn9SZx87YPt3e2TEpCUwAQ7BHUm58whkT9Yf68INrqhSrmsxl1Gq5vGQmdjQ8TLbB7Hj/2CeW8nFoPBZPREz+AejFlBxaK0CHxecEeW8CZtgFYAFYYfIiYn28Qz33zCVjEzG1r3c8ogfCZKWQL6tRbRiwQ259LOQ3XTE6crwYTBLj8atUathUuFZtWTFu7ybAV9SvdDJm1NLF+XkrtPA3MOS937W1e+vWjhXCyUxYhVLLAZsctIORpnMZnT97QuO5hCansrp1955++MZVRWIh075DVZ6bzml5fkKtRlm5saRuXr2lemWk+bmIwjxvgMAAhepQY+mY0UBn5qeUL+4qk44rgGfK0KNOs2+JDqS+wFjJV9oq1T3KTh7TK6+/bF4VH3zwvqqFoqoFt0dCibAa/a5C0RAsYYU8fj35xNN6/8MberSdV38UlC+Ix0ZUwz7RVyc1Nb2obGZc45lJNWp98zOoNoq6cvnfqLK/rkR2Ub0hoMCBWhWM93zy4L/hRfMfUzTu9NlPPn5e7VpJM5NTGvRGajYGCoVJ74gb8+L+vdva398xc7rl5SVNTU1aMxGLUMAMLcEmX9hToVxWJJZRJJbV4uIZ88R4cP/PhHVGJJi0BrtWz+v6tXfVrBesCbNJF8Zl1OidkVKZjF7+5MsajAa6euOmFhbPKeDPKr9fM9ldNM45PbICPhpOaDhwZ/LK6gN9dPVdtftNjY2ldfzEcRVLZbsLOcX39veViCf02OnTprc+2Ceho2JyBp83rEQqa/sISc7B7o4ZOp5YPmkmY3WLGmVKO9TkzKz8wZjK5Y7C/raG1Vsai/u1t1PQ7vaeWo2WspmY/j/23jRWsvM8E3uqzlZ1at+XW3e/t28vZLObzUWiKFGiRG0UJZFWxooRO4YyAziDmdgBJk7iBEEQBAgGyGSQ5EcyzmzJLLZlS7J2WSJFUWqJazd7v9199/3Wvu9b8Lxfle2f+iXMDzXQIJu8Xcs55/u+933eZzmzOoPxqAFT72OMnmSckynldBiSdEIfXsbClastOEwfuiMLP3/nHo5yTYSiaczPL+Lh/Q10mk24Naf8ZuNu+oLoaAZSZC/QE3NAVpshZzmH1ExBIZOOumQambLBZGPENAVGUHbaPJMh35EDDTIYeH0ImrEw5VqTiEVDQzBIbx4XPD4Xrly+jJWlJQR8AQHwOIDgeUiAnXUPgV2eiZyQcQLHs1Wa274q9lnsMrGHJsVsDNkg0Z+D7CivzyPgMYHi7e1t5HIFtBvUfCsj0Q6pEVxzIZ/sVTRqJgVfvIuYatDv4uBwXxovsic5GCFbZ2oOTO06rwmvHwEUrz+C995fx7U7uzh38Yo0owQvhoOO1DqMhuO+S0CCBtKRSFTOIhrNFosl+e7hcBRn1s7h9Ggf9coJGrWyNGAqDkU57zH9hp/3/LlzePbZD+HVV1/FA0oNyBAxNbj1MZbTKXCUPmLmPPftHs38xnDqI3iCNsaWicNCFWPDhRxjArtj0FsvFvLBaWlotjvQhk7xu6DnE8961hiHJ6coM97QBPxeJ8JOAxFKTkmt5nQ/5BOzTTJlaIwYCcbl7KaXEOVvlGGR5B+O2mJGmS3W0R6OkKsBjZ4DLtsBgsUW0wcsB5bSMQybNSQjYWSPTzHkdzBNiV5NpuISEUlaNmWXPQLScKDNuGuy7AiAd3qIJxn5uQe3z402vUaGNOlVHgQcDIn3U59SVreScpHx4HfDTaDZOYZb19CvNlGv0p/DgstnC+jA/bbd6sM2dfUznQ4CXp+SSJIVEvHDa/tQq9ThcltwWiYK5QrSyysod0Z4eFTA5lEJDRKZdEppfEimU8KGHHR6OLu8JjK6eqOBcq0q+2AgFJW1QFCKk18mgnCNRkIBlE6z0rQm0mlh7M7Nzkh8Jv0EYmH67jSxu72F01N6GNWwtnZGMYE4MCF9Xdi/btW0ipEzDQHJDmpL7c7XZO3N51FF4LmUHJfa97EDndEQ69sbKJZOxHvm8oUV/Nd/8A/RrdZxsrmJV//iL6A3Gki4DTjIQtENHNdayFxcw9MvfglX72ziR29dR7FeRatZgUuYAi/gUx//GIqFLO7ev4vvffcHwlR85eXfxGc/8wUEAirunPW9SI1txoaqiT8PamHucuTIYRQBWXqFTJr46dRcYsht+igoL4EpEMCacarjF3M+k7WFklCzRyOLSwAk2Uu6skZovDg1MOQ6V7JOJWEhYMGzhj0Oa132DgQA+VkVMNGXvY/PIj8PGSASIUiD9knUscgIWDMw0UxiVbvK80OnvJlsFXX2kXFIRgcZVhI9KMaJql9ijzP1JuFFY99GoDp15uyvQYFftlH/Vf7cf//3nx9zmknaDhF8NgZCE6FWv1LGweExPL4ICuU29g+LyJfaQpkSd0Lhz0PoXR7DiRc/fQkf/fCzEnHFppromRhimDT9I+WnL/nWlWJetIKcaHAqL2ZEvZ4sOKKWnHgp7bwy1SP1kYU3mxU+aLYdlM2LD1ulUkS7XUP25BiZmQxM0xb6FxkGUpjqpN3Q9ZsMAX5PTjE1odkdnxzh5PgEa2vnBJkPR5gXPCCpTZpKbkI0G5s+0FwcXLSkCnGTmiYNcNESeOACEGoUKTKUA3Q6solxofEwYNHBa1utVOTzcNKrIgsnUgN6LHiD0Gk6ZzM+qIxoLD5x8VTsA34WbpJ8T7729BpNdUeKBtmXBpQoITWTNCaZooUCXgjjgdPLnjS3LDYoeXB7bTxYv4m//PN/i+vvv4XMbBIvvvhZMSD89vdexc0HB6gNLeiuAKFxof91mjVppGZjYfxnv/ESHptP4dpr38PB7Rson+ZR08Z49BPPYO7SJXQ0F/786z/AuzceSJQYDUkMbQxtNEIs4IJXH8PvNiQiiKZZnGSKPIAxUZy0t1owRhBDLFfAB9Njw+AUgMUSo5RI3ytVYGq2THZhGKg0q4ikE4gml7C5l8WDzR14fUGJHqR7LBtcuncToKJTdqWmXO75/HHTJcWT1HA+y5R+0KCPNEXeM0oICEQR8OGGzGZ02hTz+tI0jXQ+PuMEJ6jnp4cFwQPGhz334Y/I9MfB6EndknxmYYuYZJk4RE8ajkVRKBfRHfbw1rW3sbXLKactBn+WbuKxRy4Kzffc2nn5fNyQid7y2VU+Ej5Uqfksl4RpQ6CrXK0gm8sKtZi65KDPK1F5lDkUiiUBEk7zpyhWC3ji6StCGeSElc1Hq1GXax2PRMRAiawFghB81tig8zopoyxxyZFiRck9lKaMGdk8jBKJJGYyM2oa1m4jkUpi/f4DAdJYFEoqiW4gd5rF1sMNmTTy8OXUdnNz+6+Nc0hxZKFLbSo12BubD0W7SCNGTvVIgyYQsLgwA7dtiqne3HxG5DYsHPUJGEZAkOuBngh7u9s4u7osZnUHh0co19u4d+8ADocp34fsnAqdhwfMVPYgxAg4msE1q1IEDEca9vZOEA7HJUddSa5oaDWGzufC60QmEZP4piFpgbaNOt3LqTF1u3Dr2oY0j5P4YvgDGhLxqOTNM7WCxRYppAZjzoYjfPcHP5bIJcbQ1eptJMJeXLowD682xvrtO7hy6RJ+evU9VGqUL3Bfo7mVDueoIz/bapRkKuf1mpJvz2dbGU05kctVUCq34NDdKFSaaDOBxuPHRz/+UayurSJ7msPu5g7KuSJOJerSCW/AB5vZ8GOgWK6LIVqh2pQ8b5p/abZfrqXL9CCamMfMzDJC3gDKxQrOX7iEZruBnb0HuHXtdTRKp/BFlmG4A6iU1jHq5qG5PRiOmLRgS3wWkelqPi+TzEjYxtnVNRhO+qeYovXtDR0oV6vY3rkr0oFELIknn3hSwBGaZ5ICTtCV08n1O/fRavbhCYQQjSaE7s0c+Vdf+yrCoRQi4ZTktL/33s9QyO5j1KemlkwZVawNJXVGE7bXhz/yPPZO9lFtVrGydlEYd4XTFlyGC2eWZ9BplZFKxITtYrn9ojm+s34Ht999G91RFwvLCyKVaDYGIiUoVQqo1qp44oknxBwznz1Gu1XA6soCHGPqvhlP6cT27rY8i7wusVgS6XhGYvpGgx7S6agYcBJ5Y2xbOrMIjzXE9v3X0W8W0diQWwAAIABJREFU0a42YesWBu0WlhfTGI6bsH1snnj+lsQok/vVeEC2UFTOu0q9ii5TJ9YuIJuv4fbDY9zeqiIQn4fp9im9c6uJsDZA0qXMZIeWF2XNDS2aRr7Zk+9PALbboLkf0xuUu7afRrts6iIhDBxMjyhKU8VhAfcwAfd396VZAQFwNl7KOVmAIq4pHlWG24luj7RWHTPhAB49d16m5OmFebi8HlRKRVw4t4bD/W2hORMgLxSo106h2Syh3SpJTVQoFERmyD14a2cD4UgAhVJWZEps8sQ3pTXE0dGpAIilUkMZsro9AuRy8q/pNB52YH52DqlkEqFAWPxpKFsajTq4e++m3GdKITXdUr4sLuq8ScklYGDLntto93Hv/i5urRdw4eIleAJJiVUliDsYdMQzg5+pXKoKAzKZSAnosbu3g1whKw1CNJrC7OwKDvd34XR0UMgeo0z2xfQXLyLjRgNBOUvGZJtUqtIMDnm9RwORKQ3bTTx9+SLyhwfw6A706nU4RwN43CYMy0SFjZ1Dw0izUKy1Uaz2hcGVjNF3Sr0HQVHLsIRJaZKK5TCwcVJEvt1GB0Ai6YXRaiPuD8E75F5LNokha44ykTrPDZdLDH/FglUE/w60mARkOZVcwOXCyGlJJN+DnZx8DipB2bt5KV/027A42WZtIZXgGKbXi0qni4P9Ks6tJNFpVGSIRhYegSUaVtIrgQAOQQQOWwg0UrZHxhM9uhq1hjRpnKgtLy0LmE7QiTV2NBqRgQ4lsaFgQJ7ferEoJtrRVALFWh3lWlP2Vp/XLYwIpt64uM+wMet35dznsx3whTAa63AwPUPT0dNN+FOz+NHVt3CYrQizwWm44dDIRIuK9wLlD1y/yUhC5IjsB/L5ggAKmmEJmETGKzXt1TJlM2VhtuVzjB9uIjNP/xBGoraQTiQQm3iwCFTe76DRLOOdaz8XlpzUQn0aTtrCPggxyWYSvSvR2h5Gc9Kck8w3TaJXRZs/pDEf5cbsI5TfCFkUp4Us8gWmsXSxtryA//GP/hCDehU3r17FT7/7HejNDkKGgQRTQspVVFt9BGZn8KGXX8ZupYW/uvoedrInyFYLwoD82DPP4PMvfFqu5etXX8MPf/SaACAvfe438KlPviRgHesTRgGyNmWNPzUN5H6lnPptYemw3uIAT6QwLpfcb/5SwGJNmKj8efYRwqCgzwVNZIUhAZEy8dkSSc0kEnNCSJamn9eNjGnuDQo41JUvAVOAmo0Jo4v7hU/qf5EWT2LeyVqdsp0VSKAYAARR/4b1bMh3IXio2LEqzUzaPhk+KmYEfxMMUOyFSXrbhNk2BUsUvqj6DvE9oOR29dyvQYFfZbP/y77X//T7nxqLeYRuSBQPGwJOX1UBXxB6j+nyYvcwB7c3jK3dLEqVttpwOXKjHk0fw9Ic+OTzZ/H8h59DJj0rr0fUqtmmI3lIftZtObGzs4F2vSKNKounVqeDZCot6Do3eS4iyb40udlxWuASKjEnc6TzMq2Iei6HkwYXnH43ZAJCBkIsGoPL8iEciaPdZaHBorkvtCRqt0QHTeM1ggu6hpPTYzEuYR7w3Nyicigek0bDzUflivJnVVyYUxp/f4C6Ky5ir7ATuJiFXUAaYo+us2rqRyohteNceETTOBHnv3MR87W4SLnpERzg6uZiCgRDaLZIBzJFN8lilMUPF6AUnBPkj6AD7xEX2bQB42cltZnIolq41H1zck2DJurVFFqnfAh8guqICRQppPQ5MHQ0ujXcufkeXv3et3Dj1ruIp2N46Qsvic/B//l//DE2jwpoOm1AZyICDZuI+vXRazVwYXkBzzx6Hi999INoZvfw3g++g9LhDhqOHp5+8dNIX7iIo0oL//rffQN3Hh6pST/vuXMEjw54TWAmFkTQzYxzC6bTKfRa2Wj71LfVZfPr1epy333REIaaA/5IUJ6NbquNTDyF3HEObdKsdRfaBBtmM7B8Qewfl3Dt5n3Z2CTbtdmQyQEbVqGy6Zro77LZrESMcVNeWFwQ7b5QwqihKxTlflHXy8KF1/eZZ54RyiY3RTayqpizxdGV1GR+fttDfbLKpGXMHTX4yVgMVy5dRjIWl2aIhn0iWfB4hb7I2L4GdZwAKo0qdLeJuw/v4tr712TqHAwE4dItXHnscdikP/PwcSgGCtFhHlZ8Pul4TWCjUC5JIcd/JyjASSK/19LigtDJuVHT6IvSm06/g1K1LAX4k89ckRzk9ft3lFs2kV8a5A17mJ1PiVO6Ms9xyvolrZcAFWl2ZFRMKWh89shKqFQrKOQIVLmxsLgohQlZQsnMjEy/mC5C0IAGRfwONHfbfPgQlXJFvCI48ZquFz7XnfZw4qTfl+vOaR3TFeKJmKw3IukSxak7EQpPM7IT4pfA/1+qVHFCIyU4MDs7JwXH3dtbmEn7cX5tTSiYJ/kC9veLcJlBicDj89Fj9BdddUmvdXNKaMJyKzdfp4PPlF8MmthoNtodOAiYDPuYS9gIWnzWo5LEEJuZhc577rERS8WkEMyf5oWNQPNCghXJ1Iyg96RY5k5PxE+EAGUwHEalVsfd9QcYawaqHRo5DqGNR7jySAaPrqZRL2ZlYhmJZnDt5haqDeq3DSm6bGsMv61JukbQb8Hn430j1VGZlXa79BwJYHe/gH7PiWZviDanC6aBK08/hieeuoJBd4RitoCZZFLyu4d9em60hXVDbbs3FMNxoYI//pf/XnSqXJfuUAy6Tl2khWB4Fj5vFLNxyh1cwhJQE/cO3n7zhzg52oHHNw84LTTrmxj38qRAwTEyAFdQQFSl6+QU1w2/18SZlbNyrygLEcC708XG5n1ki7vECTGfWcaFs4+gVCqg062j0azgJJuF5fbiYOMILn8Utu1DLBLG0tKsFD/f/t6fI5lcgK65RAK2v3cfw04FGDCNRiVxEMzmM8mo2IXlNTzzoY/jRz95DcFEAGHuTfkWHEM3XJoLxriP1eVZiREMhMLijXCYPcWN2zewfe82+qM+YskYLNMDzckYTUOiQjmtzMzN4uaNO3A6hqhVj/Gx555FpVhDJJLE5tYuNrY2JXaVmvG1sxckVYhNDAGxmWRUmCrUj3LNFktVLMzHsbfzDg62HsCjmTBHI2TiHmDURiodhtuvodIoIhTxCxWYlOFxbwifNyB+Dh6fF7022X8DkaDlqkP87NoWdnNd2L4EDIeFlVQc7noegUEN9qAJ0x+GI5ZGL5xAcWyi3BzCZbix+/C+MJso8SlVakjGUnAMxzK5y8wnJXaTZxh10mRPcF/Z2dkRYICfadDuCUNFui9CoAy6cDnhD/tEouSgWVZjABcTuDQHvNEwzl28iFU68Xtt8aWgKSSN4pxONzrNIbxuDcXigZhAEsxk3RJPxXHn7m3s7G2JP0WpVJRkmlKRJspMBjFxf30LdY5lxxrcEjmnvFj4uTg5DvlMYVytrawIa2x5eR4Yd5HLHWFvf0c8aMKhuICXBCI50CAo4PVY8l3K1Qb2Dgo4Om1icfUyAqEZvH/rNsZO1im2SIHCoTD2dvaRTDB+kGCfjmz+GMcnB7KXXbnyNHa2ybJMAeggnz3BydGRGA/KITj5ZbrdAoIfHh2pdIOpaRlBl2EPbiYRLWXEWK/XqMIY9qENByKlodcJKeb5SlWMRWlO2u4B7S79SEzYOt3hlZkfQSfTaYp5nVN3o0b5WLmCMvcdRmmapjofHcocNhLmdNwD3TFGk2wP8YygX5ML5WoNhtuQSa2cfZQ2uN1otfuw/SGUqk1UGh1ki22xa+FXiodd0Id9rGZmBBxgbVOgx01jCJ+tYSYegU7TQD5LNKMcD9FgvaGxoaMEzYFaZYCFuTjqjRqc/G66UwBgL5vBKqfSlA9aMoRIpmdEVtig9GICpNKU02ebInF1+3zYOzwWxgbPA8qNyPpxc6h0ksdMIoxGvSpNI8Einy+CHkEBjw8NhxM1h4Zr6xs4LdQwGLCKoZQkIHJG1hE0G2YkKffsTHJGamXWpyenp2i2OiJj5DpnTcpzniwZAvCG7kBJQIEG7GAYTz75BDjKoCfDTDKDudQsPC4VlXp0tI1KIye+Ytfev4F4cg6W5RPAzuOjS70yuuO6myA5YpgZDkYEhBeDR10TmR7fj/U0I56L5SK2dzeRL5yKL9bq8gL+4D//e9C6Leyv38W1118HyFrs9BByuWA6NGRPy3D6PeiHfHj0Qx/FUaWH65sPcXd3Q5KZLp49h9/77a/g8GAb6zu3cf36dQS9Efz2b38FTz39rEirpkZ7rB+mwzbWlfzv09hv/pkDOPY3095hygrgRJ3NtuoB1H42najz77HOZ4NPvwX+mcAXz3zxXx0OJQWCCSjiRTYkW7oqDb/tYhy5uBBjMOzL8uXr8nNSdkYWA33GpgwF1ipqwKg+KwegHGrwPGP/w56MwCEHj3xdJQdQPgF89qemrPy7TICbso9V3KHyUlK/lCHilClB9hXr0Lm1C78GBX7ZRv1X+XP/5I9eGRMFYkyYy3Yr51XG9XQ60iAx9imdWcJpoYpGe4ij0wpyhabymxREHoj4Nfht4LkPPYbHzj+CVCIljSc3Yk7ePZ4w/P4gev0mDvd3MB5MdDek+UmsmF8WAiej8VhcGAvc1Kmdpw6FyLTQbL2cyPONTaFWc1Prdpso5I+xt7OJVDKNxYUzKiO824Nm0BOArrQDdNtdMZQjqkq6M2lgzIDmNJ4xLAQmJNqLqauTPHoiglx4aqEyFo+UY+KfTqHK8KEXh1wax5iK2SD6nwG9GSyRKojhoOS6E+hgk6uoO1yk/I5Cy5HpPk0JqWF3wrI5ZVN+Ako/rwxCyKiQ+DJmoHJxTvwBKF+gbps3RDmiKnoOmz6VQ8/MY+VWLxuSGKSoCEgCL6Tdt3ucBgInh7v4s3/zr/Dm2z/D+Yvn8YlPfkK0xX/8z/417m4foy8TLZodccehZ4IhmlavruHx1SV85csvYzkRwFvf+xbuvHUVhU4DT3zyY0isnUPf8OD/+hf/Bhs7J5L/S6djv1uHx2ROugNBt4Fo0AdtNISfyRFQaCn12KTNEoDxEoGnI/toALfPlEOXNC1Dc2Hc11CrNMS4zvJ5EErNwOWPY2Mni2qzg1KlIiZZ/Mz7+3uSPc+UCk7WeU9yhbwwK3gfCdDwAzA/l1or6sV5rQjkELDiJIOGUT6PAg24F3Oj42sR8edGG/KHVD4vpQ/hiOTybm5sCNUxFY/hkbPn5V6cHp0KahwMRlW+c5uaVKfo0oORMAqVEqqtOt567y0cnx6LCRwn8vPpWazMryAWiYnGj2wf3uepnotUUk52OIUg4MGJBan69VZDDkDSBBnJRgq812azrTTLR6fHcn3r7RoWVxcQjgZQrdOl3CuNX6NaE+YL6cRMA+CzSPCDVGE27kJ1c7mlwOAaom8A5R18T/oG5HJFKTQuP/64xENC02HZNg6OjnDrzh1ZJyyghN0zGKCQy2N76wDNOimXSuvrcpF140CjwUnPGLOzKblvmcyMJJFwPRKkoHyH9F4eqCx8+Knn5zJShJCdxGbr8PhErjvXHD/fwtysaCJpwFhrVKGZLmxv51Aud2AZtjLmodlUh7E/9MRgrBkQibkQk6QKavF7yGWZquBArcqo0THcpgOzYTdWZmJwOccoFUrQXB6sXXwMJjOk6YIMgnZ0L6ZGXfkxEISglKJcyAuoSc0/QTzuCywkN7d34WbT0HWKzpjO9JbWw7NPzSMWdon2k+yFRnOE/cMSipUB2p0Re2v5RemLjywmjBBP+IXW3mrTfIhMD04jmJlNEzBTGCs98mGNkUSQUSITD8fw1BOXxV+BDBi6UDM3O5GeRSyVwde//Vf4s699Gx1qbUc6XIGITEDdth/ByAy8nggW07NiSEftL/0ISsVjvPnT76FcysIbnMdMZhGb936MwajGagQYGzBdYVh2GO02PWIGcDpHeOqJp5FJz8jexmvI5qvdbeHu/ZvoD5t44YXnEQ7GRVNN0JYRhCMwESOLGt3ii034AwlhrdHQ6sL5M8IW+Bf/9p8JuL20eEbosLnTXfQbJWgOZXo56JK+zrNDydw+8tzzeOzyB/CX3/k2Vs+vodIk22QbhtONeCgmju2f+NiHMSZdk2vF50e2VMKNOzewvXkP/V5Tkif8vij8noicw3ymF5fpS9DFBveRZh2Z2QQuX3pUmVA6HHjv2jVpplksXnz8SZGgkWVzenyMcNAvcZQ8wVgg8pfX60etmkWx8ADrN28gGbRxYSWOoK1he+MQwZAToZhX6PwEKtlU0n29y/hcpwOheEKAvngkKKBDtzeC0x3G3e0i3l8/gdMIIOgLw+z3cS7qR2jUgtmpyP2qMgY5FMfRQEPfCGLkMNGutdDu9VBttaDbXmFMdUnDdYzgGBEgZ2SwW1H/SW0nA4+xWoUiqvmSNKGGTMSoKafLG5eRA5ZtiB+NhTF8cKBV76AzcmBojOWfNGz0eywBTM6dOyeT7Ranit4Img3KGWmeyYFCE/F4VHxZCASo6DGH1CjFYk2a2mabiT6mNIvMrSdpyrQcwloheEQ9Oe8X6eQBv4XF+RTOnV3GlctMeqFBWBOtbk3Oo0K+IiwyNoP0OWjIQEXFnbGRvH1vB8e5ERZXziEUmcXe4REabfpA1RDwKTNLjAj6usTjhU3V9s4D1Mo5OAxTmDkE5Wi4PBg0JWq1lMsph2cW9RNDQW7TTO0pFIpCJxe9PinUrBjpk+SgHEDH+eW0NNXmeIAuWZaUTIxH8HgNYTbwPGO6CGn9lCXJWapx8s0aj9N8QybhBAXc7gDamo69chm7+Rq8PgPDSg9JSgbGTbhMA+GAD06aJneaiPh9qJaqIquhlwy1/k6DngVjGXbRMJiMkIA3CL+Pfksj1Ds9HOUrOK504LRYExEoNaD3Rgi5LGikrds2TvJtRPwGmhVO1FnbteGyyUZVfgU0B2ByTk3AXAcMSjpVjhRmMhE5C3kP2YQ1602pC1g0KJaQLTGQbNjIUCEwHw4xkm8gQzn+ZooR/SjIrrBdykSSzDPbRfM5bommgKDVdh+toQP+ZBo9w8DVG7eRr/dVtCJNUIcaLPoyGPQCGiA9OyOMM55prAGoUuN5LrIa8b5qwu8LydnKISHZLgR5HI4hyoWsgCOBaBTLi8vCnIsGQ1hlqorLhofSgGoJDucQhkWJUBf37j/Azu6hsGGZ1EEzRq4p+n0oLw+C0wEx+qZck0AI65nF+Tmp3Q8PWbcF4PawXjhAqVxAscRUpBaW5jP4va/8p4h5XTjZeIAf/vlfwOx0wZ1OI5hiulCvtNDXHdCSUaTOX8TFD30c795fxw/eeF38e2aTKfzDv/t76PfbePf9n+ONn17FeKzjy1/+T/CJT7yo+pp+X9iq0WhUpMOcxE9ZAKzZFa2/LPU7gUuyBHitJdZ8wgwmk5fMTmWoqhjAYtInZn3U7JsTnyTVL/BZkD6Cm4fENqrhH68XQRO+F/1s5PWdNHSm9xs9TFTCgLBURC5MfwKVDjCVJHMfZ43LAYhIricG5crLgPuOMl0lk5LrSP28SqCS952YfYvEWlIH+DkJIlFaME1nUDUimQp8Xf5c5szar0GBX2Wz/8u+1//yjz435k3iRJrTZ+rH2ICS5ks34Gy+CJ8/iiZdVJxu3Hu4h0qN8V9TDAhIRCxE/GM89+xTWJ5bEORW6M0uau1pJshEAQ96/QZOjvYlU5boleTOOzXJBaYxHCnzKuIC8Hp8Qh9mQ0h6GJszHsrU+3MKx+aZDXqn08Dx0S52tzcwNzuPVHJWCnFutLqLDqZAj7zVyQPLk1jo230VJXRycopAMCjGSwZjgCw23ipKTCFfjJdVi4ITAr4ndXpTejkXkJpEks7K6DGifFwIELdgbqJsFKfaHW4iYshBxgNpD9ITGRMQhDnhhoAjLBSnBiL8GclLZr6oYU4SBZThnoohVKCCeAfI56VEQG0G3BwIijAFQbksKzSHTSUXrrilWixg6tAsDQe7m/jGn/0Jbt66hmA0iBc++QJ8/hC+9rVv4drdDTQ1NwYOlxj6CDxj6tIgNosFLMQi+OKnPoovfvI53PzxD3Hj6k9Q7FYxd/E8nnrh08hWWvj6t3+I997fEIkFd4SIz4WQR4OtOxBwG0Kdp5uwi8AMTYckdlKlDPCg8gcCgm+zCdM0bpg9AQVIRa7XOxKD5A9HpdDzRlPIltu4eWcDbpFmuCXrlkUsY/S4YTOajrR+Nv0seHhvuNFyf2Yj6wswWrAshyY3e+aUD/tqM3zi8hPKbQgEb9qqUHC7lKM1Y1x0RefyeH2IJRLI5fK4ffs2ep0Ozp85g0cvPCLPJimTpP/yuSOjZjCg5owMFBOtXgdjpxO379/B9Vvvo1QpCaLOwp7GQIuzi5hLz8pgjF4ZKjtcRXyKMedoKGkD4sjMCUe/Ly7s1JUycYDT0EjAi0iIKQw00DoVmU6+VJBI0vMXzyIUDaDRqonMhCkNB7u7Mq3odOpyD+izwGtGyiTvD+U1PNR4KHAqkpmd/Wu3XLpp53JlyWi/eOkxcebl9yP90uPz4/r715U7OIFJeTZdCAdDYvpzuLcn/g0smlnskoLHw4mHGz87dXO8v1zXwkJqKxRcXP49KiqsUasgnUqKXo9IOJ+pfLE8ofibQvMMBTl9ogFlSH6Opl4bmydoNkgR9uHk6ESos6RRS/4uwa2AjliCRQ7voyGGbfQFkGeS5zGnm7aGtN+ETxshFfKLpt4TjEhUlCcUoCsBLNsN3eVDtlBFs80i6FieIfmsfELGQ4lApLEc1/1J9hTFcgW2L4hytY/9/RwymYRQaUP+Pp64tAyPm3FPdRwfZzEaG+KQTWCg2SOLYSS0WtvpUQVegPv1WOK9pCETnxkWLdRnW2j3O2BoV0eAUJWzPexSW+zEykIa85m0pBGIXjkaR3puCf/+q3+J967fw2CoQ7P8sGy/FKm2z49UZgUBfxwBlwcmTUNpoOUYoV4r4c7NX6CUP4I/NA/NcKOYvY1Rv6yaFc2CZUdhWFF0aK097mJ+PoPHLj4uxSQ9Htg8MgmC06TdA+4BFr74xS9iaWEZ63fuSXOv6wQ7hkLjJWPEMv3wesLw2H65zmykI5Ew/vf/+58iHEnD6TSlsaoUD4EuKZmqSBr2mOqi9vLReICPfvzjAobTVPPxp56WRIVbt++h3+lhcW4BAdvGbDqNdDKp9JvdHoq1Gq7fuo6DjZvQPIYYS+maG8EAE1VGIu9JpVPYP9gXg9xeuYgnP/ysgDAEQg6O9mSPIE0+FE5idnZJgDiaAtdrZTFudVtuBP0hATW5zvje7CsOD+7i3Td/guXZAGYiFqJ+HaV8RSLQWLBTvkC/DFKHaeJHTwqHc4SBwykMOYs+HdJDOuEOxLCfa+GNt7bR7DjF42E2EoWn0wTKp7C6Ndjc5lm82j70/HG4ohkUm2y6e+IqflIqAzqjtCyUCyp1Buih221hPFLRsk5d+ehwekY2YbNaR7velLUmkYbOsWIKWBoCAQ8ePXMGUbcFq9/B9tZDmF43Cs0W4LJhmTbyuQrGg47E6Ll9yux12BMOOkxLU549oIcQ87/JwuM+z9hEdaZS4sipsJwHvYEMJTrUMmu8zgT2SYseCWuRentOd+khEwhoWFhI4umnLuH82XMy5ePPkxlydJhFuzWlh7PxY3RxW9F53R7ce7CHB5t5ROLzuPT4s9jY3cFJ9hiDIQGxntQpAR9N3gxhZ9Ic9fR4D4XCifj0LK2sIZ1aVD4Jx/vCZChmswJWEXCRazlpVCgJ8vj9MgRhrchhg9RTfB8CowSqEwH4LA0+7oP0biJbY9gX3btIOdlok67j1FDvMNWEfjhdYRvYtoFuq4t4JAzHiDWYC4VWB4V2F7u5OgxzDK3jhMd0YuRWkX4EtEnzNzFClCC/baE0kWVyIMX3oeGmasDpfTMUQ1ImhRBsodlih/rvwQDr2wVU633Ew0wxGcNFJuUk/pbsgkQ0iC4HDpTXDuih45SIS91idNsQtTpjoi2RRXZafYRCNsJRvyRBsPaSGm4wUg241y+eOJR/DTl95tS23UWr0xdGoWk6BISnJ02nOZD7ZlI+4CF4y5QdGnyKi4Y02LphYzgme8qH42oDhWYbWaZMDEdSCzmdFsZcDCM6HFKuaIqfD+VXTSYIkGnF2FTxxCHY3pgYNvewsnwG9XpDznmyq7weN6qVPJpVJhaNYHo84hvDNFy/24vZdAaRIGNSKZWlx0UXYTI7wX22gq2tXZxkc+J5RPaeP8D0o6LULgTpFUuXjKSmgEZMDuG14LlOGYGsr34P5UpZTJAJgA36bSzOzeDv/93fldSbzfev4bVvfBNhw4CHE+5qGzaZIoaJPmt4zQEzmcGVj38WPcvEv/uLr+PgcBePnj+HT33sE8JA+erX/hQ3bj2UOvF3fvd38ckXPif9DO8j+5dpX/A3E3HV0Cutvaq1KLtgE0IQgLW/MKCZwEKaP3eTPhPLKAtSDb7sJA5KjemnwLOFzy0BZ8h641nD708pBRkDvI+sldjsM3lGanIyAcnSIUtVvALIalFSbtaUUrFOIgJZr3KYxKQ1sqf5XooZoCKa2VewhiLgLYbJXZpXcuipEhCmA0uJaqcx4eQ5J4DF/8ZeaAp4CIuB/Y4AThrSKyu/BgV+2Ub9V/lz//gPPz/mQ0BQgMW101A3jJNF6mHbHZq5jdAf6ag2eri/uS9TI2aC8xdvM5kC6YSF5z/yNObTGTmQuRiI6PFQ54SFD0i/38J43BeKmhRSRJzhEM2SiilhHJYlOmOJ7zJVg0WaPBshOp+zwHZqbmngFerVwv7+FrYe3seZ1TPw2EF5T5rsjRljMlL5oQQYSAPl5JDmcIxMYSNHjXcoFMbi0rKaQBBxNdnMcwpIYGAoC1QeZkYKTjZ2LhjJWxWjs4E0uWxEePi5RX+lslf5GmLcI5nGE9dt+DoYAAAgAElEQVROGs1w4UnjTv8G1dQIXZiRUOJy65IFyM2Hi4/vodpPVYBIlEizqYxXeqQrMr5HfRaiiby2SgPUkw2Fn0Mm3XRIpVEU/SPEtVRFObHZJCiQPzkUUOCdd99ENBHBpz7zKUSiSXz3O3+Fq+/dxGm7D4fpFU0w30/5JTglE90Y9HBpbRG///d+B/XdTbzz4x9i42gXibUFfPCFT6MHE9/53qt4/9Z9MeQhSzjo1hGwHUhHghh3O/C4TCkuWeTxACV4QU2WJCbwq+uauAtrDjbdBGEUzZHPK7Wh/ZGGYHwOfYcXlRawsXuA3rCPVDoxiRdUiQ9slHn/GA3GyTavJcEbbp68T5wyCxCkO8UNmdeVruMe2yuskwgzsMMR0dXyAOV1aDZUModQrRhv5ZlIYViIhyMyXbp965bQwF/42MdkgsfG0EdTTcsjzx4Pgm6vIUAVD5IWzRwtEzuHu3j3+rtyn3ggcE0kYwkszS4i4A1IIULzI04AeciIvmzAg8bA7v6eyBp4UBAYILWbDutkElCj7tIcomlloXJ6ciLFL3XCzIq/cOmC6DGpU6V51dLCAvZ2dkS3RtMy6n/5DPF5YqORTCSFQk+6v7ixOx3yWeXQIjNIpz6N+vKxMIQSqZToVWvNFs5duIC9/X0BZyrlslwbaiyZE04ZwC+u/kwKIoJYBG1Eg+j1yevycE2nUwIK0GiNTTMZJVwx8hkmubksqPncE8wi6MQ9J1tgYcHopb4wemiWRMf0tdUFzM7NoN5s4v33N5DNNmAabvl/BAJomy06QMcY0bgHZ8/NCdumVKqhWKqhSpnVyECLJloYS7GS8GiIWE64SHE1DMwuLYNljj8SFso3p2gDw5bp1b31h+LTwM/GZ5EoezIeRjoRxdLSguyV6/fvI18swrBsFMod7B8UMDs7I3FQ3XYN85kAHrswK7GEtUpevBSq9S6cpg+5chdHWZo4meg3ByJxIMvIZsbYRHPOWDA2AZKtbTrgZOIeZSodSl0MoTKXi4zDGyEc0JGIcA47kkIqmc5gCANvvnsbDb6+4cWg54QnEBUZmOXxIj27gkgkBYvKccYYRoOSVMNJ8oN77yF7tAPDFRWwtFXZxHikvBdIg9XcpPnHMR6ZaDXKWDt7Bo89ckmKEz6XfEaqtQYebK6jXCvIXnrlypMCgPH68LudZg/gdFJi0JImcHFhDaViXVJzVpdWhAXCZ/fPvvlV6KZXikI+Q7XiMTBsAUNFIxbUbZKxTtDyAx96VsD09Qc7uHTlAwKu37p1A912Q8DixdkFLMwuiORNGFsYoz8a4813foH97ZswPabovXWNRTod9XWJ/+Q939ndwfHhHpyjEZ7+0EcEhOfa39y5j1wphzFcCIdnYJjeiXlUCwGfmoKbnGCOGcdmi86dNPxarYBq5QgP199GKqIjFTbgcnbgtcY42C2i2RwglYohnUnJ1JzJC5bFyKwuWr0BwtEo3DrQkv9nYay50Bm5cG8zh/feP8XayhweWVrGiEDj0R5c/TY0MaOicNaPQh/oW14EkxnkuQ9zoub2wsHvPjZlakjjxkqrhmqjJrGtBLtlSu3gbwVO1SpVkRvRV0YKdWVvglAsiDPLC3iKxqbjAVqFE2w8vAvNttDkk6ZThkBqPX1MyJcZCiOG8h5K0VjUN1t92WNCIUNMDJlawyjTbpsRW5QWaujRVd7g2mGRovLuRw6ufK4HUmad6LTYGDrEgFAG8TQHGwHhkIWFhQguPXYRZ86sIJYI4uj4QEAWysuUKS89eEjF7UiTZlhu3L67jbsPTpFIL+HSlWfwYGsLByf78jwIy5GGnCNSz03oTl0kBYXyqYBtTHxYWl2DZfA8MVAu0u+lg9zJMYZ9ZRbGOl7qD0p05FompLYi9Z2TbdEi99oC5PPcprdU1OsS93yNUqJmjZbCUhdxoM40HQIsvKb0GekNR/By8jzsweL+Mh7LhJnT/P7QgXy9hebIib3TikzV436fNItN50DMWmnMRxwx4DGFcRAPBdGqV2VvJXCrYtoINPK9x2g2yXAiM8QWEztKbChl5H2q1BrY3qdvDuVZTgS8TAdh3LHAIsqroj9Cvz0W2QMlD2ymGecqzFHudqxJekNYOkHRAEYaGzElP2UtQzCH51UwEEY2X5AhwBS0qNZbkohEBgwtFVqtISxuuJR6mTRuHcHjUmtPp7mSExJ9SG+MXl/HSHOjMgDWD0+QrTSgUYLgcqHe6ojsacDazWlIUhE9s2LxhNwHsj5cNut01h+qNlSSQAVi0Q+Icj/KEcnUmUklJDqVrFJOsKOpFKLhGGzTg7n0PKLBIAIESwiGmTTFa8mwgN46HEiw1trb38NJ9kTOeUo0+V0IYM7OzcmwjHseh5L0KgqHQqpfGBAcb060+i7k8lnxThkMuqjX6c8SwR/9o98X4O/eO2/j9W9+E27Ww50hjD4QplSO3k8OB1qmE213ADMXn8DI7cZPfv5T8SGiL9EnP/EpkZq89up3cf3mXWHGfuGLL+NzL74i9QbrB7IDWC+yrpCp+ySab9rgSxQ462vpUchaUqlfrNVFHm1ZyhuLsbQ2BxZMaGIjrRiAAiLRuE9AGpJxVGKaeGiIXE4123wdygeU4WFfvT7loCb1/n3x2lBycJWexjqCv7iep2xDMqfZR8hanhgm8j2mvm3ii8DKa/JMCBNZhi1cVpT3KomU9HDT50b6kL+JbefPTiMNp2BC5szqr0GBX2Wz/8u+1//23/1HYzbH1NYSGeYGwZtWLJeFOhQKRYVWmSs2UG/1cX/zUGQEk2dLzj9KB556fA5PPnZO6NSkf3HRpGdYmBAdI0Wb+awsbnuijeOhzukdmzA+qMzlpakGHySHk9ZCTuWUScRWdN/MBi7JJGYw1ETzKU6l7Tr29jbEU2B5aUmmPDQiooaNzSCLW0kNEGq9U+LSKCOggyq/NyUSnMDw/Wk2SISfzRERS7XQFaLHa8KpinIJV00Ii0xeB0kyY0wHc0pbpCg74LY0NEhdpns9Yzn+FmWHBzCnj6RJseHl56U0YAoQ8J/yuhMvgWmEoDQGUniqe0RtOzdN1cwqs0L+jOSISqYz3Ux1oauLBIJO/JoCJAiU8J+8rmROkLLbHXZxuLuDb/zpn+Dnv/ipGA9++bd+E/FECj9+7af4/k+uotAdwWHS6Gvis9DnQeMUd3Rnr4PZWBBf+a1XcDGTxM+++y1cvf4eMucXceXDz8Fp2nj9jbfw45+8Lc8ZkW+/y4mI10Ay5Ee7Woau8dpZUqRMQZSpMUkwFECr35YiyxIqHI17CK440Wg30SddyhWAPzqPw2wDRzk1TfEFfKKX5pSJ35e0YTbHU+MUbtxs7BnDwwOLso5AIDiJ3BxIVjyfIU54qNvqdbq4dPExdJodcQJnIczNMJfLyrPKTZaar/FIocP0ejAsF/b29qVh5RT6Ex97Hn1KWkQKQiaHTxguLBL6QwUKtAmcGDpGTgc2tjfw5rtvotVtixMwPQSo21tktJiDGj/KV4g6W9L8EwBjUzQFBehRwcaHOtVpxBmBAhZ6ZGesLi1PDClVDBDZAtsHezj3yArC8SBqjYoYyWWEgkqJRAt+H8E5TRBsoslcCJT/kBY3BbHUQcBIIgX88Z7mCiwoneIaH4pEsLi8iu3dXZks8zPv7u0Ks0f2EocD+VxO5AQ7WxvInx5hNpMW1gXjy0hpJr1+d29PvjuBAU5RWawkknFZ66JXdCuPEsp6CG5wOkGJCDX5B0fHqDUIWHLqoqNargmNNZ2KYHFpXvS7t29v4eSoKkwUSYkgKi+O+KTDQWj3Tzx5DmPHAFvbu6hWW6hUO7KXNBodpiRCH3SR9mqIWU4EDZXeEYxGhd5qeWxJlRjrGmLzyzgu1fGzX7wljsnNdk8YGpzU0P2dRoEXzp0V+iLBsIeb1JCPkS82cHBcgs8XRCjgR6PWRLNawGImjHOrIQT9NH5qioyl3TWRL3bQHzoRCMdFEsK9i8wAFQ05hoPAEotibSwMLX/AK3KsRrOPbK4uABTZW2RDkNHsNp3IpGjO6RR6rG654QlE5MyoVDrQXUEBBehNQ+NNSh5mFlbhdgdhQYPX7UIg6ke7SxpzE9sPb+Fg5wGge0Vi0m8dAkMFCtCPwLBjMAw/TNMjU6lzZ88I84V7aZnxl70+Do4OsXe4I5lf3NMpcUnEYjLpY9RXsXgCX8BGuVLC1tYOzq09Kg78F849ihjj8TodKcK+/dr3oekEEb0ylcofbonmHhgo7fUUFNAcYrXz3PPPw+cN4dr1dZw5e0mMDtcf3EGPPgTC9kjh2Q98RHT4ZMuEImGZFDJhZHvjmrAXZubPSPQfzy2+VjyalnW18fABiif7iKRSuHzxKQEw9w92sHe4Kew4wwzA70tC1z0oFgsgg5xsEb/PUj30ZGIYDscQCkdEX14un2Jr4xqivjEunkvAa3ZRyR2j02D0L131m0ilZ+DxuGDbPLPILGySPqJMfbURA9dk3+n0R3D5YhjAxnvXdnG0X8DKTBJR6lUbNYxqFdg8L0hV5lnISaYvgDr9iwJ+dMmDYiGqu+HxhsTYeMCI3XBIpprtJt3r26LZbjbr0HS+lkOeWz7Dp4dHylSLgKDmQDqTwNLcDNKsIzoNlI934XAOYAQ8cEfjKHcpQ3TAdvvh9XK6G8Th6SGOjg5QZgxqvYt2l42chWDIJQ0Dm/lOeyDNPdk3BE54431BL1qdJrr9riQ4cd0oii217kCn3RNQheuLJrO1ak2ABcOgjhc4szqPc+dWsLQyK/npsXgSuaza/yhpon6c+xfrD7I17z88wNZuHoFwBo9e/iAebG8hV8qi2aqL/KrfG8HjDgiTjuADQa5s/hDV8ilMt4X0zCwMnUkgYlEsdRlNm7k3SSMtvkFDOeN5PblnByMxOSe7fWrr2XAMqDGSemzc68NnanhkZU6Yf5X8KXQMEPDaAmpUKg1Eo8pArVwfoNMfIB7zY9QncDoUsIXX1mXaaLS6GDBFqDPAYa4q0ajpeEjSikotAiWq2RefJJs1CGQPsTQnPJYBN0GYukqm4BR02gCT3UV3fu5TMtXtD0TeSiLl8WkexXIfh7k6TBcn+PTC0jDuK0YVwQ/6mYg0kyaKBAGGPQE86NNBvykCy912D5ZLsWmYgkMDPTaDbHQpsWOt2OIAyeMTOQYZDRXu1+2OmMF2WFdxmttxIOwx4Wek3GBA4SoMcwjN1DBwDGHYEZishV0BFGtdXH+4g5NaC06m8dhuARxGHEzVGtAY4apZ0B2c/GoIhiLwBQLyOSh5IlOD14QMPNZGHEzxOWUcHrXvNP2lweDCwix2tx+KFJj1dTASQSoxg5n4nEgm/R4vQn43xsMOPLby22L8NNnCpRplUDq6vZawFTc3t9DptoQ1EI3FMDu/gOPjU6m9OHjjwI4SWD68NAxuNGpylrP5LZYKwsqqN8j8zAsD5A//y3+AxXgEO3du4dWvfwOORgM+h4aAoYNqOcZmDh1O9F06BsE4AivnUex0sLGzKYAHfby+8PIr0J1j/PiH38Ob71zDQHPh0595Ca+8/GVhQLOO4fVRoJlq4KcsXBl+iJeXAlYIjvP2Tt05pqllPKM4jOKf2ZBPmQP8s3L57wi7RZkPqvxL1jTi4zWh7E+9AViP8Tlm3SV6f6dDvNTEfHzSX8l0nutzzAGjSm4h4KDed5Ky1u3INZ8aJoqEgXuxmEcrFsQUuFDpBsqckHtbv0cQYTIEmsghVA+qBjJTaYSKcFS9WObMmV+DAr9so/6r/Ll/8t9+ia2mFC2kARJBYtNJ0y8Wdun0HMjCyhXq2DvKY+8wj3pTReUJlWU4Br1cvvCZy5ificJJx2BfQArWeCIudPzRiMmyOuqNMnrUrjtGQlcTKrgYBxK9VdIBTsYkxszgA63MVdiMcxpNXTOnGywIyTzgw9VsViSWaW97E0tLS/DYdManrp70VFKwuRCAhlC73CoKUIx+qP+qYn//ALF4HHNz87Jpsc9kE8e/L8aAvCaiByI6y4KLehg64atiUSYjcgXJJFAGXnzSmSPLqQopWtMkAh6skvvrcsuEkmAAp5NsHFjYUZOm0DW1kNjsc5PgBkS2ATdmlR6gvpPyLlAaZ4k+kdx2RTniouX7kmFRrZQnEY7Tha08G8TllRIOZgpTWTvuY29zE3/y//4rXH//XUlvePFzn8PC4jK+9vVv4qdv30KXhZ1F7wM2eGM5uNjgc7JAA56FdBT/8Rc/gysLGfz0u9/C27euIzAXx3Of+jSgu/H97/8Yb79zVwoan20gZGtIhb2IB7yoFk/FuE02VYm04zSL994hOnPqsps96u01+NxByVInsq2oBTpgejBw2tg7KeM4X4XHFxajLRVNxYipmhQRdJCmC79MkwRMGYpk4zSbRaNOQ0vlhK0Ob0Oc4cUN36mjUqpgeWFJpvSkOpKq77Is+cxssrn5Uu9FNJUsFsbNMXKTE5+7d+9hZ3tHop0ePXeBuypMMSwkmOOUSROf7xEYDcOpuiGAACf+GztbQi0e03XeNBANhzGXmsPCzDw0ptjrOpotRgdSJ+yR54EaPR4ujDIik4ReC6Tv8XMywjKXz8tndWlOzGUySMQ5AagJqEGzwfsPtzC7GMfCypw0DkSzOeX02l6UOGl1aYjHI8pkhvpQAiCSNECJzlgkP1w7BKBoRhYMBVXCQ7UhkzeCcenMLObmFwWUZINfKJVx5+4dLLB5i8dE1sE1y9clKHDv9k08/dSTePDgIc5feATz8wvY3dvHW2+9pQ43y5TPxmeGxoYCepFB4eP+wufeEMCGbBFqK6nl3Ns/xPFpTiZfpNdxDcv0CmOsrFBWpOP27W3s75ZF5sB1Sxr4uMfNSxXO/oCBRx5dgD/owmk2j+PjvGgRWy3SCB0wqOej+7utYTURgtmniWJb1v2IUh4X9zQnTNsFTyIFzRfAm++8h2K1AX8wjHgiKeajnNbQZ4CmZPx+lGaw8V2//xDFag1NTkUMG/FoEiFfCDeuvSt78nzGi7OrPgR9ZHQA+WwVTfFjIJ1Xhzekihw2gI1GD5Uyc6GHk4KVBoMduGwv+gMd1Qrd1atiNmrQrNDnkqKYLB/lNs6RoBP9MSPAqtg/KqMthB5Oj2y4bE4BxwhEYkjPLsOpWQhYHqG3t/oNRONRMQ3buHcDWw9uSbKCJ+BHs7TNVHh5xk3DC28wg0aTxqw6VpZXMT9LLwGyPXS0W2Mxmz064b09Fh8EAtw0ivPaLnCgS8YRJ17UteYL9M8pIZmYge4wsLq0JpIAHwtup4Zvvv4D2fMksdkxQH5/g4ROqjVV0USNuHjvsnka4DMvfU6m+3dub2H1zGUxDb27fh3N6gk0eni4Azi/dhFBf0SAhnAsIuyJ6+9fw92bP0dv2MG5C0+KWVog4BNdr9cOiAkcqe+9ZhmPP/0BLC1eEPCDTvj7R7sIRBg9pSGdWsJgoIkM0O+nCaqGfrcmRTrBTc1pifGjzx8W349KNY9q+QjDdhaXH01jKeNH6eQYtVJZrV8W9OUGfF5bXOCTybAYfPE+cmJFGjclJKr30jF2WnCaAfT7Oq7+5Ab8poWYxws/af75HGzSU+m0PRyiyYbZZaNMqZhJZ3gdA4LyTGSx/TLF5R5B8IQ1CZ3LWavUG1VpSsqVopyLPHd5Tt69fVckh7xXpktHmoCE10aGU7dyHrazj06vgQ6TN20/Wg4TpiuEZHxWXNQrtQL6oy5OTg9xuH8ozD3KD5jawAZQgMpsAb0uG34Hen2HyBm5jnj/nYYT1UZdgAayIdiMS1owORyWjlhM1SVkm/G+7u8e4fQ4L+BlIuHHhUdXMTuXFHYb9yOC0CL30wgqtNAS+rkP+4en2NvPYXuvCGhefPDZj+Ph7g629jZBGh4bJ+bWJ+MZYQOQecmI1nzuQDw7DLeFmYyKsqTGvtNqo1IpCSgw4rlKlQ5jbDkYEQNQitaAUDQOXzAk9Hflnt5Hu6qavWG7DVoqJkJ+qQUsekH029DZwGpAV0B3TjEHqLeGcNkumVDzt2Pck7pMMbtMebZc3hBagzGOC1VsblPKaomrumPUQK0xRKnWlEjL6YzA6zGRTkRgEmBw6cJWIPGJ/gdM26Ask5NrRlSKf4Dfi2G/j2g4inKlhka7h3qbEhYTWwdZiTP0uTSgpxgNUiuJH5OaZvsDpH6zGSNtXElDyaylGWkmHRYDTpsAhGZInJuwzISR5RSgy0kZD+uw4QjVWlc8gCh76fZH8Huc0IYOhEjrZ0Qd2Qrsz+hP4/ejNRwgEE+jAxMnhSY29k6RbzTR5fqj1NUgI86ALxBEMVdAv9mBpjOxgSbRGmbnFoVxe5zNw+tjZKVf6qnshEVJgINnACVH3APKpTIW5jKIRUO4e+cGTo8PhBUTS6RwZvUcfC4CAgH4PTaiIXoclQWoETnmkCa8BJQbYvxJ1hm9E5hew3qEDT8HIKtnzmB3d1/2ND7j/Lusb1k6F0t52LZLpIusv8Xd3zZxeLgr4CeBzz/8g3+AR5bmsPH+dQEFXGSD0P2f9RQp/e0RXB4dPcNE7NxF2Itr2Dg6wknuBK1mDbF4DL/1O78jjK6rr7+KH73+M7SHTrz8yt/BFz73inhQTSfiUwNyxZiln5hiDYgx9YRaz7pLkpcmk/LpgG/qA6YGeEqKO6XXT/+dwwiV3DQQgE8iCyeMR/4dvgYbAYI4lLpSRsB6i9U8B4T0whCGgTB91M+TlTz9Nf28f3toOZk6Tj6PGjZxz+WAdpq0ME1Rm5pIE2DjZ+MwSuTfEouo3kX9WXkaqJ5EsSu5xmdWfw0K/AeJivzj/+qLYzaXdEDtj5TuiQUd3Uf5rAYCYcnDPcqWcGd9G3uHBbQ604dY0b24Z77y0pOYTYfRb3WEFp1KzcgCE2207hMdIKcf1VppgjyrhpSN93QhTc01VIyHLocpwQFFPXEIpYuZ4hI11VeO0zQZK+SPcO/OLYl68XmCQtdxe7wIhAISbyXoGWEJcVine6paYNxImD6QSCbl81K2MJUPECEVU8G/Rd1nxjt/ScLAXzvzqkkAadEsWuS/M4mg2ZADRIADFz8zL6sCBfhZqB9n7mi90ZI8cx4S/K1yXBVVh/diahjIyQcXNTdqbixCAZoAALx/LB4kVkuySFUyAGk93FBEK0R6OY0+ZHqsUGCJJGQR4xiLCQwnB3tbm/j//vn/g5u3rktO/UuffwmhcBTf+e4P8PqbN9C1DGguGv1QWqHACyYqEMWk/eOF1Xn89pc+D1+/hes/eRV3th8gcWYOz3/2c2j1xnj1Rz/DT96gbtyBSMAtoIBHG2I+GUEpfyLmQYKQCv2K+jJTDkKSOllIsZmVCTh1dJopWcFjFo/eEIqNHtY393CUK2B+aUmaAGafkwrcaJXRGzRl4+IhQ40/gTBeYx4ulWpNKJm8zqSe06WYMguOs9o9FftCUKBRbeCJy1cQ9AXQ7xJQocaT3hhO0dzyHrHIpn6RRnwslBh1Wa+3cO/uOrInp3j6yaewtnpGCiTSu9iEMsqK8Xg02RyP2ur5ZoQLTawaNdzfeoD1h+viFszmNh6NYW3pjLAFqKEm9Y4HOlF1pg8QGNjb25M4QjGWIRui1ZSp99HJMXTTkO9Ond540Mfy4iIWxSiwK9M35quvP3wAzWSmeRytblOeJ3oqBCaxPKTE0oCL6yR3eiqsCRpEEsDja5MtJGg2jez8fpWZe3IsNE2awLHwm19cxtLKKoqlCmYycyJjosM1zcPm5+eFhUBwLHt6IhT844MDAaJI+1xcXEIgGMbx8YnQEe/du4dOuykaXIKJwaAL0SiZQxA/CTJNRNLBKKFuW9hL9B5hzvTuAU1Hq8Je4jWwDB2ZGUbQ+cWAZ3PrCEcHZdrZqZi4egtD+mr0lROv7XFi7VwaobBHpni5XEmKQzZSzTqDqgE3Ey3CLixFPQiZNFCricyKjBA5wBnzhSE0vx9jlwv5chUn+Sp84TCiiRRcHg82NrdwfFoUY0UmLKyunRUTzhu3biNfqKHJ7psaaF0X88livizXS9cdiIZ1LM9FkI574bVo8GnAbRgoFHPIVrKyh2FEQzUWAmSLtODi/TXU/sBClVPoRsOB46MGqtUu4lEPLpxblMZBZD0a2WaQ/bfa6uAX795DvlCXdARoHrjtMIY94ncB+AJhzC2tgUeO26EjHPRCc9N4y0Kn2cXDuzewuX5TosxijObKbWA0aAgQbZh++IIz4lnBKddjjz0mulOvl8wUBwY9U5reXDGPSr0uU/hYLIFUIilmbbyvBKdLNKka9IXKyr2MXjbRUASzM3MCDlgOTgNN/MkPvi6acEZitVs1tIpHoi8n+Adhtmky4WQhTlO7K09ckSi5vZ08Ll/+sMSyvfPOGyjmd2CKJt+HxblVRMIJhOhMThNPzcTde3dw69pP0R33sbT0iOiUF5fn1dngpFSjgO0Hd9Hp1nDp8ccxP3cBlXoT6/fvitQoEI7AtNjARtBs9oSFFI+FMOy30GwU4PEY6HVoEkgX8jBhNJFYsFHSHB0c79+Fz9XH5QuLCHodaNVKqJcpjyKzwhJ2GpvTxYWEACKUtoSCIdgWJ2YdSZ8gMN3qcIpEANuD/EkV1WwN1tCJuWgE+sSYjk1BX3ei5QRK/SGa0OBwedGHjiqz1ylDdDPNBxLdN5OgfMINp+4CvUkKxQLC4aCcC9x3379xQ9iCt2/fkXOesWD8rPMLM3C0W9CKLUTQQtyvw7Q1nDabOG05UB0wlo2NqRdPPfUEypU8nOYYDx8+RLPWwfx8AOGQV5gINJKrVRktyNqFEr6usG3oW6CZutC/PX6fmLhWK4yoU5g1jzWf34VY1I9whBnlQ3g9flx89HEcHRaw8WAHR4d0fK/hkUdXEQq7EY2HpSmgcz2LIXp+WKbKbyeDhN4R2XwdO/tF7O7nceUDH8ZJIQMyc3UAACAASURBVI8dMmMwQqPegO40EQ0nJRGF8i4yDYrFI1SKJ3KWxmdmJJlAo+P/aIyD/X1Uy0X0u21hvHA9D+g2OplWcrPzeP3ILC5LoX8ySUNhhKWwCihRdIxhOZyYSYTkXNdHPXTrZfTaLZkgc+JOeIEKLJ5LBIf48jQapNcP91MaErLT79NrR3Oh1urjnfe3Sc5CLBFGWCOLzhLQtFBtg5aHBAe4B7GeMZ0aEkE3XM6hxAwyNYemjZFQFINeBw3K8GxThjc8T22fje5whL7DidNiBdHkjPi6HB6X0GsNhHlAd38xEu4wHcel5Ga6AX+AQywdtVpbZBIE4QIBr6RZdJt1AXXoLyPnjanM27x+P4rlmgKh+b6ktU+YDyJ54zVkqhfr3hFlGawYyXrVYPl8iKQyKDR78MWTuL6+ia2Dgkh5RromzAG+FAEyPv8mDQTHDjRkMk0DYMZkA0urZ4UZQTAyEgkhGPSiVqsIkChO9dSgG6aAVzxjCY5SOkBGyf7eFnKnh0LpjzDi9coH0G2NEAtHkYxFQFxYcw7QbjJG3ILL8gqAxhhBf9CG28P4OuU1waEMp/4cWrBG5sCMg0HuXaxdKPnlAI9gKxtSJnZIBDRjCn02tnceSh3DKND/+X/4L/DI0jz27t4WUMDodODj4KfeQdC2UCm3YXkMuCIRrH3oeTQ9Qdza2ECxnEcue4zzF87iS1/+TTHcvP72m/jO93+IcnuAV14mKPCy1Dhq8OL9a0d91jjT6T1raw5jprWPMvMbKXDF7f5rZsGUTq+0/kqqrBLGFLjABpznKAd7bPgJRJIFNQUOlAeBSoTg/5M6SzwK+nJdaBovUmJNmfoxBY5/V9gfE7Nz/pn7i/iO0RuCbGLpq5T5Oe89fxPkIPA+fW8lQVBSZQJivBaUXohia+IboBjgZIionoOAqDhgTJkPNOBc+bXR4H+QoMD/+t/8xlih7g3JcOV0llrjo+NjocnbngC8gQgOT4t4uHmAk1wV9Sa3YKWhJCjgcwNf+vwzWFlIolVvoFVvSoTO4vKSUJRcVlAOx+FI0aqJFnIaqbQ5SvfIRk1N5vtS6Mvrg5Q+al0IDpD+Qh0xkWQ2X7Y8dCxETk/38XD9LhYXFuDzhEQbaPt8UmCzueGDSh24eANIgUxqf10M5AgK0NNgfmFRQAGCEXzYZ2YyQlFmAy70pwkbgPryYCAkCCYPCEklMJRpi2wARCTFKbwgDsSk7IiunxSbAZszRclhocPvQOSaRjE8KCTnc5IDOo304MZOjayiLFkyrVW5x2z81S+yO2gY0unS1EwhcoJejhSdk47IU70RrykLKE64xaiQhop0FDU1icHKHR3iL7/6p/jhj34g8U8vvvhZzC8s4evf+DbevX0fZZ4g1GD22CC4ZPMm8DDs9eC3THzwyiP4Oy99Eo29Lbz5o+9j8+gIsZUUPvPKK6g0e3jjjXfwxhvXlfOybSERciHKTdrJ12iJKQ/NjAYjouWK2sTJno8TVA/NKRlz2YJumtBNN8aajc7QwNjw440338NxrohQPIDHL1+G23ShXe/JJL3Tb6DVrUuDx6k1m5ZsPj/RbvWl2J36MPCfNO7i85HN52C6CaB0YWomlhcWkYqnMJgYBLK8kXvERjUYENo/N2hO1rv9phjs+P0h7O0dYuPhpgALz3zgg3ATmJnozvg8EDxjhjULahYrXAehSFQas0a7gQdbG7j61lVhOJBVQzOf+cwclmaX0Gm2USqVxGWbDIF0KiXP3cEhp/t8Rsmo6Im3AIELvgZ1i8VSSZrtxYU5aA4nFuaYd04H/hbGjhHWH95DPBlBNBnB3gEpt5wkK/SY5jT9YQehcEB5X4iJjqnkOaQustjTDSnmCUaQJcBGnGuZEyYyIjwePzKz80JxZENEYIYT8aOjYwEm+T0ymTTu318XuU8qnhA672uvvorlpRWsnDkjhQYPOsZFXr36M/EK4fNdZ9qC6ZBJEA2UOA2OxmggpwAzTl8pMeL7bu3uIVcsS3FERHxrcxMetxtLi/Pw+91y4BWLTWSzNXGsZrWcO+SEWcewwxNvgGjUgyjTBxJBoefT7ZtN5GmuLH/P0XfA7QDmQzai5ggxtw6XNhb2T6lclzQFuqYPR300ad7lMlBr92AHo9g/qSAmwMwApVpNCkimaETiMSwsrWD/4Ai3bt/GabaCXo8FpfLio+cDzRf5eSQhYghYuoZM3MZCMohE0AOf6YDPa2DgJCDBwSuLhAFnUhI9SKr+2DnArbt3oEvM1wClEiUGNIIaIBYycenCikxwMjNpdHodibs0XDYe7h7j1vo+uoORpCyMxhb+f/be/MfS87wOPHff96X2rau6u3pvsrmTlkRtlChKsiU7dgzFsWHMTH4YjDGeBEHGiZMfZgaYTCaYMTCAk0EMB3Ysy5It07REcTM3cWc32XtXV3d17Xff9+W7d3DOW0V5/gGDQFxAQyTVVbfud9/lec5zlmAkieGAUqwwbHYvZheOwuUOIOgky8CJVr+kKYfXHRT1+MrH70oaEYwG0CxuC2ijv4Adbrh8URUw09MTmJ1lVNxIU1Bq713OiNgEbl8QG1vbKFfqMgolQBoK0lyJjvJeZbZzwre/vy8AkCBdLByR5n8yOYVWvSPJ0B/8xR/pLuP5xLSbTiUj3bj4ATSSGFPH6ZFLPxGgz33x86K5X/l4Hfff9wSmZqbwwYdvYXtnDaN+C4nJeUTDdO1exerqquKgstmiAMXrNz4QBX1q+ojYQ2fOnhQ1tFQoY3frHuolAvZtfObzX8Ts7HFsbO7i1vptTeICIXrquMU+KFdqSuSplBiPSnMxC5GwG5nMltguZ88+iP7Qie2djAzmGP/Y75RgdetIRDyYmw4i4DENFsZ9VCoZNaXcxGwYCJwnEvT8CCIep19EBy4nUz4YSzmAZZGdMMaob0Or3IatayFAoJdFtMVmYIAek3h6I3TcNrgSE7ixXYDN64fTF0STUjzqxWOMArUQj0QR9IcxO8voUODK1csCP1dPrAo83N7dVXoM9z4bCXLieW477S74RhbmPGMcY6xiv4FQLIiOy46eN4hCZwyHO4xqpSltsj/glu8K78/VlSlMpEKolgpot6hd7qLVtjAxMYvbG9u6p9g82902mTQf+gjQMLHXgXTp9Nig9waTIqJRH8kQOpO4uaYm59HtjFEpN5HZz+PW2m29Pk3qCGawmE6nkmJK0X2dFHUC0aShD4aUYCXxo5+8gc7AgfmlYyjRMLCYlZcSC/x+qyPTyYW5FU18S6U8trbX0aoXBGDR62Z5eRWlEmPtoGlwq8nUAPogjeTkz/pDTubUMzMm2h/C9MKSarRqraZJ76jb0Z0ig0IWe3R79zoxNxnHyeVFDNs11Io5SQnspKoT7AdlRgNEo0ZiaRuZJoPT+lgyLPYfz7xgOIlGd4i1jV3k6gO4/A6shLjWg5rkV5ttVBotFGoj+EP0d6BTOmVxlCeOMRE3DbodBEE9SkmoFnNiENglebGr/mn3e5Ig2lweRBNJxUNnsyVs79IHwIZIxKf9zbuZ644NPr9Yk3Xb9Lphk+XARDqh9xHwedGp11Ep0wiPAAs/d58GGaz1+HuadWZYRpaGS2wO7TKUdcISiy8R9ig2lt/LRAWbN4zo5DzsgTiu3d3CB9dvokVDS97/3gCWllb0c65fuSwwZ8Takve+vL58GvQ53V60ugO02n3FIrJOpCmg10NWKgdpwPT0tKb5TFLIZnNYmJ2TPKvVquPO7etKhmFt7Q+EcWzlBNLxSdVclIoE/ARKmXxCY2wXAv7YQcIYvTCIo45Vc7EGoGGeEpIalDCTUeCWvJZyTtbgrLPpG7C8soQ7d9axevy4zKUpAaR8YGt7A/l8BsPeEP/st34TX3j0Ibzz0gu4/OZb8PR7cHQ6sHX6MgYmI6vRH8AVjeHck1/FjUIVu4UCCqUc9nY2cOGB8/ja178hc8zrly/hL/7qR6h3LTzztZ/HN57+BhbmFz6R6LIBPzQZ5D8fUv9Zu7N2JDAgRjVZTweUf1HpCWgceoQp5IMDS2MMbjzBjHk46zT2RkxvYv1OtrPYT5Rkc7BJMEl6flptkZ3KXoDMAAiE5jplfa+hKGUkvD37vJ+Mx9ih1Jg/QybqijM06QAcGHJ3sOHn36PRsYlXN0DNJ2mDHJIyvaJVN0zDTwaWTFMwCWeKTjzooQ4lF/wd5o6d/lT2xJ80Vn8H//CpfAD//l/+gzE/MBbqyYm0mloaGdU5zWu2DaU5GMV+toqt/QIq1S7qTVLLjMsuqamxEPD0ly7g/nOraNfrKoa4CCkfoL51ZmpZ0xtr1MP09KSmodQJV6sVGX6xoRUSKATKRFjMzM0Zl3xStmt1HcJE5kk7Y1Ept0shqkNk9jdx89oVPPjAgzLxoX6JE9VQNCz9NacK3Dik4PCCIyW9Jrf5ohBQNnIzM3Oa1oXCUS18UtR4IB5+yXjDYdcFkEqmtXFE1RFYYJBCFrNEN0kdc9oIaJCq5ZazKmnkPTq/K0VgJIkCKVw8pIkk2mz0UmBhaaLW+HcOnUz5v5xuGmMRygyMMYg0gnKZZ1qBx2zWA3fSQz8BgzrbdBBxqsbfkxuXzQ9RRG52XsiBcADtXlvI9psvv4g/+e4foTfs4rOf/QzOnb9P6QPvXrmBps2FnsUDjMaNJjKSL9ltNrC6NI9f+OoXceboHDY+fAfX3n0LG7k8bFEXvvKtbyFXaeDiR2v48MN1OCkBcNuQCrkRcFpYnpvAsNfSxJuATpvxJ9Qr0fjM6xItuVmvI5meFqOF2TzBaBqDsR/buQY2dvLY3t+X5GFxcRGJaAJOONCsVVTIhqIh7OyTCkoNKItARr7YTXa1zdBs+ezYUKZTKR2ObDT5mdKZnLGNXrcXp0+dltGVCw4E2Ogc6KyoXSWgI2MjxVg6UChltLaZC5zLFbF26zYeuP8CjiwuYdDpIB6JaN0ToCFFyyd6tqX3Sr07L83ucKB4wNd/+gYuXf5YbvjxBCdzPnzhM09KwlAvNxAKhzTNZ6NK6c7h5XLxo0tYXT2OYrmE9TvrKlrZ6DGNwcgLOqJOUxIxkUrDZbdjb3cXHq8LjXYdhXIeJ88cR6GYF/OnkC8Y0yu+b+cY8UQUgz5NpFwyKywW85pS12oVUdfm5+cFCJTKJSRTSbEAuEeo3Uunp6Txdnv9JkZtbDMSgoLZl2x8CQSxYOFEghF+H354Cbdu3lZm9vLyChLJNJaXl4Xg07Toh3/+fckFKuWiDANTSTNJ7HSaMuejJpG0ez739OQk6k36qdQ1lWKRRqDg0sWLei/9XkdU14XFOWnia/U+6q2OLtb9HVJsbQIFOAmkGicac2sKSB0kz0+v1y8flo17GYwHNjgGFqaCLsyEXJiN+hF02yV14FiHU22WUXSd9kb9GLsdsIjy+yO4t1+A5fTA7vGjRkdmfxDxREJ6XNLLd/YyKmBJ1RwOSFE2Zl4TU5PySKk1yRDpo11vSu5AGi8bs5lEUFpvp6OPhSMp5It5+HxBUUzpCs4zqlJrYO3OOrZ3Smh0bJLwyLtrbNywzx6fx+qRGRlCislkWYpF28sVsLZZQLHewoi+EnYPMHJJ4iNQ1x2Czx/DzNwyfN4QEsEwImEvyq19yXb8ngiKmT3cunYRnSGNEW3ot4pihg16Q9hdnAi6Zdj14KMPAzbqUlsoF0tYXFiRa/fObgn15lDgIUFEFmkhMUUs0ZUJTLPgpFSO8W8s8qkRpm/GVHoSbpsbAU9IZ+Wf/Ph7ArS4HmtVrq0aICkcHec5KeTdETZSHdcYv/TLv4RiroS333gfjz3xRaWcfHjxPdy+/pHAVwKBMwvLmEjP4Aj9PDxeisbkcfPOmy+gPaR84AIazQ5Onj4pY8T93T3k9rfR7zTUoHz5y19BIjWP9y9eFvBBB/LZ2UXRR0fjgfSsxUIZXpeXlgqIRf0Ihz3Y29vUfUHA3+4IydCSxTX9XMJsWrp1lPPb8Dgt2EdtJBNuHFmcQLNeQa2S157g7U9QgGZoE6kwJiaSkssxIo3yDQHkTN+ottBt9BD1h+UAPuoOMKJbtoeO/nYM6ajNSZbdjpbLi7rLj8aAvHWmi7QlH6Jkxx0IwsmhhdeHowuzSMZiuHr1iqIAz58/bwrqkYVr164jEgnj1s0biuriH78HmIn5Med0YCEcgMPqod5poEcpYHICCCVRqnY0ub918yr29tm42HD6VAwLMzNiS9QrFbSY2lFmk8p45TGqlE3xBRw2WGygaQIoQ1AaNdMIjz4bTvi9dqQnI0hPRJBgLGOUnkVO2G0u1RusWbpdC3s7OVy9uobdvSyOH5/DseMLimtjXCLve0qfSsUCkon0QSJCGB9cuoZ3PriJSGJC+e+VZgNlxcABXUpPOBkfAHOzRzTppVlzsbiPRoMmd/RrCmBmZlFpMM1mR1Tkerkgx3iCHRZNBDlocJG5SQ2EbIv1c5NTM2IXZXJ7aJRLqgkVz0oJzaCvZtRhjfD4gyexMjuBvc112Jlq0u/A73GpdiRjkxNEAuvcezT+LZarcPvdCMW5PsloG6PZHmDo8OCju3voDIGVsAuxCKV71HAPUW+1UKj0AJ4TTEkcGUah1ilBSZsN0bALU6kkRv0e7FZf5oYO3mOjIWanJySz5N3GtCAC1WzSmbKyV2ohWyUzAfAGTPqTEqy6fYEP3dYYQTewMBsX+CNZTKshNkQpX9VnwTuMPRebJL4n4weVxM5uTus/Eg2ogWRt12714XGMkYp54bQP9M+U+dF3gGBZzxZAOL2Am1sZXL29iZ4MwvmcuorWfuzhRwUK/uAHf6aaTxpuvj4Ndn00NPbAGwjBH4wgWyhqCEdAv9Oqi4LOhpGsPp7nPD+UIDQ7h5CfLMAxqpUSdrc30KxRtmJHNJLCIw89hoAvKC8Krlevy64oYEqweI806m3JAaKxsMDbTq+p4QIZC6yts/kMXF7Dds3lC/pDlpShqA+wtLSg+EEOEVnD06w5RlPJbhOZzC6azYruhf/hn/wa7ju+jM3r1/Duiy/BqtQQ46CJEqXhCM5wBJlaA4984csIzx/D61fWcOPuHdSbFUWePvm5x/H0009jZ+seNu+t4y+fex69kRO/8I1v45mvfg3TU9N6nocmf8ZZ3zT5hx5VhzGDGhh66PFkJGYmatD0DTw75TnApIUDdsChUbgaaLJCXKZR51lBE2ueq2RKHYIR/Pv8jLSHDDdfMmAOB8neVAMv6VPkk0k/h4/qJ+hp9IkpoGEdHHo+CZAQE5qJFAGBEKx5DhkRBggxLGj+4T0qAJG+a5Q0kLUzoG+BkQqYn2cGq4c+CBzoLp44/6nsif8OsIBPXuJT+QD+1//p62OaxlArw4gasylz2Ly3JSp9o9mFw+VHqdLCPs1e6l3pVg8cXhRF43cDn3nsKJ7+0mdEm+c0j5MEFu7J1KRyqAmMBYJeocI8GDkRoWEO6c5sgnO5zIE5BzPio9pMh1mpfC1DreEBQ4fggCbGRLhGVhc7O3exv7OFUydOIpWcQiFfQjASkfaKBRKxBmqQuGDZIHMR88NgwUHzN5oMHj12/JPX4ybl95C2c7gZRPHhZNfJJAODwh0uculnh0YjTcoipzqM15JenxnWNLpxOTUFJqggpDkUltEgPQz6PaLVXv18bmamJhyihmzao+GILgse3IcUIxkLkq7KPHse5BJzGrNBUqxM2sFQ30cqPC9eGq2ZA4VNq0d/iAgKIaTrsm2EajGLl557Fj/8y+/D4bHhqae+jPsvPIiXXnwNz774KmojB9oDGjsZCQLxTJp82QZ9fOHxR/BLzzyFUauEq6+9hO2b17FdqsA14cc3v/OrqPfGePPtj/Da31xSsRZ0OzGb8CHut+Pk8oKKbdKcxvROYEyUzye9OqdKARZGfi9sTi9y5SoC0Tgsh0+Rg9fXt+RmT9rm9OQUZqfnpLukXr/fJeo9UDNMaidd9+mBIP8HayTTPWml2IwH6H8xUuwdKeScct+6tSYwiHFO8Ugc6UQKAa8f4UBI/gI8kGU4SWCk19UkXuCC1yVjTDbex46v4uaN21i/vY5HH34Uc9MziIZCmn4nOAU7oJgRNGLyBbXlyog90HQ3O21cunwJ125d13rmujx/7jyOLR3F1t0tzEzMaFrj8rkEChwiwVzfvaHRmbFIITNAlDRpbb1qvLNMAnHaNY1Kxym3MFRVSghyhQz2c0UQv6IMQppSHfyMdoxL99zuNERTj0cjJkuXiQf8HcYmW5dIMydIosaPmMM80CSPDQvpuisrxyUhcHv8yHPfSnLASRjBEsp57Nje3hQD4OjKMRSKZeTzRZnuschhlOj09IxAnHKxgFQygV63iRd/8rw0+wlGHoVp8mSTaWA2u6/nI90bQb7uAOVaQ/nQ6alpFEsVlIpFaZI7rZbAyGPHlwB40Gj2UW+2DnSpPexuZWAfudGnv8iwjXDUjrm5tAr4Uom0fTvaPQu5IiUNA9gGYyQ9NhyfiSJiHyIV9qFUKJGFDas/gt/t0jPzRryIT6dQa/cxsLmxmSuh1h3C5Q9Lp0+XeoIB9UZHhSv9OSQLctmwSHDNslCuVNHtW/BR0hGNYevupmQ5BjkYwcn3PyAt1YZ4yAuboyd5Fr0XSPfk51Qo1tBuj8DUNspQO10yURyIRBlvOlLDszQVRcTnwJkzZzA5MS1wmbKHyzdu4frtXeQqTelbFRjvDcHhZFPO6SnZSjHEU7PweoOiyCaiPjT7BbFmZieXkdvdw7WP30OpXgAcFvqNogAfjprY6Ht9IUxPzWNpaRGl8rYM9Ri/lkpOiub97ntXMRi64XB7Bc5xHcSjIUQiftRrFU1feL7WG21NpgiQLS/Po9Ns4PSJU6jkq0hGUwKT/+zH30U4FlPTcm/tqvwEBD1TGDy2S2JHQKlazsMd8eHrX38GzXobr7z8Go4eXcXJE6exvb2l6XarXpNxIqeR9N+57/z9Ms4l0MLG/+K7fwN/LIh6q48jK6vSfbMovHt7DYW9TYwHXSSSMU20ipU2djMl9C2uvSUBF5ncDnL5Pe0fpqMw+y8aCst8ksa8gz6ZQNQuM42nh0arjUKpgLm5OWVdVytFDLpNFPN7sHpVJOM2eVHMTqfQqhcVCcozPxaO6j4j+6pR72NuLoFkIiEAmnGiNOOk3MrO9Un/AncApWwVsZAXwxFliiP47GNNcTPVJtp0xh86MLGwgt7ALoPN7sBCd2xDg2assaT2sddJICKhxJWNO3cFbi+vHJUcjPcbp4lkgtgsshhpYGnDQ6dOIA0Lpbu3ESPLzu1Ai+ZbiTSis0dw596uPCX29/ZQq1k4cdKH40eXUWdcaauNWqWJOvPe7Q7EktMoVVvYz1XgDTg0oSX9tq8UJzaAPP5sCIcCYn0FAg5Mz0Q1/Y/FwwKBy8WqwDAyo3iuhiNxZPeL+MkLr6l+CYe9OHWaJpxkXbEZcKJaKSvvnuBFMBTD5nYG1XoPL/7N23D5o1hcOSGwl+Ce6o7hAP1OX4aodJ9nSkW320KpsIdWk2lDLk15HTafmnzJboZD5c93G0yPYTND8JdsQsNGpDSLrbYvSJBjWp4mNNCk6SPvQsaUuAJ+GQ8Puy0MCX4HPXjw3CoWJpLIbt5Fq1aCz2WHY2zJqFU4NUGSA71xi1RkD+sM1hZuzM/OYGNjB83hGAVriK1MH0sxF4Jep8wMw2JdcOreQabclPzES6o/zU5dNHGmf0YbxVwX4RCnn/S4Mhr9sNcFpzVCKhhEq1LFRDxhYi7JUIxEMLDR1LCHu5mColy7w7GML1m3jYc2yWamUgH4XA4k4zEZk3Lf3dvcQKsxgs/DCG2bfKMIkvNc4nuVKfTPpNea7LJha7cpS7EjEfLJfDGdisj/hjR5B02M4YEvPoXrGxms7xbR7AyMObjTLuDxvnNnBWjyh1++fBkXL35kiknVlHY4PF6EYgSULSwsrWAvQ2adTxdIq1EVQ44eW6wJeacU8kUBQfQhmZqc0BXClIpsZhedVk2vMzN7BNOTM5ghQ5GF3chEKJINyaaXiU3WkNNmw5zsDegLQz8uY47Hmvbuvbs6k7L5vEld6nBY4xS4wZ6BzL6JiRQy2T3sbG1j0OsbWr0TyOb3kM9mMLYs/Ot/8VuYT8awt3YL7738EgalCvyjEUIOOyKRGNoeHyx/EKceeQw9Twwv/PQibm1toNWukreCzz3xCJ5+6il5p7z3/lv4/g+eRX/owDee+Xl8/Wtfx8z0jBph1eNMSvPSm8LURWQ7y3vM6TxIJuOZYBK/TBLToXEgDSdrMrOWWd+Bp4Am9zQHVUqYQ948h4ADGdx8tMZ/ygAprPv5O3BgKA8DG2OpycAyBuNEmThsYj3C/6VUUSwA/p0D7zg2QhwKEhSg7Jh/T6kCB/0FmYz8nsPXOvRK0PBLkeTmd6QpqqmrjKnq3zZgPAQCfgYIcKhkYenkfZ/Knvi/elDg//rdXxlTkzo5OSV+ExtXggLb27sqUkhp7vS4WavIMYGgQ32MofYLQaYq0QFcOJvCt7/5FNw0BKzWhAJSn8tpoNcTk77b5XEgGPCrKSbtTIXDiKjZ8MAR07hbcmLPy43TUtKDK9pAYfS6NN7zwOeLqPjhQuXltr93D8V8BpPpCRWJdPvma9PFlVMZAhQ82BRvfRD7QfMyTodJu+ZhsbyyokklqUv8IqJHNPdQW6UNy7xOap4G3MhjUXP5s3mIGWTPLQSQBRypwCYyzW/0Zo2aLhu+P06UaT5CHwPjTmwXMKBsULcTTg9zwekp0NMElAcQUX6z6ciqMxEo8h6g2y3BCiJ/RK+J0B0Yrsmc0GFXIUEaJanfon0eXMQ80Fi8cDpIivqYmfPVEl5/6Xn85bPfl9nSU099Cffddz/e/+AK/ssPnsN+o4+xk/pniIqrvF6HA3G/D9/44pP4/KP3I3PnGrY//gDtW+JasgAAIABJREFUQha7RJPjATzy1FNwhpP44NJNvPTyT9FtjhDzuzARcSLhs2NuMiHfgA4Fxg4vai02PHSUZla9CwGPHbNzM2gQAPFFUGkB+UoD2XIF9Q5z60lbS2AqNQ2306MLYiynXgI2zL9m5BwjbToCBPg6LEdIzye1nhMSfuZcZ+FQUHRUrhWuD5m0uDxYObKM6YkpsRy85MCNDB0rl89KG0ljPU7kI3Ee9gNpdyPhiAAsygeoSaUfQSIWM3ILv19FLi83vgZNADmt5vrnuuca5gSEOjzKBz6+elngD2P3zp05h1QsCaszRK9t1p8n4FbTTyCCVGneCpRgsGinoz9p5MMRTWjodmzT69ElmyUQL+9UPK40A/LMqT3d3dtCiWweLymCNKmhZs046/LvxxJhgQLMc6eTNosBGUXxcup2VIxRbqMEjuHgIOPWXGYCX5Jp+QjQUyPECKrBWL9fKpU2hm0jY0hK2QGBLXl8OMhCaBgjRodLkT5kRmT29/SaRxbncePaZbzz1puYSMYVG8WpTiqVlCRiamryE+PQ/WwWxUrNsFJYJsrU1KcCmIUHYwcT8RjmF2ak361UW8iXSgJ9eAZUSy3YLMa7UedLeqlbBR0/T7pNs3DJFevIldvSd49YpPYsnJiLIOIcKI4zHo6gWWugXWvDNjD51L3xEPGpCdh9fnhCCeyX69jKl1Ft9VCoNEVZ7jMBgVRSXcAyLEEi6sfiwgRq9QaKpTqqNRYIshw3lEKnHWPFfJJNxeLNMIh0M6sQMH6dPC5FiTZsQtFeae4ajRHEmdNnnsvtS9Yzl45jYXpK0win04tQKCbK70uv/RRX1zbkP0M6OBwmJzuemkS/T+o5TbCC8IfiWF4+DqvVQTzqQ6m5IyfwftsJv8ONK5ffR7a4C6dnjH67qrVJ92iHi8kXAZw5dT9Onz6NejOHmzcuY2F+SRPYjXv00xhgNPaKFUR/FEZl0QODKjJSsemov7+fF/NMNHC7DVNTcTlPz01NgwnoPhfpk8Czr/659no0EkQ2swnbsI1AKIBuu4tBd4QQs+Ad9C5pggjHb/zmbyKXyeH5v/5r+V+w8Y9GEnjn3Q+Q3d3HeDTQZ5xIpXQ3RiNJTYAr5RLeeedv0GxVEY4nBTbMzR+RXGft2sfo1Eqaxi7OL+Cxxz+DvmXDpatr8PhiShKoVIqSSnW6Dd2rSwsLCPhCYk35vaT4m4KTWfYmNQcoVcuSfZDpwOkcPTPoEdFsFNHvlDHsVhAJAPMzERw9Mit390I+q+hNsmlIZW0KpKMemFT5kGjDZATYWfTSM8PpRqfaxnjAyb2hmZLB5bMN4bJbGNhGaA5tcvoOxeiXMS+zwXK3i/16A84AjV/Zc3YxcvBe9SIWiWFnexeZ/Rzm5xZFy+Zivnb1snxS/B4bYkEvUjE/Hj69iu7uFvr5HGJ+v6arPbcXS/c9iGLPwo3bd3F7bVOg09Qk97JfwG01X9Z6KhRbOpsZqcdIzfXNXSbFaXOwzuB7r9cJDlrqv1LJIJwuNlZ9zC9MYno6jngibApmGynEdu0Vno3GWNctF/h79/bw0aWPxaQ8sjSrSFSa4hEU4IbnOR+PMcnFi2K5hTv39gS0M47u6MkzCEdi2N3f1edCfTj9MRw2l+55nqHFQg7l4j5Gwy48wYCMJv1exsWNEYrENDCplfKo895mTKDfLS8D3qd8r5p40sPR5kQskcbswrzo22zO2PS2qlU4fAT+jPmw1W3pXDtzbE5sgaDLhirX3qArg2ruNfoqRcJRNKt1+R506EuhNKQR+u0B0rGIWImVTh8btTqqvTHi/iD8dgvOYR9+p10mpZTPZIpVlBsj+CN++fG0D+KEGY3n83oQiUdw+25O5tmMzIsF7ZiJxeBjPdXtYSaZUpypN+RDKBZBo0u2niWqfbPbwdZeBfkam16eFT5MTUwhIpCniFw2hw6NZS067dMTwC4AjAaObOpYQ7I2ZT1AuRgBALJzmHDA2o8sWLq4E0TyOoF5xjrSQ2lkwU+fGZcPrZETe9U23rtyBz1uYKcH/U5P7LDTp07hkYceUD3GmpFx2y+88OKBNEHIC5h16OK94mcikxlKcd+T1cFIUUlJydph3B4lu0o2MgkCNEjutJtaQzubd7XGeGmcPnmfJsr0LmEsoG1MhlBN7yXoDwmMWl9fkwyK8gtKzUz9SpNlS2lQXLPGbyCqwRDPZnkREMCzjZFKJQ7iMUe4df2GJLz0cwmEfEpGurO+rkn/b//3/y3Oriwht3EHr/3VcxiWy4jSAJBeXNTP+4KYPn0Wpx9/Am98eAOvvP0xivUaesMGnLY+Hr5wBr/y899S3fDWez/FT154FRh78aUvPYVvffNbYi+yhmTNQRDA9AfsX4afRAWyUZcBp2UM2UW7t0xtfvj3Dw34DhvlQ6Dh0GicTTq9ruhvpeEf2XZkD4thwBrMSAwUe+iwq05mfS+W2IE3HGsjvqZhEPO+NUaDJsWMEYXGoJoDEp5f7G9M3CH9wjh0teSfxr9D1vTfpv4TcOTr8/fkzxqNf5bAcGgkqP+umEMDFMiSmcOiA4nz3zMFdF19+r7+z9/5pTGbBeWy80NmfmYhj3LZRL6wQMwVatjY3Ee+3AaBZxmiiEbG/TrSAbYw7cTXnvo5zFJD3GhqAbI4JhU1EZtR4W+YAlEVV3KAF/2EBnhsbHmp1kSLFUrmJgWWGvKhkEw2bgQgKBsg/ZSNNIvYdquKrc01lEs5HFlgQeiGzxvUYTKw+nB5zcTVTMdpauPUxJyvnc1msbFxT3TfxaUlFaOkjXETHRogEl09lAmw6WPmJ03M+P4Oo0e4YdjEcOORatpqkKZLvbBdqDGZAq02N5VhDZhNB8RiCRXISmjgtFCMHVLB/v8aHG2nMQ8Xv/SaZiMalgCpXTyEuHFJqzdTZ4MUssARxYgShmJJ78kwDX5G66FZn8PhlkkVJ7+dRhnvvfEK/uKHf4besIOvPfNVnDx5Gjdv3MXv/+F3kW0OMXYFAOUes98YwW2zYS6VwC9+5Us4uTCJmxd/ityNKxg1aygNOhhEfDj/5OcQnz2CDz6+heepgWwMMBX3Ih1yIRVwwW51NW3m5dseAK3uUFQ3MhyI6LsdY9Ghm9Rp19oo1rpo9Hpw8/mOhso2nkpOI+ILo5Ar6JJs91vwBnwYH4An5VJZzy8ai6HDgmU00nSpWquqYSV4MzFBI52RAA8+O7oFEz2NR+MyKaPB34gSkb6lqRgZL9kcXbgH0jgS2a436ybXmOASI+VaXayv38Gx5eO47/x52mlJU1mvVqW/n56Z0pSKTAYCTKTTm+zarrSAe9kM3v3wPWzv7ago5OW8emwVPpcPuT1GPjnhphFSLGQmVn2DDvPr3tY9vU8CYPz/CBLIgJKJI3T2Z7qGbSTQiZKEEytHJWtgc5EjKp/JIZEieMGmmSkeHYSCQQEgsVgI/UFHzfjs9JQKce5lAgMyxurT7dih100kGWPVlJkQ1yANhiYmpjTp9/qCOLJ8TLICNnP8b5x6cL9ksxkBh4pJYpxkuYL05ISkTdzj/B42GJxekilw5tQqLr7/LjK728qwJtCkJILJCaWYcOIwye9vd7Czt4fdTBbVRluZ35woG88P4N7dDTTqDfi9AawcnVOE4t2NXbS6LSV6ELi4d3cHrepAbsukpIdCnOhxKhRUbBZppNlCDfUOpN3khN7W6+PEXBQTISdG7Tqm02k4mUWeKykuyUmZECmaPQvp2SkEEmk0BsCl6+uodYaoNnuioxpPF7OPD+VLNPGam42qOd3NFFCrmwLUzRQXTkv8TnidDsWikWbItUV5CsE3eiUM+sY00ZihGu+VkJIFXJibncLc7KQM0rguioWspogTqTji0ah03ivUJpcbqDW6eOu9S/joyk0MaDBL7w+yA4ZjpOcWUKs14XH7RXcPhBn7eBTesR1jqw3LWZMJXqdug8/hxta927izdYOkSIwHB2ZmNGN1eDAxuSSjNjJOmEJDWvzi/Lzyna9fX4fN4YXTHVAzQ5fzyVRcDvlMD+Aape49nycjJa7nNBz2EU+wcW5hhtKSSgPzU0sCTJ59+XsCshPJKArS5NMciiZsPLgJUjA+l9oMHooD/It/9bu4e+ce/vrZHypG7OFHn8DkxDwuf7yG2+sb6Lbo1m7H8XNndMLRX2BqYloZ9G+88QKq1TzmlpcRiU3C44mg1ahjfe0Khu26WGgLc0dw//0PokKWQ9tCIDyJ/rCLne11NFoVGZ3SGI3Gn3Oz82rGvc4AYLl0RxbLRdGhrXEPm9sbShthE+Uha8PlNwAezUV7NYAgQy2DRNSF+emkyYR32xGPhrG7t49CqSJjK07KKYNhtjm9SdwkpoxpQGuHn5PggaXn5aEZo48xbT6MWjX46Cdjd8Id9CFb7SGWmEYkwkhD6nJcKPe7WkO5bEUxay2biSSMRxOoV+vI7ufh8QSUJkIZ1d276zKSoy/CRCIko7nZeBChfhudbAZO0sttDlj+MFJHV7FdqePi5TUlIy0vRREMcHjhUZPaqjA73obuYAwndfBuD/byNXStEXpDh5hMsoAbA912X8xJMr1jYQ98fidC8QDm5qfEOKL2VkMJ3rl2So3SqnGYMsNzh+AtQeWPLn2EK5du4sjSDOYXZrF4ZF7nKunhbLxZl5Fdky3UsbGVxTvvXYY3msTSyqrkCNQz06+BwBfv/bnpOTVnlXIZ+/vbaDcqwKiv5jCRmsJ4xM8zgFgqpYFGPreLZq0shh6bX5oOyvBRU1CP4vZI2KHX1OTMNDrdupgfdIxntCmpEqIakznWbSmm0Gsb4/jiJBbSUYy7LaURhAMuNGoV+VnFonF065RreQyAPBrAYtHTH6lRJw26ZY2w3W6i0LIwtGyIeuzSijuHI6RiPoRCYbT7FvLluhhaTrdDUY9kMAQDXpnDUp45oqshYwMHI7SblBAAXvsIfqcDHrGaLKSn44gkeZbaYJE6PWZVAGSLJeQqvC/sAsYJYjhtdq2VTovRzw6lBzA5geAQfQbo7WCaPTZjhuHJUo9gJFMMWCOyzm0y2tVDzxM3XPYR4rGIaj6mvthcXnRtTmxky/jw1j00ZErLmtMF23CEmelZPHLhAfngkNXHmpQJPa+++qrONjO+I+rrhicYRjgWF3WftSjlsG6XA4XsvkAhMvAYNSdzU6ZA9OiZk8b0FBlYNeztbsmUz+q14fL6cGr1PtUPsZhPbCI+3n5nIJPLSDAmBpbHw4EXmSg9w4YdjeWLUSqVjVs+m8rxCEeWl2VyTuD/cADBzywaZRKBExv31gWCRBjnbQOCYT/yhQy2tu7C6vXwb37nn2IhGRNL9Z0XXwTqTcQZ+0dTcp8fg3ga8w88iI7biz977hUUKn20rT76I67JLk6vLOKXv/4NTKbjeOn1V/D8T17FsOfEU19+Cr/6q9+R7JH1C2ss1oeHhoM8LzWcY+9yEHHNs4j1nGrzA+PwQxYBh36HjE5Jkw8o9oeDP/78WDymM4H3CvsNFmDc//KjsOinRlQSAvsUG6qpP81lu8b4+sCDTINWvneBF2aoI3bDAcOAtZ0M5g+GAObnEnBwypNAxoOmMPiE2cB/p7xBPgb8uQOubWNWeOghwOVmGCfKVzcx6WJFmLplYfXMp7In/rvs0j+VD+Df/c4vjYkKCokaA16/XwZl1WpDNCci0ve2Mrp8KvUeWl1uYX7QxmiQR6XHPsbMhB1f/vxDmJ+ZQT6TU9NLTwHS4idS8/D5QgiF/WpWhIq36OJKdIs/a2gOIzuRJ2PKQSo+daBsYInQ84v6MU3V+1x8dPI0oACZAjyoTq6eQCoxKRM8InNEYEmJ52SeB7j09lycB/TGPLXLe3tCStmIUEZgIhEZE0K9HTPnSZezadMY1JI0XY8OTDaEPABoMKVNQ02dnDsZjcuLgCM2bpregYyBG5kUa8aDEIGj/oZGHHw9Q6HjNJN/+AxMZIjLUKyUTmBcRuUSyo0rgbhZVmwWqcHnl9E30QTnIP3A5ZKBkDF2DOlgMGkHvJiIWgd1INNQrF4p4LWXfoxnn/2+3Po//8Uncd/5C7h8+Rb++AfPIdvgZc1ChpQzFn9DBNwOPHbfWTzzmSdg1fO48f4bQDkP57CLYr+D3GiIc0/+HCZXTuLyjbv4m1ffQa3SwnTMj4mwC5NhL4adhhp70qOzpQbqnZEuLk7aR/z8CJTAhq1SE1u5Epx+NybnJhEIRzHoWZifnoODBj4Aivm8nqWNxkhMD2BkEFMKBATl1bjz5uKBTZo0mTEseHiIk0bPJpJaTh6IrEvIMpibmUMkGBbA4vd4MVB+uJG0cO1yjXHqzgQHNrCJZBzjAZ1h7chmC2piz505Lz8Blh3Dfk9Z7HRMNz4EbMyI6Nrh8hB0sSkLOpZMYH3jLt569x0Z9vFCfeLxJyQpCXoDuH1zTYwBf9AvhgkLqkN3WZpuJVJJ5QHv7e+pwCH6zM+aDTIz7pn73aMZJw95OJCOJ3D86Aqsfle+ADdv34LH50AsETVA3sh4c3B/rKwsolor6nmRsRIN+9Fq1LRPyQg6zNXltCYYCsr7whjvOFQEs9BYXDyCYCiq2EsmlDAekIBIIknJkXm2LERIoaRxKJkTkRgZRGa/yCCScYhuF2rVsqZb7/z0bSzOpuD3OPX7UIfIjPVoPI5ohK7zxOxGMrDb3s0gmy9JY8mMaBfdeSnzaXeweW9T6+bIkTmEownsZvKiWVOPzSlGo9ZGZrskvSoNq2IxL+Zm00o5oGfJ3s4umt0xmj0+HwPsucbA0ZkIpiJumW9NxOLwOpzIbO7BbaP+mBRRC4VmF95wCCOXF23Lievru2DYgXWAx6qIGNLkzBRYknW4gETMD3/Yh1avh3KpiUFvhIjPjaDDhqDNDq/WbB8j5xgdmlmFaDLoRLUxRIOTdboF82ixxvD7PYqfYnY4jerisRC6naYKbEpASGcOx4KiHc7OLmBhflm58nfubgsU2NjOmHgugshODyam5xDwh1AoMELOA7uTMgA/jh07ocLeGjbh9Pd1ZwzbbtgIAO5tYm3jCvpDGscZzxSCfC53SHF8y8snNJnm57W/vyPDwUKhiLW1bUlSmNjQt4bweN2YSicQIJ3b79IEhvsys1+GLxA/uO8I1FI3O4Kf8ZoeP+LhJJx2J7775/8RjVYDDungG7wRBMZ26Z8DGsr6BSg7vS6MbEN89emvyOX7r59jakEb587ej9Vj92N7q4gPPvwIzXIGNp8D8XRSCQQ+Txirx0/K4Oq9919DJreFcCKGyalFBAJpFPI5ZHbviNZNFtoD9z0qhkVr0EWn74DdGUO5ksXu3hqsUV/yJ6/PiXQqjlQiCa8rgICHDCUnRkPDVusMWiqGb61dVYIDm3p/KKrpMRmCnGI2qnk4Rh0U99bhsA3gsdObwIO5mSRSSRrEDWSWxvz6XJG6codYaWRCkVFA/XaUkj8ONa0xOo0uUokwZubnBCrmN9bRqZQQikXRIlA+fxROTxjlfPUgKcgJh8+NIcFyuxu5egNdrxNtMh54YtmcyGWLmrrS+JZ+IVevfCRDOxq0zaWjCHsd8Ay78Peb8JPiNhwhnJhAy+ZGZWTH7UwOfWuEdNqPuWkyrEz6SG4/h1a1j97QjrHDDdpvkinZpixQZy399AzTj2wtovrJmA8O8L4CYokgYpNRJNNpgQCRcExmf7yzSR3m7zsc2iQd4F00kPki01d28PxzL2nCOjM3jXPnTpu4VTf9lWrotgcIBKM4fvI8Pvz4Bv7Ln/45bJ4Qjhw7iURyQkOZfH5fe5UgBJ3nGbVJPwLGyLUbZdVcLh/P2Um0mkPYHDQBpXEn6eF5YNhV3UJPgeGgC6fHYzwaFMdKLyXWOy6kJnjeBWWMSdmPYbbV1LRw/Yw59acDPe8cAOeOz2CWRnztBjqNooBj/uBQIIywL4RClhp7B0aMcmSc3RiYjCXRaXbgiUSwUSsTHsS1O2XE/Ha4icONRkhEgwj4/GI8MMGGdyl9aGheyj8sbpsNghwMK2SOO+VjTDNyoE/tNdkAbRpCs/eiabAbTo9PPlb8DqcoU5SDDTSwIBgk5sZghHHfgouNztiGSCig2mE4ZvNFc0+HBgasJVgrErA0TSDNdY3bPBkCfJ6BAJlmZJsSDuPQIQZrzGhBP9zBKDYyBVzf3EdzBLHJROHqWfJVuf/sfTgyt4BoPKI4Svpo7e7u47XXXzfmckzzIojgdMFOg2gvY4uNRwfrWdNUGuhAdPCDRCXGWNaqdXlu8ZznuS8Nv0AjgqhJnFw9r2FJrZbBwsK0GINWn0kUNpm+8mdzXdNDpNmqoVKpaihAeSMZlryfWXvR30mpA5SuFYxEkP0CQfxevyMzu92dLdUfLodTwwnWPXv720paYvLF7//e/4aIx4Wt61fw/ksvo53JKX2AkaiMcFz+uc8jdfoM3rx6DW++fw307msNCYj24HMPcXJpFt/55i8I2PvoxmW8+OLr6LWBp59+Br/wrW8LFGABcej+z1rcxJwzHY1U+rEGQYfmfRyKSB5wMNUn+9F4DBiKPWtIMYGdZD3yPDD+AJ+kC/DZyZjSpXtI1pj0IOBw8+DnEEgjcC958JA+Fx015gQb+XP49w8HivLTOkhB47Nn98Cakqxkypf52jyLuD75+8g/6gCUYHNvQAcDdJAhpvtYTb95n+x5TAIB15FJKeAX2amHUYXqY+w2zB07+ansif+rBwX+9//522MuSrmdx5g9XMT63TtqjpPpSV0+a7e3cOnybXQGNHwxZoAaGwoUMNqs+RkHvvrlx0VBvnX9JmqVBlZWjmjy6nYFMD09Kx0kp0DM/Q1S58JoJIehcrL4N07/NHMK6vXZOAghE0X2YDo/HOlA0SbjuWz1UMhndFicOnVKUyMi6Tx8yXrggj/U/IhGQ02ix6MDiaZpuzs7CPj9OHr0uHRfPCj5vaQx879zeiR994FDJxsWMgX4+nJ8t9kFYLD5IxJLEMGYf1gHuh7ShtoycuJ0ijp8Nj9jMPrOoLUEBrjB2eRwU4NFqV6bzr98j9xsxun2EIQQMungpja8X/5+3HiHBh88wDkV56HDDsrkCQ+VCqFJoKaBNlGhqJcnoEBdGguA1195Hj/4/h+hXMrgoYcf0JTrzr19/OH3/hKFxhAOd0gZ5WxGhr02Il4b/sl3fgUXjh7BzffeROb2FTjbTVjdDor9LjKDIS585UkEJqewlynjtdffRaPWQjrkhWfUR9wzRjJCU5qBJkKbuTIafRv80Rh8/pC0vz6PG9lCCbuFOkYOB1aOLx64Uo9lbDlJwygefm6XzNvcXh/sLje6PChFhSLFjvFrJU3g6STeaLWEqDOKkNNzXjL0weCz2dreFD2VtDrmvS/MzevzJMWKBzs/XyZa8IA9jI1k086ighIQov98P2QarN+5g1gkjoceeEiFCyP9svsZOfazcCKCKpMqNrceI49p0XSx34En6MONtVt45733dPCSrnjqxGl4eIl4nMhm9jE7M6k1Kxd0mVQaij59BCgrKZSLqNWrogTy8OfW5d6ggy/ZJS2uS6LK1Mu7PFheXBQ4Uizkce3GDWVAM2WAe4aXHPciEevjqyty/WWMZL1WRzTsk+meMuADfskHSDNrd9sGXLPZ5EXAy+qwqT92bFVnQ4BTnlZPxqZkA5G1c0htY0wVJQR0RXbQNLDbw9TMnOjCbF7k5Et6Xo/Rhbv44J335PpNgy9OQOKxqPTgs3PzCIdC+ln0kuB+pXEfzfTSE1PYz5hYPl6o/AXpYE7whoyB6Zk5dHoDMUtur9/TOZGIpbFxe/vAvG+McMiNE6tL0vYTIKJfx52tfXT7dlN4E8gYAVMxNx4+cwytcg4Y9AUKDJhfPSSlz6kGZUivkDFQrrcZbIlitYMuqYM8fllMHpoRMeKK3YnJ/RHIGmYUl9+Fbq+JaCAEq9FAzOOEn1Ihh9NQDYMetKm+DXkwcnswsHnQbA+xu1tEt0O9J02gWNjTIItGV4Zp5XZRNhXBRDplpDU6Hx2K+ztz9rwmttdurOGtdz7EyOaE2xtSbFs4lsKRI0dlHre/nxXYS2YV3acZaRf2sbiqwum1EA7S1yIod/Lt7btYv3MZ/UEDRCsmpyZFs+53xzi6eh6z00d0R3W6LeXV+wMh7O/nsLeXV+oHH0uvRxqmD5PML3dx2kJDrknkCyWUynWEwmT8tFS+MJHA7XQg6PcjyIQMX0DP9bnnv4tKKSNvAxoMEtmjuahtzMKehrFBpTNwH3f7bZw+fULnyYcfvo2h1cXK8gncf/4xNBoW3n33AxQLO8CoB38sjnAogaAvjqMrqzJyXL9zBXduX4Y3EsTMzDIi4SlNePO5TTDGh/4TF+5/AidPnkKpnsPQots1UG8UUCpv6nzj78UYzgcfuE93LU3/3M4AHDaPTA7bvQ4q1bKADuqfycbp9juIpRLw+aPodXmGtNBulmAbNlHJb8NB84uRBbfHiXCE0WZM0KCUyIPkRBL1Zk2NK7046G7H84/3Ef2KaOJmdQGrPcZnHzmJn3v4gmLqLr/7Lpq1GsKpFHzJCTz+1WeUTV8p1XDr2nWUclmxnRrtFhJTk/DGYigS0BiOxOSgvr5R72KPkgzdaCN0CJxgKL+CuVQAyYgfAZsFN7PQZfRrgy+SQKHVx0aujoFjgJn5KGamKR0ZqompVxvotEcoFdrw+AlWExDooVIfibadmAjJRHQ05tSQz2UgnfpMOganbYCA14lgxIdIOoZoIoGxZUcsmhBQVK83sLhAnxKaBFPr6wObLzbWvX4L3XYbP3n+RdRrTUxOTeD8fed0LhO4pWyJw4Sz5y5g9eRZPPujF/Dd7/8QlWYHc4sriEQJIJWQze1KikTfBsrdEvG0fHa2791Fr9sghUMRuJFYGjabHxWyd7xe+SBUigXp/SkNJHOFEX4ev19xrBdjAAAgAElEQVRnDD1MGL05YjPMJjgSEzDABKtwjKlBFkoVrqumiSijiK/dht9lR5umb34XTh1bwEw6DvTqqBcz6HU6avTCQYJ7bdVSPJ/ZtIzo3dQfSQKZnJzEDs1QIyG8fiWDUICTfQIPFqJBL8KBgKIHuX8Zfyj5gkW6OuEINqRkebrUoMuHSTFwLgHlBNTpQUAaCaVZdhdjfjlU4X1u07/TXHLA/0+UbcBLvwIHwUsLjvEIQa8XATIdukwR4togXdyPtvygyOZ0iKFG6SLrCDIDZRA9HMtclT4SrKlk9mezYXZ2Fq2ehb7NhUy1pbqoRmZc0Itep6t4Rn629529HydWVjHq0cA3IS8tsgDvbGzgvfc/MEMCfhJs0hw09uYAwYeRzQF/wEQPSgM+4rDKbcCO0Qh+r3Gb73b7WFpcMbVSvYp6rYx2vWLMbCcmcerEOQ0pHI4RwiEfrH5PQzEeF8lUSuuuStmT0yZwn/5H1NTzGXB4YurroYl45JDN5dLAQpHjLt4tCfR6HWzvbKmJ5bMhaEdggH3CPuUMu/uIeB34X/7VP0c8HEBp8zbe+OEP4Kw34bfGYlVWhxYe/9V/DCs1iWdfeQ0Xr66hZ9GjZwSHcwTHuIXTy3P4jV/+h+h3W1i/dxt/9ewL8kv52jNP4zv/6B8pCYCTer6PQ4NoQ5kme8f3yZ3J9SWvKcXyjVQ7mnQxSllNapmp9fwa6JlhOtcXpSlmGGgGfGZqf9hTHCYJ8Bv0ecpLgL0Q13TvgCHMz6xzwFyg1PggfcAygI+YzzDDTzNg/FkiAVm36ickS6b5IIecBLBormlYyIcMaclLxCIgOGpYycQDCDyocdFjMVFIxvia4zD+vgQN7Jg99veRhJ9KVOT/+Ne/PKbWmU7r3OCM6Nve2dYimF9aRiw5gRtr9/D2u5dltNLq0B2FjaYcy+SwSnrk1IQdX/jcBaTjcdy8dgv5TBEnVldw5sxJuF1eOSyzYGIUWbdjYjM4sSKFkouZC5uNlol+iSmrlO7dcsQcM/6OCCqn5B4BCCxiTO1uYX9vB3u7Ozhx4qRB6txeOcrzt+Pm4uEv2j6j+YZ9xBIxNTFEPUkT5ntgxBkLfTX4dicqpA77jZZPCC8vDBlrUDbAw5ORY5aSA1iMGH0OkeCfRXHIMRbUUjeVE87mz1CA+PdpUhKSAzQp0HwgRKgdNC060HUR/CDDgYcJ3w8PTl6e1MRTxqBGrtMWdZwUOf5hE8aNTpSPBwyfB3Wkf5sCdJglanRdppCSUR7pn70OfvrGy/jBn/5nNKpZPPbowzhz/wPIVbv4t7/3/6IzdMLj50SBz9WFfquBiaAD//K3/jskXA589OqLyKxdRZA/d2RDptVF0TbCg1//AmaOHcXGxi5eevkNFX0xvweTYR98LI4dY0XuVFpdlElBdQXQsmyKMiPCTUpks9mW0U8oGsHRlSOa/BMwYIQY6aqcWPOc5DqiFIZO6Gwg+QlZ44GK2aISBahRm0A+V9CFRxob1xkPfE60+VzqDerrRvC7vEiGE4rHs2yH0Y/0whjLSItxZYexhNTlctnRjCwSjaCpfN0mrl+7jqPLx5RcwIuSLr5syAn88ALm583NZCYHA3jdEYwdFmxeG3LVPG7fvYOPP74Gl92Lk8dOyTeBBQkpwr6AE76AC61mVxRQgmq5XFaGig6XXdIKFv7Ut1VYmB9cRodoaLvX01SZzsDFAmUXXsSjMcRjMTVDN27eUJESjASlB+S6YkIEjfhiiYiKxpmpSUV2kao5pseE045QwC9pBLVmcqO1LEmHRGtzMSljqCKDWet0TOb65udMWuhoRDOosJoJXm6c+LA46HZa6A96muww456U/16fQBijxzrwuR0yenvxJ8+JluqhiV48oulhIpVWAcTkERaBWzvbYg+0Wh1k8wWxdajFJ813emZae5/GcKTmURPKC5/gQalSxfrdbTgdxv2eBmQUZga4ltNRHFmcIjSIO3fv4uSZ01i/t41arY/9PVJ2ZbeHiM+Gxx84i8lYEBs3r4tO3W52MBiQIURKJM2YaILZUgY9I7IsmxPt7gA1ehNw0iWPE4f2rXE0ttDvMu6L7tZjpSEEA2MlA1T3d0Ehjm/sgP8gbojpBl3bCOGJONx0J/aTejvG229fQq9nmEz9gWUMXWmy6iINdkT2Kbw+kxWtosRiFBed7ANYWFpCJpeXRpiUcha7Lk7rvWGcOXcBwSC9Nmx44823dXbwHKVm0eXgJDOGsdVV5BrXcb0+lDN6q1XB7duXUa9lRUeemJ5Go0a5WwgrR09iZvqoJpYjWx/lahkj+HBvc1csLrLGOq2OaNALc2lEI37JnbiWdvZ2dS7wnonGU/J04XsNBYzRZcDrUTNNGRL3xF/96Hty5Ae6ol7zMif4Z1mUCxgnf9LvZcbWbeGhBy+g32viypVLGFFH64vgzLmHEQ6lVcB+fOld2NiY2R0IR1MCBdLpGSQScbR7Vbz9xksYO0c4fvwMQoE0dnbuIZvbMFMeuHHm1EMyBqw092XkW8j2sbNHD4eCNN8eVwCTE5M4e9ZMmbm/Oy0DvrMm47MiPXc4tOP22h1p9W32AZJTMXg8UdSrXbRaRdjGLTQKu+gPWopJoyGaj0ZyHp45TaA7QCQYQDBKz48h4pGAotTGTBigL0+vj9ZgKAPPQXuEgM2HX/3m5/Hlh+/Dlbdfw+VLH0mOGEym4U2msXDqDM5ceFD69lF3iGqhiGuM28zncOnGFeQYEZmKIZ42ZpJuN00vgbW1dWl8yRRywYLfAcynooh4RvDaLDgp7+KdRI+iRgcdCyh3IBPDufkAJqdIT6YEoKFmN5OpYzRiEzeUbImsokyegOpIDDQC02ysCsW6ztRgwCmvhEQ0oHz5pfkZpfckZ6flU8IjnhR51jQsuOOJlLxvaJxKmSXPWul/Wdg7nbh06ZImiJR2rq6eQL/HfebHzNSsmDU0leT5d/Hjq/jPf/KnuLO1DV+IhmyTqFba6PWb8PhscDg5uXSi32FE4RA7m/cA24DhQRq6xBIT8PoTyMpQlj4NEZRyOdRLJU1edWExBpeeTmqyDbhJFhzBAY/bh8nZRUmWBsMevEGP/Clqjariqdn09Jo0bPWjQ7ZXr4t0PIRzp5YxE/GjmdtXJjy16jwg6enDNqRO89cegRbWJ8YXiQ0r72XK9N7eKIkx5PObTHUbz2CXHcmwD8ylQp8gv0+gd73ZVpRfhxr3QFBAg5usVAd9NvwyvCZ9fWy3oUfpwnAEX8Cw4RxuH4qtNpr0vbLMb9Pr8s4GIgG7JHcExTmHpySQMcPWgPUslMZBBpvi44aUPNC00anUChpWNruUCrpMClLLxJv63GO4KSex2+ALhDGwe9Aa2XDj3p6YNCy9aRA57PTh8DoRDYbx8P0PIR6O00YQkWjYAKS1Kt774AMBNGRRHZrHiZEQChupKl+Hz5XNP4kTTrdee2QR0OuLEcnBEtcsTWQJZhGYr5byaDUqCIa8igGnbIxGhDQfpSlku9VAp9lEKMhbByiVCrhzd11sAA4muK45V0yk4nr/9B4gsFYuVZX8wLtMcshQQBIoSmGYGrS2tobFhXn0e1098xGf6XCM7XxBkoN00IXf+ae/LQlZfXcdP/wP/zfctQGY8xWKBNHzRXDuF34FJbsXf/rsj7FJhhABk7FCwmF1y1iZS+G/+bVfpw8prl3/GC++8Ao6nSE+9+ST+LV//OuqETVo4+OTtxd9Tox5t1Ir1KybZpjNL/X+BM4PdfysLdU3yEfEgDI8J/lM1FSTASBgwEid2UQfDvcOaf98bcqfJVejBbKbcmrj+K8J/ZiNO0Evp+oWkzjApA/6MBlZrDwFnGRskh3AMtRo/cmg5H/neWNez/iI8A+/X7KST/odmk+bZAHWmYpC1lCKvhRMiDPMA/5e3MvsSw4BCg40/x4U+JR6Cvzu//hVgkYm05JGSc0m9vb2ZMAWT6aFPu/sF/D2e5eRyTdAJhIjdzSgZsSEjqIh4jEbHnpgCQsz08js5NCstbByZAErR5fg8/px/Piq4pqYkUr9iTSLVl8aLDrDctpAZJwNPSPc+LuwSWdDzDxdPj4bg+C0aeiYz9fmxJa60Cxu3riBhYUFsR14uOnyZcM+gjTAWvggOudWzj1BCNLMaQ5D/S81WaRCkdbqDwZRazSNVl+DdoOQHdLuD1E8bhqCA6yyTOSIeV+Hxh6clDqdjAKsyRRFm1mm56QJ0SMgpPfLA5sUV34fi2KizEQa/b6Afr58FNg0jWkCxqQClxoD43jaMFIBub2bC/zw8DiMSJH8oWdyVCUToQt8j2ZvpLhRG+cUjW5kd6oJu3TxXfzxH/4+9nfu4MzpVTz22c+h0LTw7/6f/4T+yKM0CreLhY4Fj93CI6eX8RvffgaNnW1cevUF9Ar7ymRnA7Db6KPhdeBL3/l5hCZTKOXr+PHzr6BYqCDociDkHCHpd6PXaCIWC6M/tqE1dqBn96A9dqLVG6JUrhkgiI2Qz6+Jr+QUukQ5YQgqBo9IJA2v+Pnw8i0US2poWMwQpa7UykJvuabooszDlk2h9FvRGJLJlIzx6P8gfWK7Ba/Di1QkKaM6Nka+gE+mkbwgo6EI7PS2gE2gBVFhXj7JCVLMxpqkbm/voJQv4tFHHkUqOSGKITVxiq3jhIxSBhuzjukNYQCsQWcMy2nBH/Wj2q3h8tWruHTpMiaS07j/zAX4SK/uD9Bu1+HjRJx5SJqrugSCkO1DCid/l4HF5IG6Jjek4evCcTn1+fPC4D7vDYeIxRkFWDhAfm0y8iEwsLFxVw7i3pBHzRSZB2SXMBOYJlTJZFSO/+VCVhNYGvTwwqYekkwbrnt+H6U30v536Txs1+swfo3nwuIR0s6Z6UtQhBKHHvy+kEAB7lfjpN2TUVSlWhTDg3nMbAZ5L/I5spChlKVRLeL5H/2VpsIEDZmiQBnR0WPU20ZUbOzu7WJvfx9LS0eQSCRxb3MbuXxRkZA0cTx95hQ2Nzewt7crEM7r9uhzobwgR7bKXg71qpGbdFt90fZCAS+o6U8kAphIR7C3tyPKLRvGTK6MQq6JftcSiwJD4MyxKekXS9kdTVUp7+FZRX2/JxjDXraKRoceExY8fnMW9gZjMRvIFmDMoi9AcKUv+RPBsXq1zYGlzsVEzIOjRyZE/R416wiziGr1DijAdtgogYgEEUzF4QoF4Q7E8N4HH6FcbsizZX5hGf5gGNev3xQ7gp8bm0iZtTqNhkF+H3w/Y56Dhn3C/UeKMVMMCCowKtFm9+KBBx/D/OKK4sXW794TEMfzlGcI4+WiES/sNkvFP00N+wM2GSxC+li7/gEq1SxG/S584bCKKlKxH3jwCbpzqFj3hVyiG1+5tiGTRZ4FZOfUyjW4nWOcP7sKwk5s9EmvXVtfU9Qo6aqhSAQuJ+8aj85cFmiRYEjJIFw/PJfffv9NlLP3MLIa0lnzHOa52+uNYXf6BH7wzIkn42i3m0inElicn8NHH18USMMc+AsXHsPMzFEUClVcvPg+ujQDHDQQjEURCSfhsoewsLAsScZPnvseBv0qJhePIhyYQGZvG/V6TkVXIBDFE49/RUBbq1dE0B/F1r0i9va2MLAaOrv83hCOHz2BiRQlcbwznKhUyqI0y6DK5cLW1o68GTIZgqM9gREh6vAnFtFuDpDJ3EW/lcegU4fNzsmwYd9FYnEk0ylU63U0S3UV52M7k4CoHbYL+Aq6HYrkLVa6aPYo+xhi2AHSwTB+/RefwkzAhctvvox2sw2H149CswN3JCZTwWOnzuLXfu03MDc9i2aFe9vC5s4WKo0a/vrll/H2Rx9hZmEBk5MzAhR4Xuxnc9jd3NJkPBbwYIp0cruFsJM+tx6Mum0wSJGAZp9JJWQY0eQ1FsD84oRkJQSMqtUyWg2yKHgvjOFweTVRLZbb6A54ebNNdqBLDwpSZumgT21zwIMImW8uG7wuG1aW5lGpVzE5P6/mnfuFk3gyG6ThdnsFDjTIXx6P4ffRt8Uh0IeAVqGQV1pMvlBQQkWt2sBkehqf/cyTOLF6Wo0K9+f6vS38h//0B1jf3JSr/NzcMdRqPZTKOXImABo50tdlMEYxm9Okl3EQzJAnU8cXiSOenNPzY2wyfX367TZK2aym7Sr0WOCzEdU9aoYfZIEQGLDBgdTknIkwDfoQjgZk7sxpMMHUWqWmOF8CenTT77Vq2odLc5M4f3QBXsZDVkqwLDIfbeh12gKU+0xFIlWaps4H4D/Xk1h1djtuVtqotvomGYiNJQco9jEWJhJwjYbwMy2HDQwNIFtt9MmyopcE2aIjIBkJa50SlOMghaA573ZO9cku1BT0II2r3umiRRq2jF0d6PYs1BvGH4CjUQ62iI/6/dTgm9hSUcpHFoIej9iB9HGht5Dd5UGr19ca7NHFngkLTsDqQSleiZBXEcx87R519+0+yu0BSq2+DFZtbsMG1KTYGuL8mXM4s3pKz8rrpqEdAVyu1zKe/8nzsLucinLWl8a4TJLxqxHW0IP1MkENDtLslBbRXM4tfT5r8majpThC+mCIUdnvoVDIKNWJa/6BC/cjGiYDxieQiGAqwRDevSx2aZyaz+fEVGSqGKtgro1oPCovJbKT2IB2OhymGTkra7RkMiEpBT2L+EtvbNzRHTQ3M6NzLMJoQotu/V5sZDLY3N5E2u/G7/7zf6aEgMzaR3jrh38Me6UO/9guppoVTmP1K9/AB/cy+PErr6PZH6Kj5tkNG8352nnMT0bxza88jdWVI/j48gf48Y9+IuD3ic98Ft/+9i/KaJC/n/miZMA8F3YjZohpwG4CAuwFKA/lOhSz76BxP4zu5VCIQ0QzpDPnsoaDB6w/1gO8I41hefAgMtD4U3AA2GaMfDL5SUIaa0gZ+lGCLOM/k1TAxl59FBv7A9NCeQIcyJv5PWQvyHKC0SkHEeYyJiSYQDNiG88mI3cRt1ksGwMwiHlgNwPGw383psUGUOD3mPhEr+5SDkH53o6e+/tIwk8lU+Df/PbXxlw0BAOIKJHeS/dympS4pWlbQq5Ux6tvvI9iaYCh8vLY8R1al/A4GiEeteHBC/M4eewobJYd7UZXRV4kEtQlSIowqWVy3LeIflGzRofOnjHGYFNN+JKUJn8IgUBIhTAvUkam1Zi5GyaNiFEkpDz1dChS98w4w8z+vmKxuAhZTLLparboBswJLB/9SG7RXLi1Bpt0G1qNhkzpeAEtH1mWGysbfFLPqS1mwS2BLdi0kY7DppqXCB1imS3fQzQa0+TZ6J/NdISblhuU5omM9eE09dAYkMgm1dsEBIiOsijlhiVySoM646tA2g4dg00ECac8dIA1gMhQBwyfPpt7NvE0MCIiqYnzwSbl78zD6zAahA0g2Q5E+g7zRfm7GhNDSwg5dZPctNeuXsJ3/+g/4u7aTVy4cBpf+cYzuLWVx7/9vT/AgPpZh09FDfWvc+kYfuMXv4YLK3O4+PIruPXeT5H0OWEfUrNqIdPpIzO08JlvfwnTy4vI7BTw4otvIJspI+RxIBXywWezECX1j6JoZlUPIKO1em9IyRxK5aoKEj5z0sDj8YQoqozPodmfTXR+6vI4+TP6vGA4LCM5rmlqvfpW35BbCIhQF9UdiHLPpAx+cQLOBA41f62mAAFemoszi0jHJ8zn6qWOyoWd3W3z+bcMLZCFLen0R5aXZG6UTCdl1rmf2ZMundOIRx9+TA690oET8R/DNM2KlzG6L+PgStPEMHrjPsZuoNSo4I233hTl+syJs1iYWcCQqKuD6HIHLo8TQeYBUzrStzR9p4aR0y3S9nnA3924I9oaWSBstLneeInT+4CeCplCVuuafgncFwQIE7E45ucXcOPGdTFqSK88XDsyX6KBnZuTGhY9XnRaDRXWXBMyEnO7MDmR1trka9Mwh1FHhVIJg55hHFB3Pzc///+x9+ZBlqbVeedz933Jm/u+VGXtXVXdXb3S3WCQAC0ISYAtAbIsjTyaxR7bY1sRtmOs8IQVExMTjomZmLEi8HgsyUYICzACSSDoBZqm96a6u7r2yqzc17vv+534nTcT/Kf/UhAxSqKiqqmsm/d+3/u97znPeRadv3BB07Nz2tzatQjTRHJI1UrdQAvWL0UKEgImB1DELb2jT5Edtb2Ioi7g9epwf1v3V+7oYG9bjz/+iDFHbt66YZpnNKQc4MViwZgCeGvMzs3btJXncHtn11gAyEfIRF5ZuWeFOc06+8PC4oKjWvYHOswWde3duyYDoiGmGBrJJJVKRpROhRTwsefgql0zdtXeftWe61oZI8aB6KlTYa+eePi85ifHtLe1obXVdStY0VNVul7t5DpGY+UBhX0CeAoF1EWhSlNTo7YHMlmkDuD+VUqwKlwqzFgmpPGhsEbiIXnb5MM31W0cIfjhkBQOKsqkJhFTemxC+XJDr772ptGM48mMkqlhXX7wivlacB78hz/8vBV0vH+AGib9TKB8voFmZqZ09+6mohGKCtfYTExOmkktng0dmFEBEmXSGpuYURJTMaIgC0XVqg1NjI5qdCShVrNmIEwqhQFbWsVS2Vz0b733mkqFXQPakDixJiam5nTh/IMKBdMGIlRbJUvRuLeyY0U7jJI0GfAwSVpVLZ+Y1czkjIFpXNObt29ofWvDgF8AKRezOWzA4P7unq2dxfk5A2mZtD734gva2rilTi0nfxAqrnOAxp8JfS4TRQqqeBK5U9PRbym+e10lkjEVcnmFQklNzpxSNJI2kPaNt76vbjevQKBnjDzfIK6R4VmNT47r2vU3tbd9XemRcQ0PzWlna0udLtNUGDcjev/TP6NCkTSgrFHK1+7zuevmds/7PXvmrMkSzp2+oJ2dHZNPYY4GvR/5Hi7opXLV9kIaCJ8vrJ39NQWDfWUy06pV26rXDtUo7miAXMKi6SiuMxoZn7R9AxDEN/CbXKvdR8ZTN3NCxPZQfGlAqDHDsbBOnFg0/wx/p6PZoZRyq7fVyu2pyffCxvH4tL5XVT8gLZxY1md/5Vd15eErKhdLwhsFh3L8Wm7du6u33r2m927d0uTMrJbPnLMm58+++U2TZIGYjWbCinr6Go4ElfKjJ/YbhZ0Jc6FcVqHaVTTl1+KpaUUTMGIairN4+31trG+IGC6o5oEg5ol9Y+dkCy3TlJsJm9evUqXhom054zXQxHjG9OSwSOKxoBKxiFKZIU1grFmpWYoQtQnMwpHMiO3DO9u7tt4BYPGAMDAqlRKpQZxjt+/c1s7unkkjFuYW9fGP/aKmJmYUi6UMzMGLYG1rW9949jl9/Zvf0PT8ok6ceMDMM++t3DLJTSDo5JI0d41KRcXsobys34E7L4OYLU7M2nsEMAWkpokpHR5aQ2cTI+oKCvwAtPkjjXSnpx771cCnQDhh9wCDu9HxEXOEZ8/ALA6mjvU65oHU0aDbVK1UVjDg1XgipEcvntbECBHANVXLBTVrFdVKJSWiUWPUke7BPgOzjkhiBxJ7tVnvajffUAX5RYDIvIGivL+eNJGJaAiPHR9gPcB5zAZBzFU5p0kOate7Gh+mhmvaPaDh5JoPEUdsbE/n6cTzwXOGMa/tP9Co2Wur6NChnvtUOfIioHwFHO3hMdHqC9l/kLOyT7NEycy/ZwBkuLC9H65vNOxRIhzSEPVpr23a/UQmrev3VlRq9FVrD/BbNIaKh4FQq2Vgx/LSks6dOq1MEgAf0+qODQGQcrz+5hu6dfOm0iPDyh0cuGgZ0rUwgguEjLXAZ+Fzjk5Pq4GBthdGbMvOc85TahPqnNm5BfPu2d8/UDGXVeGQvbinZCqu973vfZqbmdf6/XUV885fB+aHPRUYGzfrdj5jTAwDD+YLpqTWWAZ8arTqNqDBI4xhodV2GO6anJK+gCGXx6KTqZdmpqdNRkBNzF4OKLWyvWnPydJYQv/o7/x3mp9fUHlnRS//yRfU2N5RlIseiGt46YIWn/lJ/fkrP9D3Xn9bdSZzmFEi3amU1K4fajQV1Mc+/BE9fuVBXX37DX37288as/cDH/wJffSjP239EbUDtfVxreQ8zwCHfhT5Z5P+AFIVxxDmPDCWAFINvCwwHA1gQs26dlHYzo8MTT+ATMTOW+tnLEb8CCw48gljjyfdKBqjBnIGg27gh9s/q+tIithmGMjQyGNeTdS0x006NSPANoNF/i29FnUuP9fq5oADOIwxA+sghCS5+cOUBf6NM9B0ylWzP7YoQ3wyWE8AA+41HAgBoxFGs0s4mD199seyJz5m0f5l/P5jeQH+/q8/NbCJtzWnAYvZY4J38/YdiwuTP6w799Z17eaqimV0PwY5ugXAL6PeDDQ+6tXT7zurS+fPa9AZaGdzjyBXTU6OWUwUTT4yAAACNh+QqWyWTNK6TVacHjZoPxPqMOY9ZnzhhSI7sIkeOkfAASbwUIqhJ7PwoA7TvLBIl5dPOdoqlHuvm4jyPWSkmqEGGt5wyBoNFvjWBsY7dS0toU1100royemMMzqj+HNaGeeiaQYxvCc7K/vmZG8aM1v80JmcOZpz5QSBBihwzrNsYMYUgKpcrJhjNzF5Fu/h89g0G3MV7gM0NxA1iggQNtgWBkhY1B7TOnTZeAW0jCVA00FDSUHO+wBYOEb0jg0R+f/4fgMDPB47uNlcOATqzZYGfueA/PqrL+lrX/m8Nu7fsVikT/zSp1Xu+PQ//c6/UqXpMVdvNJCYKU2kw/rHf/uzmgz59I0v/JGaB7sKdBuGGDMh2m61tVrp6SOf+UnNn1zS4XZOf/5n39HWTlGj6aDS4aAZVU6MjGg/m9XI5KzR5VZ3DnR/J2uxR9CVq5WK6cHNgNLvwAxi8FiJHGS4tpv7qwEyDUPFibZxtK64cqW8bcRcu3yuYNeHDRlQgOuFgQzFAY0q62NoKC3SChZnF83pG9os0YMu7hG5Bt6/XvMVONZ7DmXSdvhxBmVzh9vSJjAAACAASURBVHZfX3nlFT384MNaXDihgA/nb5+atYaBSQBSUOygj7Ix08hwD9PJIVVaNYtlwsL7y1/5skUknlg8oeXFk/ZzoVBzCLGRw4SIJxI21XcNb8wmihy+ODsDToDSc7+Po5FYvxz0FEOlSsHuO5Mr9oJ0Kq2pqSlj3rz62muG9CdSiaMpvzPps2PQeKRcD6YUfkPFoU4C4HAY8nzSVPEzeH8wNwAD7OCAptnsaXJ6UucvnNHI2LiZZJFEYAmiuDSjsff77DV4fmjo0bNzSJohnknqvHY/Qn6f5WsjY2CqcOnyA5Yucuv2bXn9AeWLJd25s6NUGtTcp4WlRaMC2uHu9VseM0DbcZTjSy+96AC1o/uMNwoGh7FEymLsNjb3dHhQlN8XsoM2HgkpEvaYjwFGZYM+E/yUNdg3b6+rWqMh95mTM0kAYZ+bCn3o6SfMeyN3eKBivqB8qaLNYlclHmsPLCekQkwTXFGAlpKCenZmWsV8Vl2YLRVemyKLxJaAmXsBOvhaHY0lfPJ1e0pHefYxw+yr5/MqNjyksXli3zwan53VXrakl156U5VKX6dOzwprekAXru/K6qoZdKKfRpvPOsELAEYNEXZnzi6an0O5VFQ6GTeQgucpFk9qbX3L0gj2DwpSgNfza3r+pJaWTzv3/330yx4z/2M9ES2XSIyo1w+ZRKpeL+mdt76rvRzJG66IgeV18fIVRcIpxaOjNjmHak+s6ptvXVf+MK+F5RMKB8MqF4rqdmuanR7X+PC4yTRYT/dW7ylfzJnmlYkNzwIT9mQiaXsNU8nFhXk16hU7J67fuaeN9VtqFPckb9dJB7qsQb8xBcLRhJmLIU8B5GZfBSzMZEY1PT1toB7+BTMzJ5kpGSPg+vW3dLh3UwqiPw0pHp9QyJ/WyMikxiaH9K1v/IHimYxGhuaUPTi0hAWauYsXH9LyyYfMOO0gu2XZ3dwH9huuPQDSI1ceUSwyZFM80h7CYdy/BwZ20ijhG5EaGlaxmNXteys2ScsXdqReVfHUuPodj+rVrGqVAw1o9EnxwMU7llRqzMUXm2N+o2WAbLGcM5+BWiWvBOezrcuyTp86qfmFWWuOZkaGtX7rlnLr6/KTDEOTBatoclonH7ionYOCGi1M74L64Ad/UlOzs7p69arefPNNXbnysAEsaKVJAVhZW1OuVFKXqZbPY2yqQqHCYFzzUylFvdKJqXF5m0152001Kb5hPm1uKxT16OTpOWXGkLOwxqo2zaUg3989MEoycgcmw96gX5WGR7UWeAMTP2dwWq23lUhE7LzmZB8ZjimTSZoUZjiTNqO48clpA8Yj8YRprjnP2fdxrD9uEJBumk/QEdWWOoz9lT1u//DQ1s1rr7yup59+v37pU59WIcfU16eJyRktLp1SrlTWP/nnv61r1gCO6uTyRe3s5JXN7yuZCqtW43zrqFmr62Bnx1hJYRiMYRpe6o6ARSzCriROE9p6GDlSu6VSPm9NB2deo1JSJJ0y4NKm7eyNFIMw5YIxzcwtuPg8kwAkrL5jyENTz6QaALuLZ0WazPqWyQX69Y5mR1O6eP6ELj1wVvs7G9peX1W3XrMJewTZJmy+StXATxgPMBt5XkuDgHZzVR0WnL8HRqjewcAkBHOTYwp4+gYUUKMi6ckhP6zXtTC/YB4GaP+hyPOsIyFsNDlDeXZbFglsgB6RbJGIsUbxk+D/pxbLARQj5cQUD/0/TAw8JTw4wbuEm6IlQEj5atPWDv4wqZGEvMGQDg8K5slgvkD+gA038NaKJ2AbeZQeHdG97R1du71rMg9L4QCM4IMaMgtTKqlzp09rcmxcp08sGzDNutwjOaxY0AsvPK9as6lYIqFS3hmA8kNY4+zrXepOandA0VTKmA78HYZ1mN2yRyL/wAwYMNxixItFba7ft70+mUrYnjKSIX1mWNub2ybDSCcTlipCfY180uRXREGmkorGYb6GbKhFnUYEISABgCx7UjoJsJa2+o1nknMuHKEmKxhja3pqUtevX9fC4pLCsbhq5YpKhaJWtzfV6tS1PDGk3/jsZ7SwtKRucU/P/sffU351WwE8vPwRPfrhn9OBN6w37q5rJ1vW5t6+GTYyBSepqF071HDCq9/8W7+m6YkxXb36ml76/ssWJ/y+pz6gz3zmV6xW4zPw/B5LhmHywhbgGsKkogm2yFVjGjszapNMGHmC5yNlgLdrtENmus7383rHBoQwUU0W2CPuNuEab9vbgybntJ+PiTaR3XbmACaRGoO02iUMMLxksHI8rHTxwvhB4Xfm3hevR11I7cx7t5+P3KiF2aBLHPhhz2PMBZeaYBjTf8ZKNvkNdeFRr8T3HV+jY083Pi/DX16P9zE6v/hj2RP/ZYABxz/jx/IC/C//5JMDjKfMURyjtmhUBwcHtomGIzGjyN2+t67tvYLWt0vCz8xoU7ZcfgQKZNJefeivnTNQoNPoaH8n6xxURzIaH5vUwsKi6U6Z4EMdZUFSzFQqJZMPgKxBk2NSaE4FFu8XN9pMEwfbDg2vQ+IoUCh8iOnhsABcuP7ee1Z8ERWGNhkk0esjuo8HEbdYjzXnOKBTGJkrbKetw70Dc+udGJ80U0TMojggcK1m4fZtIho8iqxz7qKwKjgcaPBMA2TZnm6hO70OFCjnfdDru8OD77U0Dj4bm1CAvOyQY0yYuQd+Cu5hxkuA7+damTmJoX1ho+9YxAlTa+hABlT07fNwR1xR6JDJ44QCvof3y2bG9/I9x5oiF1cYcI01jArQycFAb77xsr78xT/QnVvv6szpJf3yr/yq3lvZ0v/+u/9OlTpNYMy5EXdqevD0nH79539K1fVVvffSKwoyrWpV7PBuery6X2lrq9nXZ/6Hv6FYOqFWsaWvfOkbWl3LaigZ1NhQUtEA2qeQRe+0Bl4DBO5t7quFv8RQ2nRloSNWA9NrfC/QNE+Oj9sEzkWyOD0iAA0b5c7+nl1f0zFJQju/ubujsdFxR5WSjPLPnzvG+Ej/8HXI+UXCwXQHFDzgc9R3jKCI1WNNcy+g2uE6jZ5uYnzcAIFKraxyDcaHtLW1aYDF0089YwwB1pI1VBHMKr0qFkoaIwYKAz0/2d0u0ob/7lDQYBJYzOmrX/uqfd6HL10yl19vn8MAN9+IObiji6Yh2thYNfALYA9tIRRICgR8FHCtBvWn8WGzxujHPn+jbtPeY4Q4nUppdGTUQAEkB6urq9raJrkAN9qgNao8N3Ze4CgdwnzOL3KgafSZRGK0xN+l0ynT6GdzWZu84c9hzB8PSSKABR2NjGa0vLykielpe24BgQ4Oco4FMADdxrCQKE3HjKHpZX/CxRuwC5R9KJVQNBzSzua65V6vr6/pxIklZQsFvfWDq2qyd/gCZl6VTicNFGh3kS4FbH1gvlmtNqxQIZqUqSQAy87Otv0cKKxQzIlVTKaHdP36LeXzVZu2djskSSBd4LnwaCgV0gMPnLIcd94zAKU8YVVqHR1mSwYKwHDCmCow8OpDz1xRJhnX7uaGdja3TM+6XuyqBtd1IPmjISvQzRzUJhLu95FMzLTTfF5ei+etK78KVWfqFeF7wl6jT/drOLEDGITV7PcEruuNRhVMJFRuNTQ+PWcRa5Va01g52zv7RoWkIGHfKAHIpZKmKyVG9YEHLmtyYlrXb1zXn37j61o6uajF+Rn9v//mD5WIhXRmecImr6l0xrwFOEPWtw+ULdaM9syEc/nCJZugVYpVY72QcEDTh16614PC6Br1XGFf1999WcX8lgFksH44Ax6+8oTmZpbV7zhdP8achUpR7Y7HPCIocjhTAE6GMzFzymc8hy4b0yr2ZXSuTK9wgqeA47zB7OzmzZsaSqdsX0ROwhlzfWVVezurKuyvqd9vyR8OGmCrvl++QMTiro5dlTmbKKwP9w80OTmv8fFZazI372/o/R/8iE15W82BNjdXVa3tKLd7R96QR6FYWkOpKWM/XLh4Vt9+7otqNypKJiet+O23GwZGfOBDH9XczDmtrW1r/3DLIrkaTOTwOIlEDYi/cOEC5b/6HcdmyRcO1OvXrSD1+UMqFDANq6rba2g/eyhPMKp8bluNyp7GJuYVCsSVPVhTs7RvTYiJ34gvI94uPapStWrMn3KhYEB0gRQSPw7sXSWjIQU8A02ODtv6JAVkbmpMm3fvaOPWbU2mEkbfBiB86InHlRwf126+pDsra7pze02ZoRH97M/9nPKlkr70la+Ys/j73/+0zp065c7hcEh3V1Y08Pu0urGud967rb7Hub0vzU2plM3pxPSEMtGoKoeHKmdzBqahCy83+3rksdN67PFLqtWL6vVgdZC6U9LBflYlIjXLjlXA/lmutnVYamtA4pDPb889+UvptHOZx8iU82BkdMjOUq4VDc383IxF/rE2SGY41ggz+OBiHmuIaQqsyZbH9m2aYD8mn/2+8sWi3rt2Q2v3N8yT5hd//pMKBog/DVqEK6ktgAJ/9q1v619/7nPyhcI6e+GK/H4c2TfVaJQVjdGclUxut75CbBuTcb+8QZ+biNMgJNJmvAtITo2A/IvGuVktm2+PsQQGyNlSdl6yzs2zCKlku6vU8ITp9qfxYomEnaymiRlo29KDMNxEjrV3sGvnBOdArVI0yr+309fYcFwfeOoRTY0OqZTdU69R1f7GhmKhoDpNojEdIADYjDYZxoBiQ6p3e9o5LNqkPhJBh+9Vp95WKuo3g+CxkYQDqtE7HxkC0wDx+Uk6Otw7tPM5FHYDBa5HpzMw1/9ivmhMBRh1tWZblbrzJqKx4YsGijoLMB+WJvtFp91w/kyDrjnqUz9v7WVVxVgwHrNf5WpDlUJZ/VZfMX/IzEwtKg7GQCZtv1Z29nRnK2uJG9TBEDIAz0g6OJahjA4P6eyp05oen1AYCWUyafJKmDB3Vle0tbN9xNBr2yCN68jZASAFoMfQzcy8w2HzaUGCQ51InQFLAKme1cUTzsQYAJiBGubD+EjxGTOZtOZmZmyYh84fc1b2zEScARYrmiACtOQBGyqwvlg/e/v7BlbAFICVy7CMBAWEyOxJSOHYt6ORoLEzSM1YWJg3cIDnZnx6Wh2LAG1qd3tba5vIoGAghfV3//ZvaHZ+QdmNO3rjW/9Jjf2sAgormBjTqUef0Rtru7q1fWix14VqTT3vwDXsvbYi/rpGkgH90//xHyoc8On1N17Wn/7ZN+xMefrpD+jXf/03fujXxXnh5LldA79YF/UGkZJuuApoxuvyTNt03cwb3XDR5L9Hpn9Wr8MS7QMkBB3g0MNMveFkzOWy9UDHMX+sZfYI0+xTpyLpsdfEEBgpNuw9x+ahV/mhdIBnwzwHHEv1GEjgvx2zGamR8wGAUUlTz789BgX4nc/Ie7Pm3wAOBwTw8xiaHYMfxzJlY78aA+Iolc0MEYlKd4aHf8UU+DH1FPhX//yXB7aBt1pWfKPp3D840Pburk3toELdW9/W5k5e61tlMyjB3Z+VdYQjGVMglfDqIx++oEcfekgtKLNbBxZNMjY2oomJKZMNMKlnOkdmOo09G2ouf2gNIRO5ZCJtPzMWjRtyzaLGnZWGhIVar1HIs2BpSpynAJN8PAWQD7CBoX8qFCu2+Gle+XKHwkChSMg2JhomGhdcUVfvrVqDRiShoYARqKBogZEh9Oww5e/dA+V0Pyxyc2xFZ4OR4RGF5lhPY3EgPhldmw2P94xPApMCzMR4KCnQzQfAfiFR6KnT4wFnw3ZUL4pUvhck1W0imIg4WhsFOw8xdDrTox8xA4wea2YjTnt0nJ/qHmCQQ3R5zoHUTEAwhPLDxvCq74Up0Nbd29f1R5//t7pz46qGMyl9+Gd+VmNzy/oX/+v/ob18zfLFmSZMZmL6xEef0YMzY3rr23+hxs6BfM26+q2G6dQVD2mr3dVGva0PffJDuvzwg7r3zl198xvf1fZeSZmhqKVVcEBTNDU6Xd1Z29Z2tqK+36tYMm7XiUOFGC7i5ACOoBNCsSOyCbSUKYvbxNw0lc+3vbd7BNLgjMqhKzvcQU1pVLkneGdYPJAZtzjDNJAbNluicE6fPqVYBPMYXG77qtWrSiTjNl1Am1zKFy02jffOZBRzQaK9CuWCdne3LRGDDf2xRx+T+h7FInHbFIlX4l4CCszNztj7ZUrDPWJzxwtgZ/9A3mBAGztbeun7L5lu/+EHL1tUGu4BNLnxxJD2DwvyB8LaP2Qqfs3W0fzCvD1nILkH2UOLACIPmMgo5yDbN5CAdc21jcdpiMIaHhkx+rx5jHQ6NmnH4AvmEE76kYTz5uB6chhgnsm1TCUTFgcI5c+AKTNjopGAgZGyYgL0HCCDaDieWdYc8hrctc+cO2u/bt6+q1OnzymbzVvDTUHJehwbGzUmA/eZZxBdMDRQClAKGEABb7+nWCSo7P6BFZ/ED75z7bpW7q+Z27OZCfm5r2GTItC4ca25P4ACFhEKXe4owQN2BAwHWBkei0Fta35hwfYGCsd3r91ULosZpccKaxqLaJTUCb/G8BTY3NfYaEyDgU/FMvIJwBSphqyK8BIMUb3SaCqqs8uLFt22v7OtZqenzUJHDZNSeeQNh+zvPDYl8ygAHbHdVSLsVwwPCqLk0O0DGlBs95h4dDWV8OnESFIx9LjVmpLkyKNB73bki0aUHp9QYmREdSZesbgOy2UNDY84SU0JXToUZVdcwIaCaULhlsmMaHJixqapL7/yqr745T/W+z/4tKXAvPj8C/Zel5emNT05bmsGr4Zqs2PFe7vvV74CFT2gkYlpnTxzTpVCTYXDvCbxG8lldenSFQUDCXm8CZNfNNsVvf3uK8odrpsZg93DaEIPXLyiZHxU6eSYGT42Og2bkq1tbJk+FsNQ1mK7wcSpr8mJYSUiMVXLVSuweD6LlaJNbvETwZGb+8x/b65vaHx0zHSw0FXZW+7v7mh3Z1XbazfVx0bfB3CNGNijWHrETOf4wmwNyRy64Pv37tm0/vTZK5xG2tjc0dzcnO3vgQC09Zb29tZ1uL+mdiOvQDRoso3hzILRVPcOb2lj9ZaiiRE7qzhPeYavXHmfsQfu3VtXT9B6MQLELwJwckZTUxMG6pVKdQX9YYtUZdIGi9Tp1oNqIs1qkU4j3d9cV9fjU6WyZ3IB0gd8nrBqhW31BZXXa5IlXCb94YQiiYxSmWGbFlaLeWPnMCnFdwD3cW+/o6BnoNnJUQU9Pc1PjZlU7NUXnlMyGNRwghjWvqYXTuryk08oW2/otatv63svvSZPz69nnnpan/7MZ/XG1av693/0h2YSzOf/4FNPu0gwn1d5TOs8AzNhvbe6ZvGLUPYT0YhGUmnF0C10u9rb3FS1VCeRzRgytXZXVx4+r5nZYY0M8+yHVS25+ND9Pdg6ZeUL0uLiiDF0AD8GwbhqHa8OcyWrU+Jx4sOCqlUw0IvoxIk5a3QdXdZnQBJrNxgJKxxNKp5wE3aK5WQcTwx8hmo2ecXAlqEM5zfNM18wZHjeYH+srW3q6tV3dO7MeZ1ePqdoOK4rDz1qyVDhSMKaoz/9i7/QP/3nv61EJqMHH3rCPDWaLSaT6Heh+7bVhiGSPVS1ULA6LBAKmVFfh4FQckjRRNKGD9R/AOyNes30/SQQ4DeEbIfmxZoTzkxqBjMc7CgUT5vvAlK+0ZERaybNDR0qejRm02eScFwCjmPEYUbba7XVqbJGpfGRpB65dNb2w2Ypp1o+r9IhfhYtAwdg1NWqFZXLrEdpeHraUiD2ckXtHtSVSIXtNQuHNQ0lfIpFqBmIaE1ZGgjnO/t9F9PcWNRMkAEIYCi55gXWZcdSgwApe+2uyfwwGUUyiycBZxH1IwUDdYAZPluyDueLY2tFon5NTIyqYxNbjwq5iqXJhGJB841qNToGknXqXYXwxOkRSzquMrVmekj3dnd1cy1rsYvUvV7OJPQG5l/AGvNqfGxMQ4mkxX8zqacWoj7AVHA/l9Nb77xjAHjSGAADk/c0SmUH7Hl8NnyxOtHrN1AAE17StqDtIx8hktcGJUNpmzTz+/rGuvb2dsxngikzUhBAAECEKw89ZGuGWpnGHT8h2CmcSZzzpPhQb5H8RP3JoIJBGkNC2AN7u4cGBFbLNYvdwx8KIJbUiGQiboAngwTqPhuwIQNsICmpandzy1igSDAmE3791t/7OwYKHG7e1fNf/iM1s0Wl4kNKjC1qeOm8nv/BdRU4h9tSvdNWuVGxn9Vv1RXy1TQ1GtM/+4f/CE6vGQ3+pz/5msVcvu/JZ/SpT/wNzczO2ucyfysbFrp0MoARegJqI0tQCDKQdLU6g0gafosRxLTXJMguZcBATqb0SFqsdsebIiIYRDCTjqf3DBgtGUL4lhGDi5Ghm9hT99I3WFPealqNyXsBAHY0fucFcMxg4M/sRaxlQAjuCfWNeU8aO9t5D9igyJFBDRCwvuNIputYDy7tzKQHEceacXX4jwAIXtsGokh7bTjj1jC//spo8McUFPidf/TzA9OYUKRa5FrINHygXujqC6Wa7tzfNKbAzl7NsnkpsI9BARoL76CvobRXP/ezj+npJ55QrdTQ3tahkNslklErIqem0C01bfJHUQ4ogOMxmyqLmmkrMVVGIcZEbCCFoXHFYjbNpEDVgEkqOqiuHXa8PgABSOL16+9pcXFRs7Nz8vrQrtB8YwAD5R/HafSATnMDCMFGUMjlTPMdCYU1P7dgBRdUP6LHcJKm2ePz8RC7ByhsD9gPaT4eR9HBfO1YN2PTTNPplKxAQArB9QoF0f7g5ukQRYfUtaxxMp+DUt706DR7oOGIMpjsWppCwPkJIFfgoeMeWSa2NUkwF0C/A4ZqU3zwemwGTFUNcTyKVjTn4CNQg3/n6NEd5yIciann5X1XtXb/nr74+X+r6+++qVQqpp/5uY8rMjShz/3+F3T7/g7BiGbEdfn0nD79sx9UFIrvC8+rfVBQwgfttKAmWe9+v3a7fe0Punryp57R6XNnVNjK6utfe0Fr2wVNTED/jVoBzjVaWd/UytahUUJJGECTaeCLSQUShvAzcQe8smK90zbNNxsPhxOHD9cEh1umOVDn2ZiJUYKSepB3zAAaQZfFy6QDIIYceRd7yIHE2qbAoUGORZNqtp0OC1AgFodmykCIuKqc6RNTiZSGATc4wKBR18paX7+vd9++qgcffFDnzpwzf4hoOGaUZu4tGknWO3F5GO8wlWKDtcJl0FKDAiWZ1Isvv6y79+5qaXFe50+fNkqkMwOKKhofMm1rtdHW6to9ZXM7NgkfG3Nafpp61i20feP1QP+Cuh5m8h6wQ4MDfGZ6XMGg3w4zNnYONlgEUPsw22Py6ujDRK8F7RoCCrC+0qmEHUYAJWH0JEy3jSZG8+58NY7zmQ2sMtodTB5YKRQGUV28dMGmjjAjYMSUyjB5ACqc0aaj9PeVzzMp4H65KTBGcEanR3qDZ0gwYKwhkHnMov78m89qY2fX6HAUdNBIx8dHzaARFlNmeMieZVfoxy31hLUDAMGEgkOYQoW8cp6b8w9cMFPEO3dXtba2ozu3Vw147CLzIefXB0MIreDA/AWYFjcbHVWqgALsdwOjRzPRNeVFV0pEvJqdyGg4lVB278CMrvarLvaM4gcZCIUszTD3CNdsQICwz6PRdFxYjuYPyvaMMGBnMBzxSaNhn0aDAUX7A/vvbrsnfzhg0zVfPGIGU7GhYUWSJF34VGU/rFRMOsJ+Q1FDIePSKoImreJwh/6P70AuV9Q7776nfLWkx9/3uD7/B7+vRy6f18bqPc1OjmluZsrOEdbOXraoZtdrySIDX0hF7m8wqszYpKam5tWsUoxG7VldXj6rwYBkF0y/SFpo6933XtHGyntgCfY9i0vLWlw4Jc8grICPf+dVJB616RhT73CU6RsTCqnVwIh1oNmZMQVJlcHTotM2jSqAMxpWCjqMU/GywbyKAhxgGnAL13S+1g93tbu7qpXrP1Cv33TnXwgdNZNgim9nfEoMGcAcUa24rYdiGLnNKRhMKpUaMTYb0x9iA6GIAug26yWj6Xf6VZuCz86cMTPfTq+gzbVbBjgM+h11m03F4xldvPiYYpER82QoVva1unLLIuOGksM6f+6yRodHjcHG/cJjBMaFMUkAR6F/9/DEiapYKiqXzWpsclI3Vu6o3S6q1Ti0lJN+C3Apq8GgaWePjQB8QUuewRsiPTJiz38pt6/D/R078wAJfd6Bgt6BxjJJLUyPq1cva3okJW+7rtzWhvxEH1Zr8kcSqg+C6oXDmjpxwuJnX3n5qva3tvTwpYf12b/5q3rhey/qm89929JcmMqDrD388MM2NT0s5HWYPTTTUAYErB8M6vwej+LQlZECmuGXR9s7AEANtfttNdoYu3k1Oz2khblxjZNkkErYRHN7a0vbW/uuOY4ilyJtqaWeP6w9wKtSQ4m4z9gw+EZgvjY8HNXk+JgmpyaN4cWEGDAWcC2RShtFG7osX8MZIjFhCjincM5azm1+0WizB9EgcM+YEtK437+/oRvXb+n8uYtKxlI6sXhKFy9cthqJddHpD/StF17Qb//L31E4HteZc5cNdCNphvNtd3fD6NydVkPtWlX5gwMbYoQizhizhgkdMrRY3KQhME1Yk4ACjXLZ9mSi/czsGW8BaxQsRM1NywHh2x3FMyO29yOly6QzLhyy1zNz2+GRYUt9omHBpNf+zESTOrLdsWcFhkkmGdYzj13WGUwa93dVOthTdmdPQeROEWjWNWsskKuMTk+p3R+o3Ghpe79i7HjWwaDbN7+goWTIwAbkHBjWWfloDukehc2oDX8XzkKYmGSvQ9J3U03o8CUkhr6gGRFS27Utts1j98S02OGwDY54hpCbcj0AxZAQwn7DrwdAAbkS67CCyW+rZ4kIABwA3z2MgYnHzIyqG4jq7va+Ng+LanQ9loTgI9LXdPNeDfiAMLcSMPlGNDs5bUkRxnw7ikCGjn97ZVV3V1ftaeQAPQAAIABJREFUPVH34S/A50MKAICDdBc2LPUxdYQ/GnVpBFyLEJ44abXqdVuTNgGGSer3WqJRpVpWm0EXZo8DgNYJzc/g04JElvQB15jCHKIup9amRqPOOJ5EI/+hfuPcB/TALBWgZNBzZtipeMqkktQVxGNy5gEKGvtzZ8eYwP5IROVmy8Dbva1N9cSz49NIoKff+vuAAovaX7+jV771deU395ROjenMQ8+o5k/oz196Q7WeT3XMzvs9NbsM7qRaKSdfv6Anr5zTb3z2V9SolbWxeV9f/drXVav39BMf+rB+6iM/Yz5LDDn4QlqCQSvnpbFHAtRGDetVOD9hMeK9QgwldYwxiZmcmyn5j3ywYCMe+xOYJMGo/13mSPaMsVfYdT1KT3P9ErU79zjihoIYPJKigXlkNHYUXeoYAPws8xSz++TWO/0HzT6DUF6fn0fdx2dyw00Xmej6GpfidpxQ4CQCjpFsUdN8dga7gIVHcefUYDxLGKvy88z++Kj24+fyNX/23I8le969u7+crx/LC/A//4OPmY80N8qZY2CyU7FJIuYz0FkLlaa2dgtaXTs0UADNr/Oepjvyyu/taWzEr1/4+Af0xJUraladfADzsdFRXN3HNT09YwU3rtQ0wDbVBRhokZ3elp/NiuIshG7L5fayaVgDbg+Dkw+4QpX8XHTkxF20zGwQU5WTJ08aFdQfgLrfMU0rVCSPly27a9Rlmhm6I+hONGbbm5s2eSUWjWkRBSWoN5NuDshjYIBFTvPpsB23wNH5u+OR6+f0NMcPU7uNW3fX8tY9HgwK+Xwho0hTlNK0mZeC55jSj4EgKCMPLRoNV0y4Bg4wxNEOzZn0iI7DxgNqyOehGebAA9xx6QJQmVzmq0tO4MFHOuAMT7j+FFvQAwcGbITMjZXrtruzoa9+6fN69aXvaHQ0qV/41KfUD8T1H//kG/rBu7dIONX4yLA++MhFPXZ6Trnb76m2taXq9qHCoJeDjk3662jc+gPt99uaPregJ596UrmNA331q89pN9/SxGTKwBg2nM3tPd29v6Ue7Id4VMPj406DDfWO6JZw2ByPOWiXFk8YSsq6YVNiI2KTY8rBFJnPzsbNnTFaVihs8oj1rR0rYgyMOTJctI0ObRUeFNxDNsNAQMsnThr1yyRUHpeHCwuARhZ0NmANRl6xcMwmjZmhjMUakXBxf+O+3nvvmirFgp547HEDqohgAQ0OHN1HqG8cjolUUvl8ziHINn0kbq5pxSgxWN/7/ssqlgq6fPGiGQuB1NPEwGKBKVBv93VYKOrevdvy+5nMj9jaIvkARg7rhSKTqbs7BNIaHhkzjT/6VdfIUyyREsBEh+exZdIBmjriSfcPDm2yTooHwJqBdKDDoaCbGgitcl0jw+TLOzMdR5/jGXATAxt8Wx6vuyfQE6EbU8g9/f6nNDs/a+ANTT8AUSLuDBEBGHjuaDp2dnY1wKQzHLNpDwUHlNFI0G+/oMbyXu7fv6+1zS29/NqbpgVFPtIxp2KvxseHFcLgcoTnEmddAEYXGUQTxXVhcVHc88W0e3NtywC+02fPaGxs3JhIb771rrY29+3Qwx+Ewg+HdUABfACYmFZKRVsXBBHu7RdUq1MMO7aPsYV8PsWjQY1lUgZoFAFj603lSZ+gOAiiKeTZdRGuFGqYOCIXGLQ6mh4bFhYGjXLFuVYFevIwDe4ONBQMKtTpaIi136hagRJGplDIM/5SNDOs1Oi4xmfntHL/vnazB/bsUHRSVMA04QsfB9aTo81S6DPJSGrl3pryxbLmTp7U2Qtn9bnf/V09+uB5taolLc5OKxz0GbCEeWOuVNVetiI/xYonoHKtoVqtZZPOpRNnlYyTVMGzEdDYOMwZ9kafvLDFPG3duPGm7t1715oH6POnz53XzNSCBj0mNBQ7HVs7TP6LFVI3UqpVWwbiYWCGed5wJqnRzLCBAqzb+2v3bW0CCrCekAiNjU4ZGAXdHpmHxU8ZNTOondKuCvkdXX39JbVbuPF7FYonjR4OC4zUD1hLbc6zZk2dOtpvPDFouDLy+kgWOKWxsUkrnqr1su21JXTwAH29hg72V4zOn0hPaXyC69DQ5tptdYhA9HQ16HY1PjavM6cfVs8m11mtrt0wICKZHLJrMj970pIHAHE4GwHPkcIAnExNzR6ZQDUUDMGAk7a398x9fD+HM/2OSrk1Y14M2h4NejX5fcRnOdd1zBS9gagSqVEzcoXxUiodqlzMKY7Der1qxqfhoFeZZFQzYxl5W1XFfVJEPdULh+Y3gBfM8OSCFMuoSMHLGUUcaaenV777is6fvaDf/M3/Rt964Tl99/svGfU4k07rJtGEe4cKp+JqEzVXLlnTNzUxrkwqaTrxRCSiFEZgaGnbbeVKRd3fWNPWXl4B5D1DaWOEbW9sW8Y9FHNAxfm5Sc3OThlgcv/+phr1jq3RbKGsetej3XxVXh/Dj4hJhaIRv7mv07jMTE/ZfsFZRCKJMxELugg66pX+wIrzkYx7po5BAaRcsATMJLc/MLkVv9NQhiIRZUaGdfPWHd29s6ozy2c1PTmnBy89rFMnztg9wUOEyMcfXLum3/6X/9KiZS899KiC4bgZRVO0W62lnkqFrAbtpk2BLa7Z4zMKN+8ZVhjMIaQwNC8MKqh3aqWi0YI5TzkvqTeMvWQAE34EMCX9Jn88NiIjEhWDT6RysO1oJGnqeG7ZwzFTpieARWCGs/6gasWcep2aBp2epkbieuqRi1qamdKg2dD9O3fMNyUZi2jQJXHHOeAj5RAAvj9goPjmdl7hiM/O8SryjzA108DScPAxCFt6wjHrpa0hog89MimRkxa4ZCbqxUgw4lIxgAUxWfPSj3NGQJYJWp14kHOMC5o+vGgA2/m7zHDG9ulcPmdAN0BIp9FUi/hMj1cBwLpgQHvFsjrhmBq+oJq+gDEwd/bz6iJHgqnQ7xkQTLNujK0jZurMzIyG08Oam54xjT2NIGa/SGxrjZrurqxqY2vbzjAktMRDEr9tZwS8Vdg+AXTpjtodisdtEGa+OPGkPTeVUlmT4xO2NpFM4nNQRu5hMt6W+rBDAgHNT09raWFR25sbVhexnwA6sqaSSV4TXTnm4pNm2suUHwYNEmV08k42K9Vr+EbUzUuJBtniJ4MBM+hmSMJr5wt5Y9DwmQCy9woFrd65q/zhoYJhn1KJgIECf+e//nUtLp/S/sY9vfLtr6u4k9XE+ILOPfrXdGu7oGdfe9tAAV8opnKzrk6PqftAvWZFvl5B50/P6L/9tV+Xeh298eYrev47L6o/COjRR580psDk5JQ9wjB8LTLwKDnAsQJYY+5ZOB6+MTBsmWmf8xGhPwBoMsDFT9oXk33nFeEGikHXW9F084OOvMmOX89FAg5sqMnZdFzLM2Vw4IGTITBAPI46tLQZhorIw4/AAP6da/Yxy6UfCds+YD/niCHIXmDv1yTbR5JxzxEb9MjU0H1un61/Z3ToDBMtrtgMvCP2Gv+5ZNk+lsej2dNnfix74r8cOMD9lB/LC/Av/v7HBmaGwSlz9BbZSDY2N81ghfgdpjsra3s6zEHnlBpNUFVzmjAUE1BgZiqgv/6Jn7ZpZsATUjFXUbGQtUkomfDQMnFGpfFhUkczzANv+mmc5SNxawhS6WEXf0EjjHEcWZl+tPs+NeqYaTDldaYubNZsGPt7u+YWDjXTeQk43SkFGZ8LSicbp6Ge6B/zWdM0c0Burm0Y3Q2tOfRZtPLExkCt44EJUSQeLeLjBe/oNg5dO85td5obGn5MuGJGJ0OWgVMwTQF0UdzDafZ5sEFS0WPjGE0jReHNAcKDy2eFAgQKadQk/AfQNB4hjGxEFGnON8BRudkgQCEdPdw1EsSWHb93GjQHXLipN18chNAWmY5bjq8xEfrKZXf1h7//b/Tq97+jzFBcP//JT2p87oQ+93tf0MuvvWvNyvTYmP7mxz6iqbB08+UX1cll1S815WWqADMDZN/n16G8ul+tau7ivH76Yz+ltRsr+vJ/elYH5b5GxpIaH59Qrd7UvZUNeTiskJxMThoSzxqjmcHl2MyBwhGNj40b8MNndQinO4SswU7ErRF29C7YIUcZrFDoylVzjWfqzASc+3OMZmKQQz6vOcRiyhZP6NTystHKSVkoVRxwRcELuwVEHDotTSSHp5s0JxQMB1UsF3T12tu6cf2maWovnr9gjaRNHj0+0/QZ0EE0Ua1m0TzOCJJJPZGKVWWLh0Z/z+YLevb5523yf2JhyVB5QAuoZTQh49Mz2svmdfPuPdXrSBqCGh8fOYq0OrTihEIGnR7u+azxdBq6YdwKV9YwrJtatWgsDJPMtEllaKvWrBuwcP/+qoESUNfN6dYDqELjPnC6UkT1FreJsSCSGNfwHktpbH0e2WyaB4YVxc6LIAC/09PXufOndfHyA/aeiqWKTSyIhotEnMyD+4RvBKZefWF2RjpJVAUYEBSrGPKF0JTKWENvvPGWbtxesSlJvUFsG5N/l6FLoZhMBDU7M6ETJ+aNGs0zsbe3b9pLmsR0ZsieKwqyaqmiQq5gRf2p06c1A/1bPr355ju6du22NZH1asumypydgeBASydm1WxU7d/NTk/YBG5ra1e5HLpMRwtlksPEAMkDVNAQbKF80Z75JvFZvGEmLj2DthybCt8SzKzYx3pdJYkVVF8Rn8+maYA7DCI93Z6ixEvVGkoApnWaisajykyMaSt7IGGGxTOWSGn5/AXduHlLb775ut075AGsEwoz7i8Z01wfqLbsxYBK589f0rX3riubKyk9Mqalkyf1B7/377QwPaZ+q6OTi5PWaOENQQJGrdVRpdlRRz6V6m11jI7LrYdBFdPS0rJmpibs2tdqHSWSE6rVPM6ZPkCCwW3dfO9Nm1IFoyFdufKgwqG4ErFha96ZupPLjWwnHKcZowk7ZgLBFmIfJU1g0WKczBXb9lp+7yjgCyscSmhifNaAgVKxqma9ZbI3fEX4KnfyyuV29Ppr31WjnLN7SJwbjIdIhOkwBXHLnqVmpei8xS2wGi2+X15fTGPjC4onRkxSVmvgwE6hiDaUZ8GjQn5L+YNN9QNRzc4vGRB3eLijCnGMHYA4n2bnz2hx/rzarb5u37mpfHZDkWRCkxNzOr18QdFwSl5PyPabZrtq0XRIYbjOY6PTTj9KFOKAJJK4NtZ3LHIyHAvp7t231CjvyO8NadAhPQCpS98Zf8KcC0YUjiO1SCqC507Ao1zh0Bo1TNPq5ZKtM6QTE2NpJYJe1bK76pdrWpwc0vTokMaGM2aAOrN0VpGhcTUG0rU7t3X99h2LIwt5gzpz6qw+8+nP6JXXX9Oz33nBIiT5WltZ0crquoLJuArQoWF0ZZJ67MpDmhobU8jj0XhmWAf7+zbU2IQh0Kip2e8ayD8xMa65mVlFgmFdf+eaNu6vaTgVP5rY+7W4NKGFxXktLJzQG69f1ebGrvmAFGptk91Eoh7bYwEFTizOWqwfTBJkbUzVnNaeKShGr34lh9LGCuS84Vm3ya2Z37rs8eMoaEzjKKxZD26IQdM+UCQW1WE2rzu3VzQ1Pq3HHnnSwIHxsSmrCZDw9L1e3Vpd0T/4rd9StdnQ+YsPanhkUj+4+rZ9LloLIpHrlaIGTHnNIQyTyJCSQ8OWCFWqFC3OMOCNWs3FfsN+16iUjbnCAIW9gfdoLANLtmkaCB5iz0dkUq0qlsyYgV4kRMqT1yQwjSY+IuzbThrHeUFTSLwp9RERvfVyUa16WQOado80kozq0tkTOrO0pEa5pGL2wCIGU/GoNtbv29TdzKYtLtGrVpe0Eb/JBPBs6rSQfdK0USMCQAdsQs/+MYZkqlLV4tyMyXGq1fIPo5mHhzPmvwOFHfYSrD5M4Kg3LfaQODVAgIFLIfrhEChMPHPfzKGd83rbDOS6Qq7VNClCUDAu+vLgAeQLKNfqKj2/oDs7+7q/e6ByraVe30nVLM+LrHefx1QD5idjefRhq38mxyd16sSynYmsEwPnamUDItY2NrR3cGDgNnVos922mojIZ/Plora1y+aYpxgNMggDiKAuoEYhgpd6yNXqVRuG5PIHJt9ij0NiSS125uRpzc+RjLJhkcA0oSQVcVYhKaS+4TNgbmzgVw/jRhfbZ2O6XtfYhEQSktCE9xjyGpgC1Oe2rloNY/ow4DrW7QeiUe1ksw4wAihIRjQxllCoVdanP/nzuvjgwzrcvq+3vvMXym7taXn5sk49+LS+/uIbev36ihryq6uA2v2u+pxK3oG8vZa83ZzOnZzSb/7ar8k76OnqO2/pO997yZh+lx54SJ/6xC8ZG9kZ0yKjcM2ygQHcL2v2HfWea2/eIbD8YDcfmfxx8WH/Mtxi/XBdAAeO9foGOJi/QMCeTerYY78ygCIboFIEDBhYwOJygBbX0+j9eByQcuFxxujH032AcMcUcAwQ57XGOnDRiccGkMY+NsMo19Afxxo6Y2dXyTmzQffaTkbqN2aTM1rvHUUX/ihx4DjtgNc8lg7wIyZPLP9Y9sT/vwcFfvvvfWyAbofDiA2Q3Yd83M2tLVXqdSsIoNrs7JXV7GKc5TPnXWoe7qjPQx5sR8sn4/r0L31cp5eWLHO1kC0bBWd0dNiKPTYckHsM/2AHMBVnY+XAYNEkjGbS1RB5oj2XjclDd+wpwAPR67rJOdMPDjuj8Bm1aVe3b93SxYsXnbs6QIU/aFEjbITIB9g4j+UDTBjRTLUbTR3u71tTR2RiBCO29JBRtz08qEdurTRXx5EgjgropvgWAXj0AJk2CBqgRdkEnG6YmJIAWtOAeSWAzvO5nDkI1CBQOufnwIHLPcALABo60wMngZDpey21wOtM9ECknSyC6+EMDXmP5hgKefWIxmNmfy3QVkdHctQepyv9kR7IY8ZCTNI7ViwElD3Y1e/9m/9L77z5stLpuD7+i7+g+PC4Pv/Hf6JX37xmzdrls+f02Z/6kAaHW7r+youq7u3J1x4owEbUbcuHqymaOr9fO92WFi4v6Sc++iGt3ljRf/zKt5Wt+zQ+NWxN9+7eoSHIQ5lhm/hRNJrzejhirtCdZtt06JnUkGZnZoxeRXFirtclFynIZuNoak6OgqSCosr+XKtqc3vfMuCZzoA6E3/IJJzNkI2ZCwx1GLbFqRMnjQLJJJ0c3CqTTUylwhQCTu4R8gcVj8Tte1wMZtdeE+nAq2+8pt3dHT166bIVoalEUsPDoxavBRjAv+F9oNXH8A5gg40dMA6Tu+mFGWtIX33jDZvinjl1WmeXTysaitqabdr026ORyXFdv3Nb79x4z7KRUwmKE6cVpmBAz7mLN0g4okeuXLHYIgyF3LpykXkYJHWZJlRKxqSp4xLd7ViTxb/NW4Z0xxBmY9zAsmFSg9ENzALTywGouEPCodLOxMoQb4/HqGVQpUmB4PoaJRAKnqdvheXwSEpPPfWETdlsj/BiXBjWcGbEUG+KfNY3xnV9iiszyoES2zKwCCYJWvt4NGxO11//0z/T3ZX7RvXMF6vmuE+SKnRWvEXCYY8W5iZ05vRJTYyP2vOD+VH2MGv0OUuwaLqEiP3dfXNYbzeb5tVAKsnE5LT2D/J64TvfV7kIqMcBzCQfsK6rubkpM6OjQMpg+OhDI8n0rWdxcLl8TfVmx3xCiLdLxSOK4JlSrtvUxCxbjn5RTDgtqIsMZwKPl4AHWib3pNORr9dXJOC1yaeP4h08oS/T4jJVgBkBHjk1P6vdQlaVTkujs/NKTUwqMzGtO/fu6bXvv6KR4bRdc9YXk57z585ZUbizs2V0YmdwGtDyqTO6d3dF2VxRc4vLGh2f0L//d7+n+elxm9zMTGSUjMe0v39oE6sOdGn5tJ+vqg9DjMzrGikVZG1jTJXS1NSYHn/scQVDcdXrFFpp5YoVNZpVlauHeu/t1wxgiKdieuSRS8qkR81ED0DAGbr2bFKWKx+oUq1r0HdRmEzgMSHjOkRp3gn0CLJPOx1xtUqeOJKISS3MLyscTpg7OP42mBJi9koD1/EBcu/pjTe+p1Lu0OLZIvGUItGkPVOwyprNmuqVggadun1ua+5wt/bjO4E3zJCCkSEDidtdNKJhjY6MGxgO4wVbgmKelIKCQpjTGVOGAnKg3e01AwRPnLyg+bkz2ts90Nr6qjrtilKZET304GOKhJKKhVPyeR0FNBL3687dGyarioQTSqdGbb+r1opmOri9tW7+ERjhJdJJbW6Q3LAq/wD3eSakRH/25TMKL548CUVj0KMnXLxnuaBsOW+TYDVc3C37RDQa0MzUqDq1ogrbOxqLBHXp9KIeuviAPfs0rwsnz2hkck4HhaKe/96L9jzQmIxmRo159ZEPf9T2xy988Qu6v7FuYOzO9pZiyZR2s0XVzGxLmhgf0vufekpzk5Pa29hUIhTW/dVV7ezuqM3eMjWhcDKhg3zOntXZqTGdPXVGrXpDL33nu0atZ7qZzWNuGtDk9JguXbysseFxPfvt7+rGzTX1vV0F45iH9WyPYc+YnZlUhez1JC7sMK5Cdj8BAACISR4x13a8f9Afh0La2tw0oJX9GSkUw4hTp84Yo4q9kprFaPeDgcXMsn7xzyCedXJ8Wj/5oY9qamLaaiVijav1hnYPD/TCSy/pj//kK6o0Grr88KMWWfnuO9edqTJDl3ZDxdyeMQWsj/aFLBUFM1e4bYVyzvbcVGrc1ixTfeoMmG4wBYxZiZYeOBS9NAMVA7u8Jp0EHMEJ3ueHrYcmHb11SDMz+HG0HWOnS+SikzKyv5oJmnxq1JDP1NTrNg0YwOCtjbY9ErT95MzSopIAAO262vjudNsmEQt63VCJ84o1GgrHVK03VakQHe1zhss9mJFdY1fBROJstKjIeFyTo2jYiyYpsPQaY735DagAECwVYKHg19RwLusBn2tkkW8GI8pgROr12hQeb6NmnWuNaWWPTELzt2p0mirUyiZHjceRkviVAtBJDVttdH1jW9du31UNerWZXvCZ8DUamGwAvb03QGNes+n8yOiYxsYmjClw8fxFS0eanpkyL6rd/R1t7+1o9f59k4Vkhoet9gOggrFVK1fVO/KLYehm8XQAKEynw4ALGEBGFfAGLJYVejqfHZPKSCxooECrXTMZChkGEyOjevDig5ocm9Du9qZ9XyJJDQ+bgPjoqNVg1ALHQxsaRpuEe3xWezUaeDTh2TTQ6PCYMQVgQTqPKHoFr/LFvFZWV+zzsNaIDM9XnJli4eDAzrqlE/PG4Olkt/Sbv/Y3tbR8RgebK3r5W19Xs1jR44//hBQf1x9/6yXd2c6p7QsrX65bzPKAJBkvgTINDVp5PXr5hH71l3/ZjIvfuvq6Xn7tde3uFfT4o+/TJ37hkyZfONbgH9PrTfd/ZDROXQLTx0320dI7TT7nJvWsAWRW0yeMwQkT2QYp1J90CnhIdGFnOfd+9gL+P36mgQgtYhrpBbxHPnDOI8xMT4mbPDLC5Heuu7v2yJ6dLxK/jk0SKQroVfgeAxBgQAHYOXqsfZ+j+jsm+bFv17G5If2PPWuwNWMMdVuu/6HeoS4x/wAACAdsuN7J1Yl8TS+f+itQ4C8Tgfgv/Vm/848/MWBB0kg26nW7sdls1qiJoMHQ+nYPK2p2pGp9YEwBIxVYbCvEecM1tXwipo9/7IM6feKkBmAGbejdGIP4ND01Y+ZKR56V1lhRSLBhsMBoQgAXkA2QUd5stC1uzWnW+FdQm6HrDRkKS5NPUwFqCShweLivd95+W5cuXbJJFno+GleOHTYZ/ATQlEFX4mcRwbexvm6bW+4wa59gdGzcKHvx5JBlwRLnwoNnm9gAd1E3dbdYQFBuM0KJ2cHEw8SXUb6O/AdoyAA3cAtmmgT9n8KK+Boc4qFis4HyEBqiihlHz+VrGyuJxr03sAKDYsmGTkfNJxuQ22zYMI48DgYuW9QoXEZFd0kI5rZ7dOgdu4G6vztq7mgaoGrBEvAw0fIpnz3Q7/8//7feevVFjQwn9cxf+4Bmlk7pq3/2bT33wqtmSPezH/6Qfu6xK9r4wSu684NXVctl5et45GdNGPUtoGpPynt92us2NHNpUU9+4H3aXN3UN559XSt7NdMBs3liiEWTyQGGWR9/5vomY8TbxG0ijFbxgfMXND05afR1iw8slZxe9ohJwgbF5ojOqgBNGnOaZt0VODWmpThv+5Uzo7mgyhWiklymONea6Wg6kdbUxKRGMyPWDLJxck14XQpT1isGWycWlwxEKBXKbkoEXb7T0u2VO3r72jtGV/yJp56x5mxqctoazHqtoVbDaXTRckF/pdgwvaxXpk9EJzuBHruQ01tX3zJficW5Rc1OzRgDB9MhniUzevJLz33veVXbuIonTDNIUYPmkIhN1jZmPM47YNg+Iwg33hmsKa4dxRANYL0B6IGfSN4Au4PDA/MTAKnHXRsvhVqtbDFDlmIBMh4ImIkfBSA0ewObBhgyHeU8G82UgyaiSrmmeAqDsY7LuYe62WlYLRSLBfXIIw9ZPjuSDeKNvB6/FuYW7ECEbsehWK7W7PksV6smRYLlQhGNRphCz0z4uj1dffttPffcC4qn0soVSioVa2byBGhDVCBI++RkWieX5sz1HmkKz8n2zo7da5gooPRDsDUOstq8j0t1Q2fOzuvCA5ccffSwoOeff0ntNmg/tFZihWA09TU+MSIjXnicNIVijKkT1Hwa1r39nLKFhslDzJzM51MYyl+7a7pKzmTOT5oxridTNSvmYcuaJtYjT2egVNgjP3sMsVtEMQ/4O/ZmJ3FiM6AJg5FBrOfU7JTqraYOyyWNzs5peHpW6bEJPf/ii7p9444y6YT5KqzfxyU8qA+8/0nNzRGnt2U021K5oGqtZlIwGlfWUCI9qrn5Jf3r//NzGsuETfs7NgwNNGDsCPLBkQOV600FonHt54oaeHH6hnHSN4pup81Uz6uJiWE98uiTmpo+ZfIBvDxanaaygMOeAAAgAElEQVR299d19c2XDagZHhnS5ctnrUnKpMZtPW5tb5gvR61RVb1TtlSObLbh4pqI4gu4dZFOk+XtzgDWJHIU5B9EGkbCSWXS4+p0PfIMHBuFOEGeVUC8nYO78no7evvt17Wzfk8ezGOHMgqGYmaaRyHXatbUJb6PfG0DiDASQ08J+wvjOyj5XoVTGZOc8TNSSaJvnYtzJILbfd7pwRsNJYZHjPI8Pzel9ZU75ltx8jR74LxWV+9r7fYd+WNRLS6d0CMPP6GgP6ZWvediMoHPgtLNW9cMAOE8HB2eNLbc1taaisUD7exu2CDARWcigchpf+eWPD2f+m2oxl2LWSR2mGz2MEV7gKzwOZviHRzuq9ZrWqEaxkCVyNMovh3DSiXDOtjckrdV0enpMT350IM6f/asJQqEEjFlRsZxKTG50o2bt7Wzt2+g39LSCUsCunzpktUjv/u7v6t3rr1rewN74v2NTeXyaNzRd1v+kU4vL+nMyUWjZ3dqdflJvbm/qlgqqVMXzqrn9+rZF76n1Xu7eurJiwr5/Dp/9ozefO11K6y5Jtt7e9ZEd7peJZIhPXDuvDbW1lWt1NRo1cwoLhpzMqbTZ05Zygp7PA0M1Gsm4CS3UBQD/JuhrzzGfILVhecKgAGANEAM94RJLcOSWs3FElILoIcvV5H+4QLeNwM2fp0+dVb/1d/62+Yr0Gp2tLW5o3ffu25siEHQrx/ATrtzR5cuP6ShzJjW17fVbvWUzR2oWDhUrcCk10mkODioSZJDGWP97e5v2H4bjWWsOYzGnfSiks9a409T0SWy+Eh22MG0GKdy4uaiITMkBKDlNTG7NFPdZNLkieyJrH8m8pzPlnXecPFs/Czo9IVi3ppzMu3xemlVa0bfxlR3anRY55ZP6MKZE7p945o8/bb5AXhaFWsceV3MbpHHQNPGzJV4OPfl5GlI4wawkgKAqn6lYjEDUGEz8fOGh4esboL1wJnI3rm9tWO1LSAxIDpSDcfUdDpqPpvJB5otA6zxxmIdmKGhgR5OXprPVpQaHlI/gGRrTOnJOW0XKnrx9avaxnwVxphRu13UG549nBcMtLg3rS4NG55fPTPQG0plNJYZ19L8CeWzOS2fPGn73tbOpnb2tg3M5/x1rD6PyRNpUmEXvPXGm5aq4Ec2aMkY7BMyk0lqU9hHsDwA5ThvMFMuFLKqNVi7eTXw4sEIp9PV9PikHr58RWPDoyoi/yAiHFYn/kIwVJy22OoEhi7UyryvVJIYUNYlfiVdA+XYX8fHJxWPJlSr1m29wYBgILG6tmqSnqER9lrki35977WXlcPY2CPFgyFNzU5o0K0r3CrrM3/9E3r4yuMq7m/q+a//sXLb+3r/Mz8tX2pan/vi17RX76nrj6lMmoS3L6+/Z55og1ZVgUFJl87M6TOf+usaHRnStRvv6s+/+S1l81U98dhT+sWP/6LJB5yXl6PAsyZ4dvnAx8boJgk4ihdk6EVtyJcxY0x2GTYgy2olMxoMGLPkeILPuUUNz/dY/XPEmDYZpg38AAWIbHamfj+KCXQyZtav9XNHAxsYtNQnrt86kggY1d+xAY6p/faejt4X556LLnfvnZ/N+7AodpM0uhQzngfHFEjYMMGxJdyw08me3bPgQAE32XCgwEDTy6f/ChT4L23U/zK/73/7Z788AD2ieXBxeA1zCeUAK1ZAObta2yopmkyoUGxZRA9FK1NoQ7iYdnmlk0tRPf3UQ1qcmVan2VPIh/YOGk3I5ANM8NGsYvbl3DJdU8ufaYqtAY4lbaIOKOD8BUgBIKLVTYahjELxTaedXompH9S2ra0N3bxxQ2fOnLGCHt0UTue4/jLBhA5H3inNMUg9KCCNPoYqB3sHNimYmZ13lDxQMZ/PjJss2s+cRd3CNlq6AShOt8PCJoaOwoZi4RidM62WsRT6ikVTVvxg0GWHCzRB3Gdp/jlUWs78o1510gGTygVBuaFYY7iFzghHYJon8mIx32JfdjGININm4sK1lItB4ZqarIFmGPMwjNo4GM3zwMkNDMSwAwzpSNuMhyoNjGh8qlfL+pMv/Qd9+8+/qn63oU//ymeUHp3Sl772Db30yttaXJzTr3zqUzqVjOru91/Q4fpdFQ/2RT0cCzrjSQMwfEHlcAjuNRWYjOqX/tZntLOxoy99/QUDBWCeMGQC2KHpBBTAhAi3+TiTYIumKVrBPTM5rVQ8afpNM4fruc0I8IhDj8MU1gBFAM02GyHTffT6bIhRDB89boJtB5V5LhDNVXDMAxgvHo8eOP+ARdAlY0mjmTLhZucCiKjWMdMLmdMv15QGnSbOEiLCIR0Usrr67tsqVUumgX3iwSvmsJxODRkN2VBTDl9DbF0xCugFWwCGyM7utv3dCDFA/bZeeOE5c9tmKoCJmK8fUCKaUrlUVbFa0m5uR3c27qjrIUEioGa1YWZWxBziZI2j9vz8vLEVMGS8d2/FPk/oiOJq7J1Wy10DXIKrVUViEXNuRwvKhLFYJLUgZIaEACIUbtwj3j/Piu8ITaaoBGihcQOUMwqbGVk67V3PoVp2KFFcAqYhb+G1CPt431OPKZGIaXFhwaYvhXxRI0MjBnCgy3eJGz2Vaxg51u0+2nTegAFyqn2m4Q8eOfx+//sva2NrV5mREe3tHyqfh1HiUSJJkkdDI8MJLZ9cUCwcNH8DnoWtrW1bgwfZrJlj8WyXC2XlDnJ2baanJw1smZya0db2nl566Q2Vy+ScO+dpmwj4pZFRNN2YXyZsmohB3PTklKYmplQolLSytqFyvWHGZWhjMY1kn8KUiigtvgz0O2ILOCUBNHOvFUKYDMK/TwalCIwav1dBvh8zQY8NqtTjLPc7c1WKciacC/Oz1gyvb23JF4lq6ex5jc7M6/qdO/rWt1/Q8HDKis71tU17P6dPL+uhyxdtryIylVgx6OHmOedj2lPQxNSCRkcn9cUvfMGc30/Oz2konTR3/+zhoRm2skbwvZiam9NBvqT9LIkZmKthmBQw8I975PNBPQxrdv60zp59VJmRSdMgH2S39Pqr31Oz1dbE+Jgee+xBpRJDxhSgqG936habSWE8NpVWPJnWzk7FUjdaRpXHCLJjJrYnl5cNMLx7945RPGn808lhQVwJBGLq9/3mddBqEiuWsnOL6U+lsmueHe9dv6p7d64bkyyWSpuvRwsJQ72hVrWoQbsBEcDMvwyEPZ4Ukw0fQgrT0MCo4355/DGFIiktnli2GLRsblfNVk3ZYl4V9jIYdMMZS0HZXLuvva0tnX/gASvkiArN72U1NDqlp5/5gF1HpANBH0wXJmw5HWT3bF3C+GEyhVSLzwwovbe3pY2NFeWy++a9E41n1GoXVclvatBFOoAutCVvELB7YMaANF7x1LCGUkPGAkQ60NPRNDYcN9M4Cn3YZeGwV61yXnGvdHFpUedOntCpk6dUaTWVBwSHBRiMmP4c1snu7r55v8yfOKGx8TE9/eT71Ko19OUv/bGeff5ZRZmsteva3tk1wzZYQNFkDCc5Y6yEODcHA2MMPHzxkvZgKEyMKUlD5pU5st+4cVtPPvGEdrc2demB8+aUvr6+aVGLlVpDU7PzBo5//6XXjZWXTngVjwbMxA5QjT3ngQfOG/DBfoF/SzJxdP7ylHV7Ghsds3rmzu3b5j1SKFeNRQKYRu1h0qE2lGXMi9GpM3hwaUIurutoIudzYCDP69johB5+8Ir+7n//99TvDPTst56zyNDh0VHtHOyp3Gzo3vqq/uK5ZzW/sKSRkQmtr+/Ia+72XYuqrRcPoHWao76HaOdA1MwUfUGf8sUDkxz5w2l3lsVoZDzGMmAyD9W512qpi/SB/1HrYMobDVuSE5P+TouEGY/tBbjJcy1iiagimJoSIUhKCubHgaCBAkhoaBTjyYQNocrV0v/H3nv/Wp6f933v03u75/Z+79zpOzO7s325y95EUmKVxNCiYVt27PxgIIhjODAQJIiDOEB+CCAZtiw7kExHohxLNAWJIpdiW27vs2X63Lm9nVtO7y14PZ9zSP0FBn/gEMQuObec8z2f8jzv511ssgxgTJNdODqSB7lpr6v5aQztxnXh9LJKxSOrT2K9uk2tYedghEgjiheNx0MdUFc8AUvQa476SMYwtqXeY6CTiARMjjAzMaaQ32tgN3vC7isDtTtmogdAgM6eMxuKO3uHe4yGG/YhrAmGVWYU7Hfu7LwH/lDrRgMx+TwhBWIJTS4tKzExrdfeu6HX3r2h3AlmvQNsBM4EIP/gP3iiABbYkClALRe0O3Fmfk6z0/OamZjVSDJr0lYGOrncnoGlSBExG8TY7v7GuskGLl2+bM3lYS6nl1540QYTAAKAlOxBG5xFaFK98vsillbCAIa1iP9GqYgvTE7F0pHzihrIB8bSI3r68WeUzYyo120Z4xCWI++Bc88m2iAtZoRd1dTktNUeTvKK2ScTZupEzBeT9vt8Xse0pSbCy4bzvNluapxhQXZUB0dHuntvVfc31yyCNBYManI0q6mZSbUbZVV27+vvfe2/0aUHH9bRzppe+N6fq3JY0NLSA5pauaIX3r+vH791Xd1gXDX0az4GExUzuQQU8HWreuLqKX3ty18x8Oj+5n09/+LL2tw+0APnr+g3vvKbOnPmjGNCYsjchkEZGbAfuGvxnnL6+aHskX83ibXfxRSa7xfpTkRe4+nRYt9gHA3g4X4uPYEDWLrG9uRnUMMO2b7OyLFtdauZOCMpILHBaiKAMMec/bnJOFGbTjrgvA1cEgEAuYs7dDGB/H76B8AKxyZ278Mxox3QwP92Db8zlXTAATIXJ5tACsfXm0H4wPvM9RpukmxRlSZt6P4SFPhF9RT4F//0S32oQi4qA01vUdvb2xZL6A34Va41tH9YthiiYrmlk0JdzaabXCElZttTiK6cCuuLX/iEMvG4Os2efFAQ247ih8kZCww6NxRl07EHWUzuAjRaTK1pRRh0e6bqmKGgPTOUuu90o4k4BRjTW4w2GsYYAEHFU4DJABsWUGB378Co6DTibEZ0f32P05GCyEEFxm0YpgCNU7lUNldRioNEBvO2tlIjI6b9ZgNFMS3iQrMN4ZxHmb46LXhAdYv9QDOIS3LN0YtIEPD4lIbm2sONlMgzp5Mifq5UypsWkYuHwpRpoznd9ptqtmv2OtG7UgCaBikcNZTfUL2BRtscSrmkcCCtVp2PwoAm5PSNYbfJB0id8x8YapQdcmcme36vTXzDcfT2Ffk9PT37F3+mv/z2nyh3kNPf+vqvKzU6qR/85CU998KbunTpgr7+G7+uTL2sW8/9QMX9TezN1ay16R3MEBCfgpbHp/1GW/u9ruJLCX3qC5/W2v1NvfjGbV1fL4iBAZcqE1xOysmJCdcsM/lNOm1ZvVLTwtyCGRIyVeT1MmWnwHIIKhOO2MCIpmHfz4XC2jIDlIGR3OLyinlkULCVq1VDqqGkAX6BuIYCYS3OL1nzXiqUlU2P2EHNZYzvRaNeUyqTUjqTMgnD9vaWFcfhYES5HAacbR2eHOra9ffwHtfjjzyq03OLKp8UND83b+sX1gNoMYe+OVS3mtaEM5lf31iziQmASDQ9ott3b1hjNTU1qaWFU4qHU0pGMooEiESsqdIo64XXn5cvKtW7vK+KRlPjmpuZs+ezu71tr/3hq1dt/Rog1ELD19DJScGmYhSigEs8Sy4oqPxE7swvzFtjQQQRr4Gmkmzo3MG+TQ7YR0zGvKGgaSGdOziMDWdGRzELAEIRzTQZUAC+D5fUz8xozMkZBoBffU9bVx++og996GmLT0onUzrMHRoIBJ2dP7FIxJ4xmcRIU5i+MWmH6kgHjQaxWqJ4axoo8l++9W3LMm+1iVqCKu5k3vF0SAF/XwtzE2q3qkrBFIhGDaQgrcHMLbsdzc3PO1odDRFRS5huBQKaX1g0unet1tJ7799RsQh13WkJ+TxNCxwhlgzGCwTNrkWjLc/P2/sCQNze3dfeUV61Zkd9TN36JJygOe2qUW04I6hBKoiBomG8UDAR7chPKgIAX12aSPkUI3mByRKfUtsBCRzPnhBeMH0zkSsVmpoYCej8qSWl43HdvXNXfV9AZy5c0qWrjylXKunbz37XZFMzUzM6e+asi2K0ms4ZdRVL0J4xsrprOlHOFUwRZ2aXtbx8Vm+98bpNCym2Odfwl+AeYa9VMXVttbV31ND0XEbVesskFGAbZ0+fM9ZNJhPTj370Q62tnVih6vEmtXL6oi5duaTxiYy+9e0/1cHWtlLZrB595GGdWlgh7FW3b99QOhOzs+zw+FAjkzGTI/V6Ca2vbyh/cmBrg+IH5gcJOIBcNB+w4pAJAEADBkSjKYWDCZ3kiWRMu1inZHpQAJVVqZzonXdf18HWfXkiMStUoS3vbe3aZ8w+8QAIkALRQnPqV7veky+UtHXR61bki3RNoxsJZ1Q7Zr3EFYrC0GAdQocuO5YaWfW4bgPqZkatcN7f29P4GLG9fm2sb8jvi8rvTeiRhx83rTFeAr02jLyW6k0XS0cDavIEPxPwmJaWFm295/b39eprL+rOnXftLh8ZW1CzWVKzdqhuE7Dfq74XiU9H8oeh2dEtGuDCGXO0t61C+UgKEWtbl6fa1ujEGHW22ubo3Vag39bcaFrTyaQ+9vTTFk8ZSiS1W8jr9t1Va3Yvnj1vDJlnn/2+zly4oM29PX3ik5/U1StXlAhH9F/+85/qlddeUb3XVq3b1uHhiVJIi7JZLZ8/o9hIWgecu9fe1slBRV/83Ec1NTKqPbLLGT74vJqenzWQ/8ate3Zfbm6s6sknHraIu43NbXV6HnkCMS0un7Goxr/6zl8qEfMrlYDRRAMvYzBNTE4aYIEXA3FvNHKFfMFF8Pm469NGI4eFyFlCikqpXDPPnE7H+dzAnETvzX3A2cjwotvzqF5H+ucMwdAFj4wiGyhaRjryzssXH9Svf+U3jTqONh1WJcObk3JRqdGsXr32hv7gG/9BS8srmp9f1sFBXuUSSTsx3bp9XY3qiTHJeDPEZEYiNJ54l3TVpsEuFuXzu1QSUp+ouWCPGWMlGjWAqsZdSWMQwjwzgjO1AdsWU+fF0BjAgdSSsIGafH+jUVEo7Nf42KiqlZLR0/la89hhctnrmofLwWFO5WrZahukdbDcmhbD2TYvhJCvp8W5CV08d1rpREz9/L58nq46rbqikZBJtXZ3903CcHxcNn+fiYkJO9cL+WOVSvwsJIIy/5apsYTGMkjn6gr4vMYahAEIi444Y8B4M+tsceZ6VDw+MSYndw5xkWj3SZcIRiK2Jkeyo8Z8oNbis2W41ZFPM6SkhCLKVyt64/3runV/x6RH1Ubb1gFNOgMxy89BvghrLB61prdRLckXC5h/ByajCyunNDE6paAnqHMr51U8KhgowJsCWFo5fUq540Nt7+2aBHh17b5WTq+Yf8Dt27d16/3rhhhjLBgyQ20Xq1prNU1SkohnNZadULXsEhMYphELuL2zoW63qla5IA8MGZ9fZxZXdOHMBRucAPgsLi5oY2PDIofxNnAT8ZABKeao7w+oUMALAplVwwA1rzrGYqGOgyVAvcuz49wy1uRxzpIPOFcIjgbMvrt6T/VmXYGwz/xyVhh6LM3rnbdeVbhZ1q9+8uP64Ec/oZPdDb32o+9qb3VDkfCITj/0jMq+uL770ltazxXU8wbU7mESiXFiQ552XRFfVcvTaf321/+2MeSu33xff/6X37W76qknP6DPf+7zBqxazN5g8j3U7FM3AOYMp+rDZt36Kg/NNsa6LmXATAYDATUHUc2ANvQWw6hxG+x5PNZrcG9xqf/MDHkALBi4YneO66H4Ov5pzNeBjGvoLYZkgfqEs9AlILDLnOSRvcae5p5gYGtAtjGK3MCSnsZ5Cbjfw2t03gEu5cyYAibrgFmA1AjQw7EK3LNxKWc/f04MhB1BYHrll54Cv5BUif/rf/5an6YgxsS7UjbaMI0L9FAWTqFcUbPjsalu7oTpFtRg91ZMXW/aMGl5Mah/9A++Jk+vo3aDgxQH9GMFQz5r7FkwUPmZUnIggLCxUDh0bULucQeH/bS+176OhhhkHeSBiwgNKoeMaax6TGcqRvuiWaF54RKAftiiKfFhDOOmlMEIzAE0NzTNHpWKRWta0XFurK8byj01NWOc3XQ2a8UxGaHJpNvkFOumjQ662A0OO5pLijZDAHHMx9DLJv1uM4FYg8QhhwijsxuYeoAWYr5DkQbowPuBDgi9zWg/0OP6Dp23ZzyYHiBF4L04AxI36XeMC0dp4/WwgW3KOAABhiYibGpnjoLJlkPrOFQsZ7VRN8QRQ6RgOGrIZa1S0Pe/82197zvfUrtV0Wc++ytaPHNOL7z8pr7zvR9ZFN5vfuHXNOPta+/aa2oWD9VvVlXcK1lRiLYanV6p2VU7GtNauSbPuFcf//wn7RJ89d1VvfLulkpVCozg4PKIKjuSUamQt4hIo64dH5vR4KnlFdNRMlnC/hwQBPCFs2342mly0cU7FJRDrmnUfA5TnnE6M2Lvkan8nTt3zV1/fGJyYMbkVTaT1fzsvE04JscnDVlnvXCggsAyvRgdGTWvAT4TqhdzEa9X7RCFSruzt6PtnS1FYmF99tOfVTIQVSkPawEjKb9diD9De8nazp8YKJDL7evgcF/5kxONjo0qNTamnzz3Y2VH0jYpR0cajyRtokl0D8DN3Xt3tLm3oXzlWJnRpBWks9Nzplvb3dkxkAXK9PLykoEXACw0ODRyFi9msYhon916hakwTwJAt2150qSE4KxNYceewZyTSfHRYc4mFzu724qn08qXXFIJ9EOjyRFRiqbMsp+5IwDLHBji/j8iCbmYQI5JKWCfhXX69LKuXLlkz5n3giFjMV+wC5hpHMwPdMJHBV4b2dMt8ygwU89e33mENBum993f3ddbb13TtWvvqF7vqA2t02i9+H2whPpKxHyansqYCRVJBuxjkG7OQICTkWzaUH9clnHHh40CMHDpgcu2r4kUZhp38/aGFfdMZ1gv7vPtKZmKKJWKqNtuWqMPBTse9SkeS2h0fErX3rul4wLeJe6ZWRb1IKOYpqCNHtZtcmNWOOovk3UpDDDQkybTQSWJiUSzZ9OZrpo9qev3qEr9H/LbeY3h1ljap/F4TAsz08aMYjI7t3RKjz71jDr+gH7y6itGP8Y4iikZkZ/swVKxYDIIzFqJkmU/oF9lPVFQokM+c/YBHezt64WfPqfJiawxJPgciItrdbv2/ItMSktlWw9eX1C1ek+Nekcz02P6+Ec+pImxtDFWfvDDF3TzJoVzxBqMZDqtJ556XPfv39PBPikYYV2+8qBSiRFlEhl12+RV53WYO7C1FE35DRTu9ELWcKFdhXEEHXdiasYc10dG0nY3QW2mEcsdHimZHFEyMWLA8+1bq5pfWDKDSEw6rdlrlXR8fKD1zdvaXbsrbzCkaCJlMifWnlENOFuRfHSbpk/nrAkEmcQ4HXWnX1ez5Si40fioWk1+f8iMvao0bX2M/fo2yYMqi/Sg02yZjwh598YeC2NAi3lbS/2uX1euPKWVlbPmJ4MGmv3faJSMPQH9mGJ0e3vfZdMHfZqbm7N7MhQI6p133tCLL/3IZYLHRywNpF49Vgewqi3FEmFLFOh6/fIEwhaLhsfC9NS0dpBsHO0rGEMWR2ENsBqwWNdOp6mAp6tUyK+zC1MKdls2wR8bm1Sp3pI3klBmYkKj2VFzny9Yw9XTd7/3rGpMzno9O7Ni4bCODg4MRG/02to+Otb4aErxQV47mXOBWFSxTEq7+3uWBvIrH/uw0ujwT/CF4G6tKxIPq4RxXrev92/cglygD37oAyZB3Nza1ujYlIjtIAEHTfbhwZHGR8MGDETD3Ll+TU1OaXwSpkXUptD8YSrL+UQkm02I+3g/7P2M6VQsd8wEjXuHu5uzKp5IGrMBRgIJE6+8dl3RqGsIaVhhMFLTxCPUFF7z10mnRs0v4tOf/lVNTExreWHJaofb9+7p0Sef1OFJQa+8+br+zb//twbazC+cUqWKR1RTW9tblsBRKxyYYSPNC74dgGD+IObHPTOkJO4R2UlyZMxYg5xLnH+Y+nmRMAH82GvzGDgLMw6JIMihgd1IPgMR06U3mm0X9euDx9NWuZi3qD7u93KxbOt0NDvm0oEwSo3FtLaxYa+dYRR3BKxIpEjlwolKJzn1WnXbCyEfMb4xfe5DT5p/h09tNWukv7Tt/Od1cM4j+8C/x4YrDSf7c8lDfZNYJaJ+AwdkbB48agJKwC6gBjXzPqKNq8YM9JLHjnRphKjBihqttun2/cGwsUFI5WBv9D0BJZJpe34jo+NSKKqdk5Levn5D6zsHFmuI0w5ACuyiQBhAGFbOoMaksaRW4O+7pAmU7DwhZSvsD2jpzCmNpLLKprKKBiKan5pTu9E0uRHeL+fOn1UqldRR/li3bt+yfQOIiizuzbeu2aQeUMDOFzN7dGlX5XxegVhGqfSkwsG4nQ3lStn2B2dQt9tUtwt4gQ9M03xrZiam9fgjj2lidFyT46MqFgpuSEijiPnvQFduzNYeNHl3X1OjIv2jTu51GpbUAmuG/gCWITX2SSFv8mWaf0PkPB4d5U90f2PDkhECESSPcU2Nj1naSDgW1vrqTflqBf0v/+yfaGZ2SaXDHb3y19/T6rvXFfVHNDa7oqnzD+mtjUM9/+4d5WtNY874/F27Q9SqKNir6+xiVv/8f/rn9t7vr93Rn//5Xyh3WNAjVx/Xl7/8G5qdnRuAenhXOHapS0Rzxtb0z9RBAOqsY2oFS3Wzr8Vo2RkN8vc8E2vUzd3fNd3maTRw/zdpUyBoDfrQoI+ac1iP8u/0A2Z6yM9nCk/9T6LYIA3NmQvCUu7YMzfWJq91kChgHgJtEpjcnuY+s0Gdn3Mc2ZmrWd3nOGQvOwmDm/w7oKFUpv+A3eAY1S79pe38pwgtN3AAACAASURBVAbSg59LERzTcGJp+ReyJ7YP47/Sn1/IB/B//69/t49zObRFfJFYYFub28ofQ8X2aT93onAsokbXo/2jqooVDLMcBca09gTUeaSlubB5CoDeEkczmp2yTU4DnEi6S5R8awzXWHhcJFBNmJDRKNKYM323xppIDx+HbtB0l9AXOWir1bJbhANtCq70TL/39rZ1985tXXrgopmxMB3ktVN8WpJB0FFoKX5s4tZ1ngRcXHu7O0Ypm56esUIM1JrpKQuY14CWzOIB5Ra6FV9oyMxNFUDD6feHUwmjfPnQghFL5KhFLqPU0cscBdvF0Q3pR7xnLjKb/Fu8j2v2nWeAuzjYzDxzvse5vaMHchmmQ+fTIatgqDHi76xoGeh/+HkghkN/BBpop4ty0SiGCPYxLSnqh3/9V/qLP/9TVUon+u3/9u9pfGpGb1x7X9/442+p7w3rkYce1iOz0/Ie7el4667qx/sKVDoKoFOKehWKRVVjWuDza6/e1JGnrk99+VdMe3fz/r7euLGjgxMyXf3WgAIiQENDXwZFkoup22pqdnZa2eyoIGhkR8Zs0gI6DuXQDkJ5TEPIc6rUqi6DNRoxbT4Xt0U9ZdLODbjTMeOaO6v3DO3nAKMxxvF3dnpWy4uLxiJJJmPGBOj02jZxYCKUjo8omxhT2B+1xhxgoOfzKF8pqNmta2d/S6v3bqvVqGthdk6PXX1UI4kxFU9KNqG0iQqu/ngeAAS1mhb9SYGJodb1G+/bGoLtclQt6b1r7yjo9enDH/yQTfpNq2UJBX7t7u/rzTffGsTL9LW4sGDvGRYDEw/kExw2k+Pj1sTBQMFkDdCJAgiZTrVCdjnxShHzsfAHycflfXFhUOgBVhwof3JsF/74+Kh93c72ltHJAQugUlbqTMJq1uyZ/p0CByZPB5d9GAJeS/OgGGQvGUrN9NsDOAA/novQb8Zdp04t22cAIOAcqmmM3edHMsMhztABnoVzzIUJAmuBdYDUgQ1CQ5s7ONTdu/f05htvGX2Ufc0EkGIV3TaXbTzmM8o2EyyXooI5ZcV+Ls3R5NS4TUnYt/VKXdVy1Z7F/By+Ag/aNOyNt97VCy+9aRn1nBnG4LH0j67GRhOamc6YSSLVPsVBMhnVzPS0KpWm7t7bUb3h6HloYWmKkO8hcwoFnQyIBBQkLzAviOuiyA7ASPL2lQpIcZ9XCQrcUEDtGh4FHrU8HjGn7QdYtyGbjKNv7zUamkrFNT83bVIdvBJ4Lg8/+ZTi2ax++NwLunn7lhlXocElFQXwjcipbCZjZznrFJ8J6LIwAdDuh8JZrZy6aNM4tOrdbkNnz56y798/2DfACFAAsy1kVMVSzdIbun2y1KtanB/X5QundO70koEVh0cV/em3ntXs4rKd+ZjMnbtwQUdHeW1v7uvc+UuamJ0zo7Zzp1Ysk75eLuhgf0e7exuKJpxXCCwMnw8TUBoXUl76JkdAy44kJhoJamtrw8BZjj28W6LhmFKpEZWKyMGimpqcMxYBRWuukLOfmzvc0J3337Z1MTI+qka1qAqgKB2dAIi5EdFEea3BIP+913fyMdY/Zw7gZsCPcZS7y4ghrNfzatQdAMP92a83zYsBCR7nAnpNJpF+P00o0xy/RsZm9MzTH7Wfw3qJR5HskTeN+afXjBdhbd67t6ZkasSAUTPwzOIREjbzsJdfek77e1vy9NryRwNGN2nXMQVyBR/Fo61tTHe9Po2Mjml+cVHHhbwOdnbM/I26QT5Aa49RmMuFonydtmZGkpoeianXyCudiGpsfEqnTl9S3xvVjTv3NDY1oasPPWgGa0ykV++tGghD0wjbCSwMT4pX33hF69ub6ng6Wl6YUwRqvRWvQcsaH5uaVqsvXb9xy86OTDypx688ZBPeo6MDHUE573ZUbLR1f2Pbst0fuvKQ0Zp3tneMlVYsVmyvEsFItB1RoRi3YtKZSY9ofHxaU9NEFnacIzvOkXjqd5FeluyObdRq5jGDlAMPFaQz1VbDGiHYRgmrZaTD45L2D/PmgF4ocQ4PTET9HlEqBRTU1CggQkjFWl3Z7JT6vbBWzlzWQw8/ponMiDEDo+m05pdPq1xq6O7aff3O7/9rHRfLOnf+skVH37lz39ZspXyibocUDqhE+BxF5PVBV4bKX8NnUz3T4QcMKIgRDReNq1x1OmTuqMPjPWPw0RQC3FKvsTeQniCHx7QQEI6JN5R7ly1fNakkZzRAKQ0fACesx2QiafcJ8jEuBP6/w6O8nZ0MY/DvCQVJYQLcburkOGeTc1iIPPeHzp/V7PSofGrKL6IN++o0qiY5oFEuHB3bcKrT7Bsga56fflJPWmZwmIz5UPmY5w97ELkQjKJKtaVkOmz3dblacucxwCtmttag+UzGhC8EMqMu1PBQVB35FUtnlR2f1sLyihndvvTWW1rdQ97RNA8GBlzcERa/HYV9CmDrVatSM4Cd5o37ANYd7FXkGc4cu2Myh1MrK3rkwYeUjMSMuZCOpywpgaYS0+C5uVnnj1PKa+9gX0eFY4UTMb1786beef99G+Zh2hwIRSy1woZFkYhqRXwG0kqmZhRPUBe5VAbYB5iC12t4YDTVxd+g0zK/mMWFRZ09fdpqjElq7kHEMusC5vHQCZ/zzpIsMGz0eIxhg1eZDQa6bdUqZY1xjjZrxvTCTNbuvb50UiyobrKUntY3N1QoFKzZBTAay2Y1ksmYNIVBGtGtkW5Z//Dv/JaeeORp5Q+29ePv/Jl237+hbChuflIjC2cUOfWgvv3Cm3r77oa61DuettrNknqNqsbjXT1wZl5f+erXrT7fWV/T9/7qu9rfzemppz+oz37+y5ZIw352dHjn4zWMIBwyJS0enM/N5LpOFmTSFIyOBz4ExkAmjaQJG4tkCeefBoAAS9AGpD0nNXX6/qGPgesBrOcYyDEdOEBqiOshqG+od38+1Xcm41YbD4axQ3mDi0F0ySmgkZbaNZRLy/kDcA4PB41DI8OhjJp+YtjXOENCx3qgqGIduyGk82ZzqRf0Yo6lPH36l0yBX0hQ4Hf+t79voAAGRy6mra7jo4LFurAYKL4iiYT2j4s6KbeVO6bR91h8EAUL0gGW49JcRJ/82BMaScdc9FogakUERlGGeIdDikcz1uRj+IfEmM1CFAlsAaaaUJht8ePcacgXGeW4pLpJvBmuWD4oZn8dKwz4QTT4b7/1hubmZjQ5NW0XLyZWUPah2RGdxKQLYNji+6DGAFjUazrY37dpyszMjNHFhhQe55IbNNoSKL5tBhA+OVd8pu5DRI/9BCLGhqKB5EL1h1Lmx8B7cjofGns3ueZSZVMx3efvh86gQ90NG81NVJ1LrxmY4CtgSDfyCadZtfdivgTo02lgnJ7HGXrICkW3GR2zYPhPB2K4Q4oDhuKg1WjZxLTdrqtUOtGLz/9Y3/zmf9TJ8b6++KXP6+Lly7p1b0O//wd/rEqjr1QirU9cfUiPnZpToFPTWz95Vp6jvDUpNPCBWEhNnos/qK1SQ8VAW09+4il5fH3lGz29fG1N9zeP7DMi6o9GlP/SALfqmL8YwUlLSws22QoGE/ZZhkJ+o306HTyU36jKZQcGMGHi4qChpBkyp+AQnhbIMzDRbCh3lDN6IF9DAcLktt/pa3lx2bJ/j3IHVlDbZLR4rPQoxXRGQW9YIUUU8cXUqLYt4ooio9apqVgv6M69mzo2V2SPPvmRj2k8MyZ1Xd45ecW43/M50VxViVdMxBxoxho82LcGnN/De33prVdUL1W1PL+kp5/8gKHuoMDlesV0cG+/c025XM7MEJliQ/mm0Wt2Gjo8yllzy7MhDtRobsQFso+sYe0ZM6Xb6SuVzBigMjM39bOMdYsd6jRVr5YNNGNCjhEhMgaaeAznKNhKpYK2d3fM/fkknzeUud5oWfwc0x9ioupN10xgaASFNhzFEwNWDDQ0NiOXJHo69KUhffiDH7SmGdNC6LoYHw5NJwFnAAWI+KQoQBfOZH4ICphRE+78+JBIOtjP6drb7+jmzduOJdBztDYy3TliYAlFo0Gj5vI9rCGeychIQofHB5qaGtPs7JTtTwCBZq2ho1zOzAKfeOIpBUJR3b5z39gzO3sYcjm3YSQaRoGNE8uG/IGGo2CTRKi8nH/5k7KOT5CkcF64ibbtW1ItwsT+4VJcVaPdV91+ngVl22cU9vsUp3ng+dVbmkyFzGjQNL3yqoXZJp+zJacEVShXLaYPKvdoJKK52QmNTSK5kA6PjrR05qxml5f13vWbeu3115RKxWxiRlEIJffSAw+Y4ePBQc6K4vX1dfOf4fykoInEx3X27CVNTIwpnz9UKh1XvV42NsHewZ4VQ0dHJ2q2MHXijAopX6io0/OZodpYNqYnHr2gM0tz5t1ysF/Un37rr3Xq7LKWz5xRo43u2qNbN+9pbXVHjz76hLKT4yYzISUkHokaewWz2aP8ka09isqiGSthYDWrRoOoVY81/IB5xCxCD71795Yl2XB20BgCqs5Mz5vxm88bMhCbZARkMI1O0yita+s3tXrjmjEFUumEGQsy5YeCKi/mYBiT0VR3FCI6lQLIR4pJzKjNqeSIfd5MYmC6oantdkidyP8sHgsPii6HaK/jTFtxPjdvHFgjJElE5A1E9ejjT2tyYlZ+Ys4w1w361Gwgdyo6A7g20hbp5Lhk1HDuB5syBf1aWJyxPHqSe95+42WVS4cGNgM8QlXGCwXw3NYldx/guoEcMaUyGUsBwP08v79rgDtAGsBAJptVs1pTu1JVNhJQJuJVNNjRWDapyclZPfWBj6tc7enZH/1Yx4VjPfXkE5qenND0xIRKOPJXqtZY81lB1Ubjfe39d/T6NcC3rq3fxZkxiz+EhYVzujcY1MypFb3+9jXzEUlEYnrk0oMaHyE5oqL9owPVOi1tHR5b00wXDMhJ0QolnveIpw/soXQ6Ymako9mUNaXZLGytcbvTkZZRsDtPGgpex1YsYnqG75HXZ/4jJAZAjwcozZ0c2aABR36Yi/v7hzo+wdCQhJeGeZyYP46nq4mxhJIRr9Kc5ZWy3RctDwyuFY1m51VrevWpz/yaySPef/c9LZ+7oNn5ZZO83Ftf1b/6f/61rl2/pQcffsKYTLfvrNp+DYe4SRs26SWG2YsBZscjbzBsU3rc6xuFgnoYf/qCiqdHFYkl7cw0nTEsAW/XBjywxGBZwvzKpNLmDQDwVq64ZAHuVPPb6XZ1fJwz8IT6zAyjreHA6T9s/yRW0JriFrUf8Y0t8wHhzDWDQPNVaJh3AICTYwI0VUEeaCZ1QU2Pj2hqLK1YyKtMIiK1mzqBNcR0v9Y0AL9MVLKv45KNIni4ON8jpu+tetPYjdySyFeHk1IKEGoAWAOcu2i7qRORpxaNLYBxbdT2djyTVZjXT8qNL2Qxwdfev2ku+S1LgHQpDUO/iLHJaWO6wWbgdcKMXDp92u7D3e0du3PpOQFQSAWhccYH68qDl/WJj3xEzWpVe5vbxlpk38OeSqUzNsjCRBtvnVqzahGtOwf7ev6llyxlwOMPqlqGHcgF6Lea25KDSCqJjCgWG7fPAXNmmnT6N2oB4nVbjYo18ZxJAAkL87MGCqwsL6t0UjRggMYfPwIGZwAteEfw3Dg/YSNTi0USpHA5pioNBvcMci48JUjB4PnTbsPGQCIIMHV4eKQ9vEQw8xxJKxGLm7wNY+iFhTm1uw2t3n5X6WBLn/v4R/X5z3xJW/fv6I2fPquDGzeV6GIGGFTdF9LS4x/RnXxL33/9PdVsgIGksixfr66pRF+Lkxl99et/R6lESut3bun73/0rY00/+PCT+tznf92YAtwTVoMbyEtPQs3rDJepw90M3UlBrI4nhto+J5plN8l3gzk3/KMuZXjndPs/jwwfmgBa4hjny0DHP2Rbmgdcoz5IJnBsQgABmAWsHRjNfO2wD3CvEamcS58aNuy8BieDBrwbMh0cCEaP5oxwqZ+c14CZlQ6YDfwsZAd/s8cYtB/2NUMvAl7LIJ/X+ine5+y5X6YP/EKCAv/nP/sadbtKlWM7CCiu67WmquWGaRE5aLITE7p1b107uZI2d6Emuokji9DQ1n5fSzNBPfX4JYv6QmfNRcH3EkWTSkeNOpfNTJgJGSgazQEmZBi8YdLEYUKu7XBR4prKQuRiYtrIJBTqHs6zLG4WvksgaNn0+b13rpkR2Nz8gk0EcX4GGWWaRfoA6jl27zDKg0YAujbTLzYp+nImuCBpaK1ZwFD9eJssfCb1HHb4IVC82gEYDA3i7ypmgmYbrt9XIpWR1x+TvE5aMNQRMQljsxrw0GHiwEQKDZ6jDzkUzaGDNBAUSLhG87ucnMCZffA1aLcAcGiM3M/h7wFf3OHCIQQrgZ/PYWqOn1xQA8NEjL7My6HRVCKeHrigAkLgpF7Uj37wXf3Zn/2JDg939OQHntRHP/5J3Vvf1u/+3h+qVMNAMaal0aw+9cSjunxmQS9978/VWN9WuNdQr9VXKOpTo+sVATalfke5XkdPf/ppxVJxbR+X9Nwb93R3LWcT4HAUeYnXDCSJ+qsU66ZhnRgfNRoyUTcS2dsAKH2jMRsLwjKSvaaP5w+HGsUK03QmlMRmMXFi7UGD5HkeHB6oWCnZ502Rz7ojceDcyjmTwdBspJIxkyIAVsSTcVsHAbK7Wx6FvBHbG/4wppQ9HVdOtLG9pu3dTfO5mMhm9fRjTygWdE7SrFPSGtCpU0xSmBSROeBG22xadOH2zq5F86ysrNjn9aOf/rUigYgevfqoTi+t2NrjguH7cic53bl3xz7jkXRGoyNZxaNx0ynbhLTu0hZ43+Ryc2HR+EMDA1iqVmvWdMNMMcCq19fc7IxN1WAH4HWxtnZPoYDfJvcYF46OZRWG8WJ6wUNr+KBfM+WBncGFD/0T2j2F/HGhqE6PaTMaa0wGPapC18MgB7TcYre4aJjOQI3zWa75M888ZYUmSQmwD0DkAQPtc2011YAdEKAASttUeXQ0a4wQLiTAIPY2WmOmLLxPpoCvvPKqCoWSmkzlQzBrYBZwiQO0eTQ5jrwnrGKhaLGBTFApBsfGM1pYmLHIMWir25tb1gxPjE/qyuWHDODY2T3Ua2+8oxu3V82PxNHynF4wwc+pl3T27KLLkS7k7TMEkAFGJXGjVIKdw2fr2FIwmsIRTFABMVsK8roqSKUwX0Fq4zfvgFCvozTZ2wGfovSIACKAh/6A8vWOis2OBDuAgrjSkS8Em8CrTNBr2v3sxKgVVkg+Fs+cVTSVNE+KF1983qagE2MjCgb8Ojk+Mq36/MyCFZ+wLgDjOEP4/C36zx9RIBzTxYsX7PylEdjYXLNzv1gq2edIVBjgR7ncMK8XAIJiqakWmcaelj78zMM6d2pOo5mMNtZ39e1vf0+ZsVEtnzltQNnO3oHee/emqpW2PvsrnzMfCsBRqLZMKDc2d7Szn1OzS26735qdANG0fUxU+Zy5N7p2diNl4w7pdBo24cU3A2AJQ85MJmsNC80biQhIyiiKLJHl5NhpZX09vfvum2oQPZeKqV5FskT0IQwuN2kl0oniKRwDIIE2ixv/mPyDxtyldLSV299Rr0ejg6Fb29ImAI7b7ar6UHXraNWdFtQkChgWYBIXiiscSenxJz6oaCRhzAMaeAA2tPylcl6dXksjoyO2971e1j3njbsH8oVjRaIBTUzAwGpqb3/LTAcrpbwBApa1TR47cb4D+YoHvxp/yKRHnIcJ/BlqNZUOc+qhTO/U5Q/j0B+1sxufi5FoUOmwR9FAV5lkTLOzi7p05TFNzZzSD3/8E734ygsG+o6PZnV6ecnOXoxlWWckESDjwwvgpFTQa2+9qUq9YnKfhx44rUw0qs3V+ya9QHJw4eFHtLa7px8+95risZAunDljSTUBn0dHJ0dq93uqtru6t76poxymo9QCYHlMC2VO9MizAeRCAa89G2LsRkfR38O2w9g2YGcI5zaML0erBUCCfRW1PULTilcC9VHBEjFqpuGmad7dPbIIzEKhrnDQY4DxwvyEfdYBrzSSSbqfw88vls24LTWFcWZG2cy0yTfPXXxQl85eVKPS1GNPPa1wLG0T8Va/qd/9d7+rH/70RS0sn9PY+KxeeOEVFUolM4zsdGu2PvrmXo7BLayzkMlzcLivV0pqFEt0SYrEMwYMxOIpk3Eik2BgxLlIs84ZB1kRkMTNG3BChyoNE4ukJcfgwiMHEz/2BvWbm6Air3GRhbxXi1EDpOgxxHApLtDM+X3UBABspG5gEo2GGgAfplK/WVPTpG19W1vJaFhzU2MGjDGkCloKa9+Yf8g72OsYKqfwl0Ka1W0pHgmrB0iNfr5D+kfE1jc1FSw4fKgAM4zdE+LvvMauMhYccjPSmkJhpUYnjNFxe3Xd4jKPMCaE+cV2hbrNM4cpCsOCDHtMjzGURKpZLGpibk7nzp61M2Zzfd3uL54ngzGMXRlohP1+Pfnk4/rkxz6mw7197W5t2QCFQmJ2dt5qDGpr7kXqECb8pUpB129c12uvv61wLGQeApVq01hbfvJP+7CUAPQAaNJKp6eMAVdtVK3OQqbE+ubfq+WCPTOkAwDpC3Nztr+mJiZMXsvz4zzmDubNcY4N/0lNjFEvHgoYhJqJ4iBtgSEDw4b9w30zs212YXpGtbG1bZGbDCUPc4C9LskAMI8kn2goYjUJjD5q1nu3rinhb+i3vvIlPfHIM9rbvK/XnvuecjduGSjA6yq1O4pOzmvm0mN67sambuwcqtZjgNGU39PUfNqr2dGYvvClr2gkldL+1oa+/93vamdnX489+SF9/stfteQdF6vodPMu8twN2Fg7FiM7mLQzHHDpaa4eR/cP64t/hxEAKEmt4Op+KPXcaxgNNgfsYldLMDhiWPrz9IGft5IMbpDg0jdRB7FWAf6oxZDe8v3DxAHqwiEwwR4dSlmHMgRqVMd4BoDAOJ3hq0skwITd9TGwc92k3wDSTvtn78GBFTCRf56IYOyInzEF3OtGKk3vMX3ml0yBX0hQ4H//J1/tQ5Hq9Gqq1SmmockW1Wp0dHR0bEXc5Mysbq2ua3Ujp629opotJtnWYSoIJarT1cx4QA9dmte504sWScOkBfQSpBh9LYgwUUroipFR0ZRQCOPGTuEFtY7NZEBDgMMwbhcFkwAOKla9FUhEcZi7uYuxosCj4bv29ps2rZqemTX6PmACxTdZwUxEoObyvbhQAzPQaLHZdreZdEDFDxu1iYknUxEzSgmHLH/TMkOZqmPGFyIXlOkOB3DXNr1pmi2DNWT/9RKDGIybRo7nOdTvU0RxOA2pOE4u4DQ4w43DJuNgcLp5UEBnNGjon8UQuuYeoyya/iFTwKh5oHlm8u6ACAq+oaEdKP6QHcBGHbIJKHZi0aSjMcE88DJNbui55/5af/LNb2h/f0cPXL6gL33l13VnbUv/7g+/qaNi0yYno4mEFsaz+uzHnlagklfh5vs6XL3LwMguchBp0PNSr6Njn/Twhx/T6YvntLZ/rGdfuKYbd3es0CTqKRZjeuBRJAidrWEu8lOT41aA0OCGQ+jyOZgcm8VyWzFKNApX25pGjJegcNG88Yfvo4GBqkiMHRfT9t62Fdk0+1DOg76gZe1Oj0+pUUPjhnwgbvR4XKYBipCWlIug+j6p67GJRhigoVnVxs6GtnY3VaH4abf00AOXdW75tJlY1gF1jALoN/MmpxH3qIRxYaOhre1tbWxtWSOPsR0Gb3t7+9ravKdENKEzy2d1avGUSzhgGtzr6P7Gqo5ODjUzO2PgFHp7gA2o0Dgig8ozqaHhp0Cj+HCGeTj1u0QKmhbWA6wEEP2RJNOIin3+MDFoCHEVho7IhcfPIpIPHwMaPgo9QAhYMfxOmBi3bt/Wcf5EJ4WSQtGImTrmmcqRd9wk7xwqcNM58DJRpyH0s++IFPRrenpESwvzevDyFY2Pj5vmlokqz47iCDPDgxyacnLWK4aCJ1OARey9tlF/Wd+AAXw/UWvEtr388us6yB0b+Eix0Wo3rLgZkGc0kknY72c/83O4XANB6G4+jU9kTZdMo0RmN0UYcU2nTp02hgvSqrffvaFbd9fszMCAFTo65WgqGVI0jCxl1Oi37FuSQJCrMBk7OCgPvpYM4pgOj4/lD3pNKtBqEG0lK+QolCkskWpB2/T3u+rRaPo8mhyJqVWtKWS2Kx41+z7tF1tq+5CzBhQOBHR4WLUkgjCZ7kn0i161+xh0otcP66kPf0iReEyhgEdrq3e1sbZq1PpsJmWMKgo+zKSgvDLBxVRtyFiiwM3XGmr2XfRhOEx6DI7OLQeW0jSWnSs4koFShYkHtMaAShXWtFeefkMfePyyLp0/ZRPS41xez//0JZ0Uq1o5s6x4Cr041H0Mz0a0uLhsiQOcC9wRoXBc+XLVzqaOJyhvMG7UaXwnzPC13vg5o6zjirEKk/RQULUq01iMWDvGhBmfmLAGh4LIIrrMfClqRTouasVySXMLC3r55Rd1sLVmWlaotZw5zjzJY4U3az0eT1lxBUNhanLRTAFDobiduzDzev2GAa7odavlkhVafCa4s7daBfkDXQMLmCQ6TSjMPZ4jdOGoxibndeHCFWPO+JFIMFXvEPXWsqhPmiiaK0BI7gXzEgGc437P5y1ijDOX905kI+wOXkf+MGe0brqNvhW8LgrXdLDQpwGeo3Els2POSbvT1MH+tlGLca0HwO2iKa9UlY4ElAx6ND4Sla/PNDil+fmzevSxZ0w3/M57b1tsMT4EF86d0f7erjY2Ni2ejN/BNDYzPq6333tP71x/36RK+NWcmp/Q1QvnVc4dGU2caeLK5UvKVSr6zg9eVTDi0+L8jEZHRmzv4ouBcXCr77E1ePPmXas7qMUBAqIRn2JhUoa8Jt3hKZ9eWbK9jzkjjTDPic8XIMykgIGQNbBouGk2DQxER23DDmoaGkCnxUXzX6o2tIMrP8CVa8xxUAAAIABJREFUuep3NDOeNY18DPA5ihdEwxIYYBVUihVrTEMZvCm65k2xe1iR1x/Xlz/3BV258KCWT19QGIO2WktdT1Pf+u6f6T/80Z8oHB/VwtJZXb9xxwDbwsmRAiE8C5zBLekSJBAAWhEdSPOLdr9VKavX6sgXiCo9OqlYImPnHMkJ+GMwPadJJ62F1c5AgfedTWcGKVK1QYPkwFEaSrxokJtRf7H2k6m0i1+2moYs9LCB/QygqEFMBhOP29dzlvL7hhJNhjLsE4B/okb7Xc7lokUi9jttxSNBjaRTZmBnQEEcXyq/DRaM+Var2T5uN2vq99pGycd8MQgQh4P7wP2e+tNrjE9kBCHV6g6MphbFd2l0YlLrW7vqEn25tWPGrju5Y+UBgZAtBXyKJUmvYiKLXQOmbF6rV0CIkeBgqMc5Wjw61tj0tElfqT1uvP+e8oWiSYg49zHag9XG4O3xxx/VE488oq21dZNIwKpDPnD6zDkDz5EVklpCXCbnyuHBnkka19e3zE8Er9ByvaXcSck8Qjz+kANyEinFoykF/DFjEsIcAZwuVwp21+NjAgDTt0myR+l4TMsLi5ocH7NEHT4XwDAa0BQDFEymAfDx88KdfmB+zTOFMUEthpkgdy53Oe+xUDzW3PysTop589NZ39jSSb5gDD4YBzS+OFCMjGDuHDLT6XQSL6WkqrWSCkc7Svob+rVPY1L6mGrFE73+02cNFBhBkBMMqd5uqw6wcPqS2tllfeeVd5TvSAUSYbp1TSf6WhiP6bd+67fMR6J0lNOz3/ueNrf39eTTH9FnPvdFAwWoPaif7B4cpAU5R32XQOQSFgAJhoOIttVczhjb8VKo31kD9BDOZNCxfIcNvDMqRMroGMHcAQDb/M5hEw/wwv01ZBA4aYKTCdjgdMAAMLkz4BieBQOTRDMUHPg7OUDCmXLbZ2RMYkzNYYbSF+C5QXw4YAA1CjIkF5vu0gTcf4eSzqGHgasT3OtwQAp+cYN7stfX7LlfRhL+QoICv/cv/3Gfi5m8zr39bVuIIHOY1LAgRscmFE3Etbmb0921Pe3mKiqVaWZd3AhNhbfX0/JcRKeWxrQ0O2HUyEQs4wqEbkvZ0ZQSFJ7BmB2MZIaDhLJAglBKvRweQdPV2mUCTSgzYpEvoJjQb9BqGkJNITIwBDPdjA9NeVG3b90w12uaK4wGez0mLLhMIx/g30Gz3eSWy5+LhUZ/e2vLGiUMlEbHxuxwdcUcjAafUZgBASx1AI2/32ffxx8r4NvQkXELB2mO2qXXJBosFDOWgv0c02aCkMMJczmdQ8PCv6n/HyKGvE8afpd3PEgfQBeNNs2iQ0Ap3bOgeHOIH5sYSYbPaPQuNsQBELw/puX27Aa0oaGkwTZ/j43umm3TUXv7eu3V5/XHf/QH5tdw/oFz+rUvfFHv3rqnP/r/vq3946oC4ahNqHvNhj7ygUf06x//kKp3b+raT34oD7owwBe0fIGgjht1bbca+uCvflwrF8/r9vaenn3+Tb39/ppCoZgSKRBUqIJNm9qXT2qaGp/Q6AjO4C7VIRbNmC7bRcT2rMGn6PL4ffaZlSpkQOftwOI5x5kym5Eik5tx1Zot7ULTP8KQTEpn3HR0fmZOvRYRmkEFyF2PUbg78IWLiOkBlEFjp2Mk3yZCsGPuy+s7W1rfWVetUVUTN2lJj199WAtTc2pUaka7o7AADAAh95Bdy/qRzNDz3uqqRWyNjo9ZY81Fs3r/vqK+vsZGxnX29HklY2m7LDBMqzSqBgjA3pqdmx44D8tcyZHScA2xRri0IuGYaTvNdJEJ1sD9lkuaKRfGT/y+SdY88XK5Q7WbDZ07d9ZiAdmPRGkZw8RYDQ3dunVdaxv3rVjASA0MHLYF5wRpDgAf7Ac0g9AjySSHio0DPSBSEYo+ewB5UZhLBhTZMXimpjOam57UJz/xCefs7QvZPma6aUY8Hgrygalj7sAuVcAPPBGQEuDXMKQpjo6OWirBzs6OfvrTF3Tr+qqLVQu4iK5+q6dghEk602OcsPEKAViCZup0n5MTGWuuRjMpRUI+0zxnUkkXL5lIaXHplO7d39SNO/f13vV7ju5JqTyI/kzEApqeBJzBKNGtKc4RzgwM80qluuWI4zdhMaAYRuUrBi6azIO+zE/ThWFgwKRaqNU9dJztvsZTQWViQYvZwj0bf5ZCtanjel9NLvGY3yZmxGs121Ii4tNkKmyazVqb4p5cbr9mlxf01NNPKSAmww3t7W6pmD+2qMZMMqlGtaZkNGnyk8JxwWIbOSsoQDgFq5L28qWBURGsJ6bgxKoyoSBWq68KmdA0lUxCMJ2wyC7AYQrenh67el6Xzy8rizFcraH1tQ1de+eGGm2P4qm4UiNJSwTAlK9aYTLLlKJvkpnJ2RllxiZUaXRVqDJtT+Jy40zGAn616hVrEtDq7+zta2xsXJuba4NMeQfiIG1jOggIDAgImI2hmOVIM2Ws1uUnnikS1tT0gp5/4Xmtrd1WjwQcH00kYAsUe6ZZ7MKAkqSXhGG3pRUl6q1HCk7aGsy9vU0FQpzLRR3m9lwhGWByRyyXX+0Ok+yGWs2aeo26FdJOkwr9OWFT3mR6XCunzmt6as7u0GqF6R5T/sGdRKEZxLiX9wBro2hnA1p3FxcF/dWjaJyJED6JrtlbX7uv3a11045D7/UQYwezoYWMwXkA+QJhA7yT6YxikaC2t9aUPzpQIBY2Zkev2VY1nzcWy2QmrqCno0Q0JGJLMc37wNMfdWyfTsMiEW/ceE9hJsGDiCvAolQ6q4tXHlLP59d/+KM/1p379xUIA2K0lE2FdWF5SZGeRxVy12G9RUJaOzjQ7a2cujSfCeLV0IO7CTMTb7/lg/d169aa7ZnsCE2jV2HYamHo1EgmXIrEqWVAgbgmJ8dt6so0EgYhE/9gMGJNPw8RKjUADFNvfg+SCpok83DxeC0W7qRY1ur6lnlq4DlkkpBuS8vTYzbxJu2Hu8cizfpEibXVrLcVB5CI9lWolVWt9VSs9VRtSF/53Bf10Wc+rIceftKm/oXjvLzBnl5/91X9zu/9vk5KLS2vXNTG1q6tXZ6xx9O2uEwP2iniJvt+haKAAimLDswfH6hZyhsrir9LZMYVhIVC1KSdT3V7zp0uhoS41hM7Rj3l0fTkmAEw+LjQdLi4Mwx+qV26dq7C7qvZPRC1/cJaZkDCPUPdxP92xms+A4ANrPLj2u706IAHNFCwedgv9VrRGbBxmQPg8XW1qmn/q5WC1GM9+wzcvXz5osIhv+r5stKJhIJ+gOi+6pWimRliVlerVA0wjEZiBgRwB8B66fS6JsFivZ/gnh+L697ahja290wiB+DTaHfNhJKmau/g0OriTDZlDSwAnBkc4/1k0/+AxqembeBjkXGRqHlMTU1OGMttY33NgByGV8ZsDeOrFdH46JgeffiqRTUf7OzJ2+trfm7OQNqVldMWvXuCBARpbr+rwlFOnm5LP/nB93Tx/HnduXuHFFsVq02dlBsKxFLyBmM6KZTlCYSUSmZN8suZzefFIA05IvKBaATWbUflE2Iiuxon+WOQpoO238DQTs/WPwMEmnYYC8M/NISsC8DiYDRkewJmH6ld1KoA1ZFYyP4Jk7Peamr13n07qzi/aGo5G5Axcn7GIlGF/SGr1RgEVioFHe5vKBvt6Vc+9hE99ODjZoL6xgt/rYP3b2nMGzbwjufqVUuhkSn55i7poBfWSzfuqcDaa9cUbJ9oKuXXP/j7v63RdFK766t64fkXdGd1XY898UF95nNfsAER79HR8Ps25BzW7eb51XKN99BzIGQsI5cS5vwHHC3fsQmc/xAgmZNxMCwdGDHTJxg7xz1Ha6qpI/EcaLFHAReRIVC7Mxx00mRqXmd47lgHP5fYlq3+pzYcmgbyPYAFDFHw6GK98zqRfbtGHyMO1zMMzRRp7IfDTH4WAMBQOuF6GedbNpQoOHkF7KKB0aIZrjtZxey5c7+QPfHPFu5/hX/5hXwA//Kffr2fHqHQIGKqbPrmvd191Wo0lQErrr3BgPaP8rp7f1f7RzUVyizWASzGxF7S3KRPVx5Y1vRExsxMpiZmNTk1aYvG53M+ALAHjEIUCRmVOwj6GggbzZrLgckukwx0XETDuAPDTdIo/im4OGzQv5s+jexuv9cMwN5/75pOn16xog5KKRd3s+00csgOQMPNHZVitoMzLxE1FGi7hvzTYMAqwHAKmrJtXmhk5hbqIjgYL7KYmeLzz+GGpiFAp5dMZmyCwAQNtoB1nwPtjcWyoAmyBv7n+pzhhmFjDaf30Klobo3an0i6aBAuD0s1cA6vLnkAOQEacGd2AgIJhZFf67JH3et1zIOo/XPISuB7hqaOMAU4kI6OctYg9fstvfXmK/qT//QfdffOLZ2/eEaf//KXtbV/pD/8f/+ztg/y5g4eisStGU3HgvpHX/2SzsQjWnvrNe3cvqEQBiZMiRsNVXpd7fWauvrRZzQ6O6tuOKa/+NEreuGV9+ywmZyeMtoyYISn51W/5TW9cDoFNdZFtaVSmAxGDBXmgmrQBPf7quOGa412X5ubm1bEc1nSpEPP43lgaolG7eDkWCf5YyXSyESY5IY1PTmlwlHeLhmMe2gmYHScWj6l4/yxHWbkyPM5gKpDh0bji3L+9bffVBUjnnrdjCenxyZ0+dxFpSJx1coV01+y9gC3quj0Bo07rrr7h4fGECCmB+of72F3d9d+zuJ4VqdPnVU0mtT0xKyh5bnDQ21sbajvwaMgq6VTi6Y7ZwrGVByQhKaUz5j9grwDgywANTTxZs7Xwjtj2opeN/EJmzZ8Z31DD1y4YJTA0ysr5pmB+SJRopZSUKvYVKzerNqUFa1ntV5RNO725dr6mm7evKkPPPO0MQbeff993YcGyWvyMAUoWbPLhJz3aRRr6w25MHA2xpgvrgvnVnTlymWjbadT0MzZfchDaNb9NrEKRUNGq+WcwHeAxo2LzGKi1tcNxGH/sp9Z+6+99ppefulVkwt0oH1ybVGcmckQTAXXOHDeITOC7p1IuchUo6+2AAYSxojCcI8imLUwNjahQqmm+xs7VjTgPM17xFcB00zowck4Lr4eozzCvuAMYeoMAyKfJ7o0qIXFJZMIESG1s3OgSrWuRo34SDprd35QHEMd8HFhkwznlabGkiBUNl2iEMCroNxoay9fVWOgc4yGoE1K6WzGppF99kSvoxawlAezP49yxZoWlyb06OULmhxN6+ToQHs7W+o2akon4opQrOC1kBrR8eGJjo+Orenh/DAzUX9AxXbbtMBc9rieU1DTKEG15TyELQAwBZiGKR6fUaFAbJijEj9+9azmp1Janp1WvVI2dk/u6Fgbm7va2iuo2uip1ujapAvg2NvFNRrggekXNP2wokyowiktLl9QMBizPQ8lOmxZjfikHOuQ5gnpV61mrA3olXwugEpMcmhIKHooXjGxA9ROpjI6e/asfH2PFbH8ju2dPb3w/A/NPI3v6bYBaoO2Nyli/YG40d/xL5iZWTAwvF5rGy0eQK1cPlE8GbQ4rmY5L08wbK85EIjZpDkY7qtRLxqNHf20wU3WoAcUDBPlFtbyqXNaXjqDYNkaUDwlGs2Suj0y2jHsRUozaiymW7ffVbFcsOLd7w2rWqo51/gUzKFjY2pl0rBiEkZhBhSolx3FHqSTSR7AN7IjTNVICmLtjI5PWtLE1ua6FfRM/UisYKpZK+TN62I8HVUy6lcyFtV4dlTHxwUtLCzryuUrhrIi1TrI7SqX27W7jaI7nR1VIjWieDqrt967rm/88X/SHqBl36vFxSmdHB3p4vKsghTUOGRHo8rXa1rHXK3aUr3lMaNPaMY8TzTS7HyaWsDRSqWtsdGINY0kEQQDHnsfeAgAjJrh6+nTqpTLBj6Gw0zaaraGs1nYJABIEY2MjBrYjgEygDZnKfcrMYX8XmME5Y4MDN3a3bd6BvYBJqs06OcW58wks0HEbNn5rGAWCqOLs5nItNH5UW3v7ylfrKvvj6nelqYyY/rbX/1bevLpDyvgCxtTpNEs6/bGbf37b/xHXbu+qqWVi2q1+5brXiucSL6u6cHtIzW5CUVCyFhCI2MZteplnRxsqY2/Sc8nfzihYCxt5pwAujRqZrraZC8V7XxE4sj5grl0peT2P6Anzx3TaOonTD0dUOiaJ/xuDjFf7fYNKKfuYzJvoI0/YJI/ahqaIUzkqEvQ3lPU4NgPKGC+NP260ZD5D6wvk9Ax6WTq6UUaF9Xm1n2LUWUIxA9qVOrWUBJD26wDMrbNABOpXKtB8xuzyESjYDuujPn/MMRq9zyqNlz0NKB3reG8YyzdrdfXxMS4rV/Sk1ySa9dSiJIYV3e7KhTLdo8F8MDA4DccsTUCCE2dwtCMpCHqUTwFqAuRDLGeMBy8evUh8xPoNpvaWF0zsBZAKp1Km86dGuPw5NjkBrzndq2s3fv3dOPam3rq8ce0s72t/cMTFWpN7Z1U1QtEFYinVa53FIgkND97St5+wORGtXpF5VpR3X7bWEQ+L1GOTdvT3EPZdFrnT59WNBTSSJqhBYzdnoEaUNdNDkuDbKxXZ3pHHLmdD4m4JQvQhOaOjiwNxowG24BXhzo6OdEuQ442ZnuY7jpPLOoPWAHET8JG8Pa9WlpYtBquUDjS7tZdBXpFffTpp/TZz35Jxwc7evXH39XGm+8p3mLIklG1XFQy1Fe57Vfy7FX5Jhb15tqOVg8LKtYrahZ3lQr19N/9o3+osyuL2rh7Wz/64Y+0e3Csxx5/Wp/69Oc0NTNjawBgAAYIe9pq6kEcJff1kGpvfQN+IQFMz91dzv3ipvDu300mMmiSh5P4oQeAl6HAIEUA9oX1BzBPBlN/QFzzVRtInAEMDHxAimZ3mWMg83kM15QzPnem24AX1FEOdOna3Wi+aAMvM14X5777+c7bjP9vaGDIOcnvwV+NGmYoi7YX+TdS0P7mMJIZE3ue9T31S6NBOyt+4f78H//j1/u4d0aiPtU5DCol7Wzvmr4WZAvtdTyV1M7Bkd65vqbdXNWc9d1kzB2IAU9fmbhHD16a0ZlTs6YLH8tiTOYzlBPKHxP2WDRlBTv0YiYfFDNMSKDbDWn0LCwOD8AI6KGg86ZjjEMVliGMHOy24dpNM53jMNnaWtf83KxN+wESzNPAtGp9FwfV7ViTg9QAVB+nYBbm3i6a0qZNkGgkHErscekAHGpQir1ohcgPbtqFiDsuRSXTxZGRMYuuMidpf8iooxwWHHYAFGw6c/0Mu4hBCt7hlJ5NyfthkxpyaJ4HDhBwDb+TJkB9QmrhzDqcaaFFuvSc8aL7eg4a97VDc5FhjAkHAMXL0IAOgICv4X1zmNEI8X1OHwSLoqq9vQ39/r/9V1pdvWVT6c98/vPqeoP6N//+G1rd2JMnGJUvGHOO842Srp5a1D/+jS+pvbel22+8qsZxTrEA05eOTmpVHXo7yq4s6dzVh+RPZfWXP3xVz7/8jn02uMujocbRvFaqKR0b0ZmV04pwmYQCVmD0+6CrQQMFoLcyucABm0kddD08BHgtGEZyaNIsoSmPDSjf5XpTxSpNKg0G9HO/rYNEJKp6uaZYKKpkLGUyFqj7NmUzYxW/ZYTbxK3dMjMzzH9ur95VLk/kZshkC9VSRQ9fuqJHL19VNIDZD4ZfNWMzjI2P6fDkSL6gT+VaRffX76Ow0e7+rqZnpm2fcEkW8nnTaS6PZzU/v6TFhVMWE1UqVvTa669bbu/c/IyWlufN74BCFLYDxWu+WFTYphxhtYgU6zmX44AfCnpDSXLa01CqyWyPmFs804BKqWgGix965hmj+mWSadvYgHUwIyjAzDDHw3ppWFxmn4QRdaygBJiBKvjN//RNLS4tGRDw0isvmzEdbAGaeT6bSpUmGFMtJsZB038jLfJ5oc+hp01oYX5GH/nwhyyuCkFmh+bPR+RZ14CRMBrUSND2oFHYuGSJ1wyF7NKjOSgWiy6LPhIxdgV778UXXtb91U11YVfbhNQVr0yqaOC5cPn3crEmjx9JEG7a7PmA/J6+ZiZHSJFWAoBnkL989ux5lasNbe8d6o233rPcadZfOp2x9VrE+TnY0/zclE1uDNWnoKxVbUqEWSLrY25uQUsY/b33vra2dlSttVUqdYjnHvjyUHBY6WvnLEkv0ZBfiUjAmCkAh5b33e7JG4oaC6DSINXDo1Q0qkwqoZ63Z67crXJdZcAd9LvNvs6eX9ZObl+hSED+TlNPPnJZ4+MjOj7YVbuO+VJX0+Pj2t/eNdYPJlWcGQBGPEN8w/dqdbVI/qgg6YnZeY2pJK8HBo+5+bM+80Xbp5xJNKubm7sD8FJaWRzT7Hha/n7HJAScfZzDaMpzxyUVqy3dXTu0/x30exXzhzWaSatY5vNFI8tAw020o7ERNaFKmCkfE9eyRUFyluJxwUAf6rhNP4LIyYg1hZJpOIlp72OJoIGI7Q6vNWVA9oNXrppZ18T0in7y3Iu6c+c9UbQB/vY6nMec/cSgei2mMZOZwAbCzixYHIDgTFhPTnLma1EvH9tZBF0zGk+o22W9oUtHE1wF3tP01IQ211ZNlsQfQIZgOKZINKWV0+eVSY8pHIxqcnzK/r5SOZG8UEcxl+rZ3UfG+M3b19RpVOSLRJVOj5lZIXsImUyjVZDqVTNMY53F0kljDuBg3q7XjC2QGsuoeFxg47g4Vsi7voBGRrK2Lrlf2G80NBTAhP1UiKGLhRUPepWI+DUzOa7zZ87q3r171shcPH9RYdiBvZaZU+7ubOrmzeu2d3EKXzp91prWV99+V2+/e1flekPp0ZRN7Gni05GIIjRMlt7QUb3X1e5RSaNTYyY1wbyNybIx44hULRKx1rHXi+vr8mLWjPeYgmbScXO4p27PZFwMMa8RzyAzh2UCHeK1IktJm3fEGPR6IgbjcZ3kjww0oGbnTB4yCYmC3D/Ia2//wFhA3LmTE3iU1JWJh5VJxlUpFFWm4bfBAq+O7G+Zu3pHbbWITDPGQUX1rhf1muL+gGbHJ/R3f/sf6NIDDykRTpODoPW9df3BH31TP3z+FWXHZpXOjGt1bUOH2xviQ/Hg3gsbE38cb8hc6GnMY0ma4Y72Nu4auARjxYCPWFrj0/PyBYgX61gUMiA/dQdR07x/qPkba3fUbOBrhE9AwoFHaJIt2YO1ETajVZp2QG/OP2oYS0WCneHxGFOTRgnJC7UAbDYAdf7ANmMt459BSgHfHww5nTPMrZPjvN3TY6Njxvx0Tu19jU+MGvh9dHxo9HZkTCTpwE7i3um08T9yQIKZUDu7JquBuAMGce7itrMq1MfnA5PMS8cLumJyBCOIuS5I0ZBPjz/6sCIBv15+/VV1kVeMjavZ7mpve9/SSPDJYOAGfdxo6APGGnczNQBDK2pIk/2xZokSnZ3VMx94StlUSulE0u7p27du2Rq9+MAD5umDvJDPkrjQ1RvvqpE/lqdR1cOXL1nduX94rK3Dgu5tH6nc9iicHlPLE1QwnNDiwjlV8nUXoRfyqVA6VqVWUCDkWBXF45w9IO7D5fk5Pf7ww+Z9kdvbN1PNyckpu4NZ+/yXz9f8uQzciSoQChpbCXYXsZPbOztqtGHDJOy5Yji4sbmuWrVh56prXiNmhshzyGYzVhszzIkEQ1arwQYF8EFEev3dNxTxlfWrn/6kPvWpX1M5f6ifPvtt7Vx7T5G6FCcBTB01TpqKZX2qhkc1cf6KOvGMXruzodW9XeUP95SK9vUrn/mMfu2zn1Zue0Pf/i/f1v31LT32xDP63K9+UbNzcwYEGN3fNDE/l1chLaZGNybdgB1Mfdb3uvtmyC5w2nwYWsgsAE7ado4M6332Ab1BuVp0A82BLsG8aMw7Bk83J+1iP5kJ7cDl35LMkDf3ugMPAwdGGNN5IBMYNqH8vCHDwJgHxo4NGXOH92A+KmZezjJ3qXBmem6xs7Af2JNhxzwAbBwwDyz2dMBYoIYaggL8k+8fJlPMnP2lfOAXEhT4F//93+qTpRsI9pXL7enk5Egnx9CQHBUdhC8zOmKutjsHRW3tllSpA7yCvlqXq5BPioc9euzheZ1amFI0FLa8U6bbLnc5oAyNXc9n0zR/2G2IdHLELuiBd94gK7w7cGZHRxSy/+KSDhWfRUd+KlpXKDO40XKwAwysrt41+uPpM2csRYAIMmKlSDBgozLtYHoMVZSvJ/KOhh1zIya9FPLQlmEKQJ+xxt2M0ZhuUfiAvvFaO0ZlMxQtgKwBfWHY3gf0QLc5AlYAO42yMweEJWDGJFB8Bkjd8O/+phmHMy9pWiPH5qToB4VzdKwB/cf+HpAgODAucQZSLv+UjecOrWHjZCwF+7nu9QzRQ36vgQG45g78CpjCow/d39vUN//4D/X2tdc1NpHVb37ta2r0PPrWX/xAz73wpvzQohQw1gZTu5i3p//ha1/VZMinys669u7eVLtwYi6/1W5b2+2eJs7PaeHiBQVTo3rxzff10qvvqdP12edNw0kjH48kdGrxjKYnpjSSTqqLc3EPNDWsShV3/X2TG0AXb4ImW4xQxabITC4wq9zd2bGJEM8aV1wAn8N8UVt7e/Zat3e2rNhnEsp0rN/qajwzbr97cmzSEFyabJ4vz551br4SaC9rZR2XTrS1t+NkMGi8Wl01qnU9euWqpscmlaQ5amH2AtIeNBo4UYjBSEDFSlFvvfOW6TMTKWhoAe3v71lRwXSfdXJ+dloXLlyyArRUgg1Q1ptvvWVGghcvntPS8oI55PP6Dg9zhr6zr/JGDaZk4aL0KR6JW1NC5jd6/fzRoVGSKXq2ttasePrAU0/q1KlTtldxlbYG2eNc9JniAnhx2eM4Xm/WVEV7XC/ZlBYq6sbOtv09NEmj/+Vyevb737eL01ozmx5DMgfQq5hZIfukbk0jVLiGEomgUsmwFhfmdO7MGcszx4wJYIDnT5PHC/ORAAAgAElEQVSZAIirltVV14BLm3j5mTCFjb0BuEbxMD09bYUr2c0Uotv4Nmxsanszp1YV40OnaXMGY16bbNpZ0m7Y88Cc0dhDAfR6LaMWj6bj1oyiHY6GYBEE9YlPfsqK6q2dA73w0ms6OnHmilZM4sgbCmhuZlSzM5NWMFOUcXYgdQKsoFBisgJQcvXhR/TKK69pfy+nvX3MuaBiItpD+8s527PpK2ZkiXBAqXjEQIrcAWsek1gpnoR67Febho/cYp9HmXhU/z97bxZj+Xme+T1n37fa9627el+4NEmRlCVZ8liUaMmSpciyLUwmTiYawDe5yc3AuQoCJBeBkQABjMl4Mp4NRjD2zNiytW8USZEU2WySvVQv1bWvp06dfd+C3/udQ/tSV4KAqAGiSXZ11Tnn/y3v+7zPEouGlc2f2GTO1/Oo3rLAPANHcH1u9bs2CSWyMBVP6mMvXpOv31SzWlSjUhRzgrJlUDsH7uElb887EtHD45oaNJHlpvkK4BlA4c6ZDmWWc4ji9/S0LOooyzf30JRWnVYx7FfI11M65ii8sbBHqWTcPuN6q6c20EcAs7majo9OrTwfwRU+FVEkAjOqZp4NmMsWSkhVnEu/x+fWBT+ThjsSsm2o0XRApSKFKmx/Cl7npmxU0HZ3wPJi4kKz2XN6YJ9Pz3/8kzrInigWn1Kp1tI777xhs0SK/ICfc5rJYdsakbn5VZ3koGviUs20B1173hptjPIw9G2Wy4oMIngtbhQn9EET221VDbwAFDja21GjxJS/b5IbTB2Xl89peWVVkXDC9Of4T1CIY+jLXQ7YBEjzeGPDJEqYGkbjETMehP6PVxB3H67mZsDLtItotQB3REPJVMK0/vUyLAXQRb9EJGYIiq+L6MVzgf3HdJU7k/scY8pus65wNKBSPmtmb5lEWNGAT1cvXVAiGrbCvl6taG56zrxcmPzBFHjjzdddLK3Ho0ePd82cLzU6pmK1oc2drKVQBGHomXFXx5quEdKCiGtsNlRuNCzth/03NT5pzK9c7tRAMGILu5Zmg2dNX+EwMYNxqd9SDN+DOHIAp2GnGMd0EpCWz4T7EW10NBrX6OiE1RSsJ2j5y2dW7E7FiwlwA902+vadnW1rfu7ceaijo5K5p3OeRoLSytKEjg7yunxpyYrq7c197e/XhNzITFflV6PWVCZNqoJUbNbU6vpVrnTV83ntczi/NKeggdsNfe1r/0Qv3PiYsRy3D/b07//jX+rvvv9jxZNjOrN6WXfu3dfh7o69V54lEhB/IEbypDG2qAtC8ZAC/p7atYLdwZVyXRiRGPAfiCqeGtHyynlt7+w5s2IPgG7HJrcAzcQ4Ai4jhwL8Iq2BWFjuJ3wF8GWATWEb3rxtQlYT1WolVSpF5z/kwcPJSTdHx0aMDcZ6pAky93ZzymfABFDTks+LeaKTIkF/5t9Zh7u7+/Z3qJ2oz/ienLHWhA8y28vFUwPdPP22YtGgvXY3SCAZiuGNT9mjYwMZAe0YmpkDI1Ql9gDpUUbk8qldLrsBQo+Guaenn7iiF569oXL+VGvrD3V/c0P1FntzxNi1+ULZADVYVLwu9iFATCIBuylibBMDTkdGtbGxYZ4JgtXm85kZ5/mzZzWSyujalav2rKDiI9l58PChkumUMmMZffs7f6cH79/VhcVxBTt1XVhZsj3R9fi0tr2v19+9r1yjK39sRL5IWpOzS/J741KLWuTYzpBGq6r8wZbCmaia7ao6DeLAe8ZWW16Yt9eCfwN1TylfMrYC03xAb5htJ9ms1ZpIKAAEqAuYrudyJ8oXC8bMwqOh2WmbeTHxzGjmLa7YKPaAdaPmH0atC2gzPT2pIH4N1EnegEZTGZMMV8p5PVp7TyFPVR9/8Tm99NIXlD851Os/+FsdfXBH8WZfcQCGdsvq1FK9rQbG5ksrmlq9oJ1KSw/2j7Sxed8kn0/ceFa/9dmX5GnX9L3vfs9AgaefeUGf+9wXTR7sBnhEbw98uow17NYigxWAKu5HegabxjecKakb/jkDdiSxNNoAAUzjh1p93rfJaIheN6NNN/ywBh4QFONA0+kPdPwkjBm46mTEDB6QvJhMycAHB8SzJwDa+AVYM5Q8DO9z8xwYyLfYn4AClroGe4eakH7C2Gj0I44pTT1jPUqTOyNldSDvD5CAvTcEBoY9x9CAkTqNXwsXL/9S9sRD0OQX8fsv5QfwJ3/89T7awlI5Z1NAELvcSV6lAtS5kFGE/aGAjk4LWt/O6tFmVo0WKK+jbZnZIBTVmEc3nlzQuTPzVlz6vMTcOUoutDhcvHF0TqJFzGDo59zQLeM2SPHkTCygONNcQDOm0DC6SoDpJtNapiEVOxRAymieKdT55+bNt23ye+HiRduwQ6YAP4dfUNkonJisg/yje2JhZ4+PbTGjQ0bf69BqFyNoAIQf1IsoLaZN/EwaayLUXMQbxS8TWihhHPb8GY0i2ic2JhvEnKjDTC4wOXQbfGgWwmvj39nQQzTR6aicudQQPWSTucbf0fAcUMGE3020+d7OxMQ1JS6THioR5lou5tG+P03qgN7j/syZnLjYEUeaI5bwJHugf/Pn/1K3br1lz+O//sM/lD8S03/6xnf1g1felHwRQ8oxq2nWSvKrq4+cO6uvvfxpTccCuvXj76udzyp3kFe9W1V3LKpeOqFzTz6lbiimm3fX9dobt9TBGdZ+ftvocLFwXKvLF2xSAq2vwMSVaUZsRIdHWTO4KxTzFsUCKID+kOm0xUQ1Gspk0soeZ42ZMT09rbnpWWtO7j96bI62NOZMysmohyoa9AU0OTqhkWRa6cSIi45qtTU6PmbPj+kS648pYqff0TYo/Na6TdRw3ofCeLB7oImRcT197QklI3GNoUkulFWqYs7kV4Ac+V7L3ID3DneVK5xYkU5T/Pjxuk2vpqemDBXn2d44v2qZ3uhqaXBeffV1o+efPbuiS5cumhYfVJ29AiBA41iFGt71GF0/lciY3g5fAouUabWVsWijklqNmh49XDNn4Zc/+5KefPIJixFjDVLUV8sVo9OTIIL8gH3JdJBpG7nnTBF29rZ087139cHaPZ2WinbZG3U/GjbdHlF3TnbhWDdc6oNq0k21u1K5AYuA6ahbu2OjcV2/dllTk2SX33DmTkSCYj1i0zP0e20VKgVr+EHWh6Y9NCdcQCSJjIxSfLks8eFFub7+WG++ekuVIuwg1xB7SCYxLTmXF3uNC89F/9Dg0UzaRYxJX4Bk657pVUczSVurv/ZrH9PI6IQ+uLume2uPVawwRcfIC9O2hmD8T05m7Hf0rvwcY8LUmYBFTPbBz7px4xmFQlE9ZqKXzWl/P6u+J6RytaleG4NUF0fIGRryexQLBZRO4npfsUKUfZ0vMbljqQXV7RNT1HRxmyHy1iPKVyrWBHhhd3mllofPHQCzZ67ssXhE6VhU1UJZ51enNTWWVL9dMxO08XRKR/swxxybiPfIujPjJ19AzVBC2UpTJyd5FYvOSZrn5qwPmaq5/cT0cPiLAq/Tdn9qX2XgMg7wrgeF/stBCS7CWvGSqEJsZIXJdVtheTQzHlY6GZS337KISc7pdrtvMW/sG+Qp5FzTqMH64DmEfUBlUsT0mfw/r6N5N5BDuMKOib+tvVDUPCyQgnGOikzwcEyZ0QW1+n7du39bHajmoailCji2W8sa6nA0La+PZnnKiqtWi4SOI7WbrtlnvSOJojGw2NvB9AR5RadelZhgp2haOwaanB4euKYjEFRmdFxT0/MaH5/W/NyiTTcrpYqBeoA86EsAHUhKePjokbInp5qdnTcWTzKd1MNHa9rd3bSzkoI+isEYkjc8BGCiwABp1lTMZdXjOXRa8lnklJt0DfWvuOgbCO0FuIsqHmNfsIdqCvphCuSs2QPkwQDOr56ef+ZpZTIJk6jEQzHzcVlaXFCr09DjjUdW9PtDId2+u6ZsrqhoIqOD7KkOc3kDs5goTs9Ma/9wzzT4EUwzYVEADLBX8AMxgHfcwNm1tTU1yUmHKpsMKA67BoCNu7nTVioZVDoVM405r30UE7OIa5RhNsEspDGBAQNjC931U089o/XHW8Ye4azeP9hTJIppZUmnhRPzrmCwAhgJMLS1fapSoal4SJocDWo0haa3Yc+j0SYJAmlYwaIvqUsqhZr5L3AetrpNHUE7b6AlDqvZw4+ppWsXFjQSD2j3YE9+X0z/7A//SEsr51SsVfVXf/tN/c13v69QJKPllQva3Nk1WV0P80nc9qkpqLnCCWeeFwoqmsAPoaZ8ds8o610bEgBGeuUJxTU6Pj34etgwPQN5uYfTmZQBV+bkH41ofX3DACpnaFkzBhkbesT8a0IGjMLeACxgy7daNXV6znAue3hsTASaFM5XnrXRmtstG9JEiQts0mTFDPDvtpGkOQakmT0PQGLkNPwMajiaGuoyfod5VCHFKczed2kZgEMoCyrlkjWfTN157/i7ADL6PZh/euzO5LlyGbBvvQwLEnEDEvBUotmkPohG/Hrh2afMhwbfCHyO9o5PdJzLm/E1gFKZlBkz+CONCDkJJr7O5Jl7iDuCvck9SCIOzBkabHy0zp1f1YWzq2aueeXSZZMbcA8eHh87Bkcf35QdvfnT1+Tr1DWDTLLfNhkPchhfKKJiW/rR2/d0VG6q0fXLnxjT9OyyJsYW1K4xsa8qd4rvUletTk31RsFkNq1mRZ1qyV7jysqS5mdnzCCU85pYxyHwT63JvcvroglFasvZTISyRbs2GqZd5/VirovpIHsPhhH3oaudPZZABOCYP80b23RifNTuTBJuzFC4XLdI5ievX9Xhwa5uvfOaEoGWPv6x5/XyZ7+oZr2km69/T/dfeU3xetfOBQaTnk7L2JtFtP+ZtEbm5hWaXlQrnNCrb7yqUrWsz3z+Czq7sqTC8b7+9hvfUC5f1lNPf0Rf/OJXbMDEa2RYidcGaxRwjzrddPgAjybLpDfpyh/0q9aEReQadFdnY4Kdcp473a7V4E7u+/e1O5+F1eOAJMRK23CxYwNR6yOMlQTT0vlq8O/WayAXCBERinzVeRsMpQS8VoAbfndR5Y5hMJQt87uTbQDuM3CEjcx9RXJCwv6MPsXJlenLkDS4u5sYYPoo2NZc3s63xg1X+YIhc8L5JuA9IM2e+5WnwC8lKPAv/9f/sQ/F0OQDzYqOj8gD7dl0EoQcek/Ipk0l3VvfsfSBQomF4SZuFjvi6Wss6dEzT6+YizSan2a9oyBTogaaFQ5M8n+9SmdGrQmBlkIxDHjgppFlF/dCLrVc9iULa5hpiws0mj5b0IOYDhxlu11oVnW9f+um0umUzpw9axcEbtfIBwAhLAaNzWLmG1Dm5QyIul2TDzi9UtqSFvh5Rl2t1xUIunx4Q82sIXcbgGkYh55dHJY0QPNDo06EIhdQ0BppmqEhdcacR0HxBptuWGQNm3g2nDEGoMP7acQcSGL04EEagmmPLCHASQdoWqMxTNLcAcSpwsVrzqAD+pIDJTionRxkmLE6NEKxSJqBxodJMUwBEHyMh/7Vn/2p7ty5ZZ/x1/7JP9b4zLy++6PX9Jf/5Ttq9QBt+KyiqndbVjzOxqL6zEc/opc/9pz277yr7Q9uqVct6iRf1mGvpfHzczpz/UnFxib1+s3bev2N91QgacCaR4rvjpnrLc6uaHJswiasZG6DTFrmerGsVq+t00LOHGlBKGkIKVTs/eOMm04bys76caaSATNHu//wkRkRZkbTunjpnE2oYYt0mm1lEhmNp0eNKdCoO6O+VCZtl5r7GQG79A9PDvT+nfcViUeNys6lnsvmlM/mtbq8qour5wy9btdB+wEC/EYbBBDAjDCbPzZKWLtLHFvT9JYAH1D70TbDzIlFIrp6dsXioNJj48oXSvrWt75tU/CLF85rcX7OJo+47YO+m0623VYkllA8nbGOd2J80nJ2J8YmVIY2S0MX8Nne3t/dtqL/xY8+rwvnzmpxadEMivg+MG9IITA0utmy78OEDE0pUxPWG4yHn938mb79ve+oCigHvbNW097ersvIJWkBnf4gtsclH6C9diAXLtNNkgWaXXM1xm+ExiYR9+mzn/lNrawsa352wSZHTCNpzKCfU/DzLPKlglGf2X/sM8AyM+rDWdojQ6wdTQ9Azbl/A1S8+sobgs5bK9JE0CB75RsAakwIXS62MwPks0D3P8APzGjQ2++a2d/0JLTjjp555oamZ+aVyxe19uCRNrf3rGkFFGSKiN48GsW80qNE3NEoaaytOIaG6fcaK+HJJ5+yhvmD22s6ODhW/rRkYBvRUZwlPAu7YAfxr7FwSIl40GK1LHYoFjHgJJfHkM7R39tIMzpSKuKzn12sN1SvdhTiLKNsMbZDwPYQc1c/768ro9iOpAI6szilcKCngKejkSTa/IrFt2K4yV6lYQpSXAdC2jut6bBQNR8KokEpwCl4qWdYzxTydArNOuCvDGyJhUkdgN7P+wvb1zqKJBnYzjAJPXa741Gn51ENoA4FcIfX6lGg1zOvg7npmMIBGBTu7IDyjeEr5zcTZ/LVKWL528SiYc4VD4etCei0upZFz2vg7OC988wrNSYsGKv1DDQqVdCcSEX5bXKaHp+1BnVnh+lrX4FIzLxOOKepkDl3UukxNdGtJknvgMpMJvmJ6rWSuXibG3SdSaXHJv801yZNhqU1QG9otEIhfGikJvdcE0mIX4lUWleuXFc6M6aJiWnFcW631JSW3VnEh5IktH+wpbX7D63px/Gfe2r/YFf7hxtqtEp2nkxPzktdPDg6ikRxLIcGyl3pMX8ZwNc+kWEhZ/TJq+QsxnemXOK9NMy8D1YFaQt4NCCxwyekXiuY4zvSDF8Pc7Cgnrx22dI4LCKv3tJockTLS4v2uR2dHNq5y/Tt4PBEB0cnisRTFvO2sb2jKQxhTTbnM9+SZDxhGnkAKjTbjRZsMikaCCkOUNOFdl5Vi+ce9SmWitjwImgTNpI8nN9HJMJkq27A7MT4uCanJs31nKaS82d0ZMxo69NTC8bCQu+fSGQM3EynUmagFwh5VS4XtL392BghPMd3b76rg6O88gX2bk+pqFfjqZB8sDaiQU1MTqnVR07W0t4B8Z4AKAHzY8IVf3I8rUqjos39mn3/SChhwAceNtfOTWtqNKJitaDNzaLOLa7otz7/Rc0sLWttY0v/4s//vUiAvfHsi3YuvXvzpvodACwaYkBGr93bFmNMnRDGyT2m/Z0t+0wNtLJ+BCjUb8D/yMiUgQho/62h76Cv92hmZsqiGzERNOf6FtnzNTO+dN+no0QcuSImdNxz7tzhnK41aOwBpqI6OTk1iSSfKdNkzmKTq3UBaDFhdFr/BIZ/p3lFAz3nMcWfU1sFidWLGh2bEghTS85hkquGEky+nmeNdwQMVqGZByj0euzvUS+UcwWlxyetqSImlCrXGIM0WMgn2IfIIhiedJpWIwL6UlNOTTFYiJhnAd8X7xl8QHp9r95557aSqRFLHgBU4lzAzNRJQiED0AgjPUs4eVyjZWko7Dk8T/j1xLVrxsK9fes9rZ45a/4/sFpgA2Hqvn+wrx//+Ecq5U61PJ1U3NdTXF5Fg4B3HkUzo/InR/X22oYe7Z2qpag85sNyQZPjC8odlwYDqoYq1YKZ5NbreY2bbKelw/0dA2zPr541KQFgDmk8J8eYSNZM+ggTkDOQcwIAmcEajNmDA/oKDD8dsExUp33GAEHU2fj7RMKOndvBByrppK3Vmnn5MHiAwcqasISWdtfMqK9euqTNjYdau3NT05mAnr1xTZ/+zBfUblX0k2//Z2Vv31Wi1pMHo1R5rDZBBtpHcx8KqA4Da2ZRuY5X2SJszrB+64tfMq+T4+0NffNb39LO3rFuPPOiPv/5L1n8I/cCtQcsB5iM3F2sDTeRp/Ng/blGHXALHx/zUqJWhf4PAxvZqtWJ5FTB3uXPMUV1gwADBPi+fep2PDTcf1uaA9KbQb9g8eg1TEB99rnwWdvPGbwe6iL21z/0EuPz/Ycx6EN28VBO4AwDASGg+rv9iixy6Ek2HE5amAC4Mc/VPM+ag5+FZMG9J4tpHXi0WfyoSYocGDF99twvZU/8i2AIDH/GL+UH8Cf//J/15QX9PVW7WzcDvmKxZBcCDTpUFDTU0PgebR9a+sD+UdmBAqDJZjTY11jKo+efXdWNJy9rLDNq0zY2dLF4qmgsaIVEOIQZRUjjkxMWg2faRLKdyT/ueyz+iQsbmrCbaDuKMJMMFjYInU3Mu12VMLYxBKpv+uj3bt00Ctb8wqJ9Hwod9MiZkTFHnYca46NgZ6oCXRDH1K5Rhdl0HOAUvVxAUPEouCkyMCkysxdMi4zeCTLnM63sUHdGEQqabX+BLT5o2g05HESEGAVnGH1jMSNOWzP0UuC9ctlyeJthDk3Qh9IBZyToHD0dmo5DLKCDy92GNuRTDyRvoOkC3GATDsEGdyi4w8gojwPE0A4yi4gk6SBs03PiqcrFnP7Nn//fuvnOm6Y9//LvfkULy2cNFPjrb/5Q1SavH2f9gCz4sN/VRDyuxdGkvvSbn9C4v6eDO++psLtp7JPNakPx+Yw+/pmX5U+N6Obt+/rRT97W4THTPJfVCmDz8V/7hOamFg34oKikAWaiXKt2zOmXLPdsDvf2koFW/MPnxKEFcj4+MWF6bd4vEUcY9HEh4erP4TU9M2WTCyZvME7wD0jHUuYp0GlQsMU+pEhiFGTavnZLpWpJD9bvq1QtmmSBooZ9cnKYM4PCK+cvmwMzzQrNNewX9N04FB/nstrd39bhMbR0L+QBM++LhoOmFeSiZ00ypRlJZzQ1kjG340gioYfrj/Xuu7fMZRfzRRzwoTvChsid5i3LlxirqZlZ0y4y6WLiAcI+OjJiSD7Tu+zxkcVLdtotnTmzbBIEKPFmUJTLWdMKMEGBYxPoHsZBY1pePqOJyWk3aanVdOuD9/Sd739X9x89NJfvJuwbpkeVqslrTFcaD5upJ+uMiRGo90hmxJpfS7lod1SziwIjvL7CIZ/LH79+XR//GBP4UZu8MjnCIwAwAMSduCKKMUAIYwOBSIO0w2wIIS+pWqPNs6eJZQrGrcXXP3q4oXt3Huhg+9QmojRJaMsBOmjQgyHQcZhKztSwVhtQ9Gyi7DFDMmRSi/PTVvifO7eqiYlJM0TbPzjS2+++ZyaDNPIUo0yr4vGQMhln8AlAypkDRRoaJkDmmZUl+7woXDc2dpU9PjWJTKsDSd4BjJw3NK6mJcTjAlfsMLIHgA/2NBNS9Pc1a1osj550gXZfiZBXsVhINQNjegp5/bYeO5ZWQKMRVKfvDPC6LdgIXqPATk8kND0eU9BHAF5fyThGeXU7F2GkFMtla8RC0ZhOinWdFKAlusue6pTCptV04CSTOAbYJq/q9pROUrzgJ0O8HayslE3azTeilIeda5NHvg+yXf4pVFrqeb0q1CiynCYcc79oyDEnwkEpHCQ5BBkc53fE1jkNAAU6gBiyDeK7AAmZPvYp1Li+0MOHmRB2VSpXVa4wDQFYcUwS4kepWPcbHhWqHZ25cFE9b1Braw9s4mdALYWc3zG2aLoisZjSOFwHMlbcwhDInx6rVi0amMP7dpGcAFp+MyCzSCtzkeWto8vl53bMCK1RLatRK9uexP38ySdv2PR/dHTcaLSsfTxNmMQR09lXQ0fZfR3sH2lyakGtpk/Zk5wOjw9Ua5DQUrHXTaPbbYWVyYyp0+cucZI6fHRo+rljy6WCauWSUcbxRDGRHNpq7iLYHLZ/APhjRu3mefv8+IyUzb8HtqDPg3TDo9Uz85qfHTdZTSGbM5bW1OSE5udmlUqTMIFcwatSueac8+ttHZ3kzL2faEqo3I83tyzxBDQyHETuAOjaNSYTn34yllCPKV29bedKKhWSJ+hRKBYy5gI1A94gNF+Ao4AwABk4mzN15izBy4hDmjOCQcX01JwyqTGTZEQicZtiAl6YD0m5KI+PuNGC9vd2dZI9ss/u1ru3VCq3dFogecFjvgqjiZC8/Y78PprbhAFCwWhcu/vHOj3FXM5ibyxKdHJiVIfHR8oS/8te6btINaQTF1bGNZEOqtVrqVCsqlHyam5xQVdvPKPUxIz+7N/+v3q0sa+XPvt5neRK+uEPvm/0d1IsONv6bSj8UWMWWXqGv2+Ne9WAnprzRzCDU6jKMBh9ml08a5Gr0WjCvFsAj0xS6cfA0bmJU9/BnMP/pVaBleVyyy3tqYlE0/lCuaYOLwEMg2vmJ8CZ2W62B3Kutn2eyL9Ya3TcGAhTI2BADbtHbRoqfGdcEwVrgLVDY2lgZAPZYdfuVRoky5P30pR1pW7LQE0XPymrn9B1wxK0zz8Wd94pAzNn7mf2LE0sZR4muwYk+ZBgwOLwK5WM6OzqgjPl6yFLiCidTJu3CrGON2/eNaNTDDozI+Mql2sq5Es2JWZyzuuYnZ4yw0FqMzyJjPqN50g0qvn5eZv2r99/oA/evaXx0TF98td/3cDxzZ1tu+vev/2+3n/nLWUiQSWQdJKGUm5ocQ7PCalFukU4rq1cRev7eXV8CYVjo5qZXtLk1LxjeFQqBkQWCycusaJP/KPfmBLU2ayjc6tnnTSESTdMqKarm3gPTP7N/NrkIVUDijlTOO/4Ap4jDAueKeelGQlaHe8x1qfJDntSAIbHYEqdSiScfCpAA4wRYt1Aq+tXr+vapYtau/O+1h9+oJivri9/6XO6/uRzJg95+5Vva+/mLQXzDeEowL4KRUI27PEEA8aAIt9Ao9NaP62oy2Ag4NV/+99/3aJWs3ubll509+GWnrj+rL78pa9qbn7B9gzgOHWz8y8bNrqDIh6gA78AjL2p582u3PUu1PzOWJCkKOd9ZNN8r3PnH5oOsv6QIA6n98NYdEABY2wNTDupmfkMjbEw8CszDzWiNwfMjCFTmb03ZBk71oJjJw/BgGE/MmQ98MAYCp0BSHkAACAASURBVJFwwTBxOODkWWCSze9Df7L+wGiR1zGMMwQYGf6MD1mC1HwWLe/V1JnVX8qe+P/3oMD/+T/9EXiUuqqr2SJDu6H93X07VEHlzE05HFS779Hj3WPtHZZ1nCOqhOfplQemgHpmNPjCR87q2aevGK2n18VptmqHu9/fVzyOXABQIKjxiUljCTQbTIbQVUOljtrBzsWBHof6yGnvXUSHNbkRcuq9hkrTeIHOMgEi4/TenffNlAPTLhgCFAtc7IlEWpEoF0PXjOsMOcMcA9qXgQIHhtih7yWKigWdSKWcxqxDu+uQOoALilG/DzMR9GBxi5fhMuHFcuG6yB5HDxqa1A03EgXE0FvA0XKcBmmo82dD8n1ogI0qZIkHzujD8j3ZggMGAJuKpnKYX8p7YsrPRNgae1BEin/T4eGi7uJO+Jk0IUOgYvg7U2/eB5KFBpm/XSZbp/qL//DneuvNV9VoVvXFL31JU3OL+tmt2/rm936iYoWvj6qroOqACkyRPF6Nx0N6enVJH7u8qubeprKP7qtUyCnba6gS8Otzv/tVJSan9N7aI337u69pdz9rmjze/0gmrRc+8qLCwZi6LQ61usWycMkUClXtHWZV7zTMUIeiFEbf9OS0OY1PTeAFYDZS9g+SDi4YpuCPidna31MCsz0AAQzhMOxJppWKpYzG2m12LVZnbnbG0G2Mm5Aa0Aif5E/NFLBULdilgYcBDVLuOKdOo6fV5bN64up1hSzvngmgo1j6InFVGg3duXtb+0d7ZixGFr3LXSbKaVozk5Py9j3yA8N5vJqfnbNnEInj+NzWzfduqVgq6ezKspYXF5WCoVIl7rBhBky1RsvAANgexN9wsXJRoLEfAi3H2SNtbW0YODA6OmIZxBRzAGSYAIJ6A7RxCVH0Q1VnEofeHm0/saTxVFprDx5ofWNDj7c2rCmkDGuz/wGsLPe2a3vQY5QxWnbZfgMtpoixaCZAFuIqB40FkVEU5kzumHx86YtftIuSswNaXpFmjgQKnPc8fdOFUhQwbWAt27S71zMgyJ5rOmULoFDIG3WRYgNjKnxS3r91Vw/v7VjMH8UBtE1eKc8C0zVLt6JZtOg8OBAO4OOc8Xn61iTPTI4of5LT8vK8pmdmtLi0YsDMj195QznOLUuA6JqONpmiOcVB2muNm8Wyhvx2JkI3xhiVwpv3UqtiMFjT0bGbGnKewETBHM/YRF0KJY850qfiFKm4rjsDL5z540kXv8p0E3CC6L5eiwhVQpiQX0Cd9xkgQ5dGE4Rnx1H2QPUatEMco7v2PpNRn5bmRzWaJkWjJIoyS6TwBbS1t69mu6Nq3ZkLlaqwqNp23g6phLxOgAzivkhACPp6Nv10573X2DGpREixeEhnVy8pMzptjBDMYvOnBxYnxuuuV/FO6SlfalhiTbPXNvd1hve1GvvVo2adc90Bnma/gPlR2K9YhOi1tiLBgE2IKW4BdplU0UxSuEfxtkEnC4KFy3mlZhKEZqtnDWnPA+DoGEh7NalY62psdlqRZFqPNw40OjalarmsagWPjaBNXymoMMMCvun3w0qPjJn8gwkskXf8LO4szm/WLUUlpoY0afQkfCn3Dl/D3gjh/q2OZc07N0SP5heX9dxzL9iZZ74MIdJCXJEJuMXZxR1Kke/1YQCY1c7unkkpimUi82jQ0lpcOKtSvmlnmdffM+kDsiwABAAGik3o8ayxQu7I7sJOvWISBfYk+7Hn7SqOG7gnqHYTgy3AfXx8YPbUlD/J29lqefaZuJYWJnXl4oqZGNZKZVuHkxMTdi5x3x8eZlUu140pcJQ9NWAXj4yT07yL4g0Gtbp6xuqOUi6vvd0jY0oFYhGVa9QwbfPcCMmjVCygTAbzVTawk9QhG4CyjUyCvcl/s27NTT9B0+ox3fD4FJNx/DEAWaldIravYB6SOsAZy1qDKQD9GdYX8ivkiNub2zo8OJTHG9Rpvq54hPQFIj4jCpt8pG5Rh9QD6ZERY06tP96xQQbvBf373OycHj58qGa/Z0a36ngt2pWfdXFlQlOjYTU6sCSkaDBtwElyYlyzK+f149ff1fu31/X8i59QNJ7Wq6/+xJKleJ/ULP0OFGdSLIIO6PE7t3C6HANy6pUB+Naz5BG630gso2RqTOn06MDrCDaUjAFH9Qh4EgrAmGmb0S1AI74tJAggi+CMxX+AYQdNBoaCnV7LsXlgCiKNaLQtuQBaMn4XlVrZ/E4A+WCE4MXCn1n91CCf3YE2MJM4f/AP4LlSF5VKeWtuucvYR3xts8Xp7O4bZ1jpDAlpas1QzUMyStReT7FYGLBV2wYaAigBTvN3SQ2B5UZtEghJ0WjA7oP52UnbfzSu/B1H35aKpYr29o9VqSHPxZDWZ9p9bn1L3Uql7ICnPkklk3ZvAWAilS2WS/Z+l5aWtHrmjHa2tvTOmz9Tr93RF7/wBScB63XtPvvpT1/X4ca6kn6PMvi7dJoK9jp2XzS6bTU8PpX7PuXbHu0Xmmr3o0qlJ3X27GVNTk2pUM7rYG9X1UrRQEiMOAFOuGsY1nEOGNiRSZuR9pDhhMyQOoI6usoexEw8FLZ6DGYFdz4TbIaENNK89mHNZ0B8k+g8J7F1sdsDN3/Wns33kWZhEspeiJq8Y3p2Xk8/8ZTG0mm9/pMfqXyKSWBbX/nyb+up5z6qk+Ndrb3zE2389C1NKShvi/vbb6A/xp2hZEw1AKVkSjlPWHf3TxRJEP2Y0ld+9ysKefs63tvUD1951aLYn3jiOf3e735N09MzBkBymnBH8/osEhXDbQwGB3UP0hMXw+tRbyAldrR8JxNwCRqOVs/n5CS8+KANIgwH8X6WWAbtbyD/HcqPzRjQ4sYdE8DMBwc9BT+DoaZ9/jCeAUPYYwOpwFBmzHMaSgGMpWWRr+4esbvJ2NywReoKh5wPgUsYYPjojA6dPICPYRiRjkzCGRIO4wwdc9N5HpiUACDS49Hc+Yu/AgV+kQjEz/uz/o8//qM+xUK1ge7JOe3u7OxadBYUlcxoxorIXKmiR1uHOjqpqVhFJ+qYAhQjAQ/0OI8+8sySrl1etWkn8YMgZcfHhwoGPRY7koxnjDYFdY5DGp0el1MwhFETRj3OOM9Rf11Da/Qam7aTQe0WN1RRFiPZ4fVGxdzyNzYeGrUGrZ4Z/4k4vJbJFbgsONChgPGeOLChkFJQkfFOAwUoQFGAaQub3E3SfaZ3dPGHOG5SM4AKZ8z0hnXPNM+irPyO2kgj49DAgKqV2oemHtb8D/JGQaaHDAFDpE3jS1qCo6WBLtr7o1Ef6HPd8wQwcP/G4WaTVh8xanX3HAYGLXxPaEz/0GiEDQkt1hzVB6aDRnviYESuwHsgP7xWseYApsDf/c1f6sc/+p4Vd888+6yeffGjur32WH/3nR9o/7iobi+gni+sXiwuZhi+bt8upLlURJ9/8YZmA9Le7feUO95XrtNQ2evRF37/DxTKjOidO/f07e+9pv0D6JdEbYV0+dIlLc0vWyQSenSeK/mxXI7Hx3mVanXlSnmj7kP9nxwd0+T4pNKJtB1aACFQxX3BoDUZIRzoC3nt7O7oJHus6clJW8/Q3PhaAIWgNygfuc1G+yKGL2mmc7jc15oVAwQe72yZyR7FD677NOlkYOeOThUPJ/XCMx/R8sKSNfNMvim6MdPMV2s6LRZ1b+2uTounSiTjCkdw028bkowB4OTYuMJoythLPVkzDpjR6HZ0nDvRnbV7JmUgaxhjRNISuFRh8tQbHWvUoLGXYfiUoL1GnTmNx7ERtne39eDRfTVxWlbPCixeB8X/yemJarWGxkZHjfpPLFc6hamexyZpFEro00k0KJQqery1bQ0w68XkBPJYo89naTRtpDOAULjQWjY98253ecEUYBrLpICGw2hkABDGYOEs6ejatWt68fnnzWvE0GSf14wZAQQowHDxzRdLtl/Z3+jc+Nk0rEwqXDESHGjwoA8zEXV7i4i/+2uP9MF791U8pSGDNu4aBaikRoX7ECAAhHAmiQamYS4a9skHvT3kteJ1Yjyp5eVlnbtw0Sjrb7zxjg6OjmwawL6F1h9NAD427f+lkzCRUiYraLfqNqXM5Y519cpVS5eo1zva2SEKFu+Jmk307eLvu6QE0sSIh0IXvTA3bQABZyuTK/xQWp2WnV8wC4zZUiqrlMNIzqNSk6IZQhgSEJBFwAK/MQXa/YZ5qRTyFbUwdEwEbQI/nolbFCPmlIlY0pozYriOTqrqo7PtQO/vWtNgJn5M9NRXPApDiXvBNd1oa4OwQfw+M9JqE6FoiQ8emw4/8eRzunj5KZugHRzu6qevfs8SA9rNmtoN2F1h1Rpt1WBwBKRqp6uTYlflKhGzPjMqrdW7qjU7JguhSYpFMEX0y9trQ35WGCaIt69Gs2cRp+PjUWPEQPUlCpOil2gnQBhYG2hIK1XWKawLaMp97VYkkvx6AY9GyK5v+2y6hn9GpVxQGPZQcsTM1pBf8VqQlKWSI9a0xy3uDKACDxx+VkOFUt5APK8/LHloWmDJNdXsOHOteCysWiWvoM+jbrth0gOeJ+Dh4vJZPXPjWQO252ZmjPnRITaMJAEPeyBskabVRkP37n1g7Cr2BpTQbsejxYUVi3eD7QTbDANVikIaLPa8hXd6Pcpmj4xpcXSIzK6oWimverVo69ga7WDfzIhJcUCSQZODsXAkGrDCH21t0BvR/s4+gblKYyg6P6okMYj4L3Dn+0gDWDJgDwnNSbag/QPHhIIt1Op27dyJwkDyeHTlyiW1qg2F5DNWIjFmH5DD7vEqkU5Zisnd995RyNuzSMpQkClk2MkMGg1NTkwas40hAb+4D43NEwppdGzcDEOheY9PThk7kbaIB2oNYwAfEopnF/cL1d0SkHJZM6fb3dnV4f6RnWE0xnyenEEwYwD0MBNEQrC6Mq9S/kRnzqzY3Vuut7S1d6T9Y1JhApqemjcddtdLIxRXtQCLpWqg86WVKY3ip8Gb8/pVr7RVazdVxoC4F9DuUU0HByVNTM9p+cx57ezvaW93yxhggAKcJV4BgqQM5MZLijOKmEIkTs1a0Wj9Rlmm4KA587n1NDaKXCBmk0KjAcO6ChO521AUKUwXajMR1AEzzWUdwxTERNbqqVbTQAGLHuQ27TlNdb3W1MzUnErFkq0hQBb2Ffn1C4uzVu9gqotpHfVAH7C07zVvDWOLdGBfOXYQI4pmE5YhOnvqPhd5mE4vqtnoW8NvyTeW2kJd5lUkHFU0ljD5Ie/NmKUBn6owdATQyhldVZeapFXXzOyE7QcYW6OZhM6szCudJFGmbGArYBcJST2PV6cF7qyqcI4sFmu69d491aouOphf1KU0dQxFAGCZ/o+PjtsdzT6EzQpTa2Z62tbCe+/cVPYoq0sXL5iHzjQ6e79PP3uL1KespqMRBbtNBTotJYya31GdGG7uAs7McEqHRdKYiP4e0Wdf+ryxHt58+yfK5Y7kYW8E/QbkXrl03gBNniM+JVw4APYMS9iTfK4M01gn7AfqATOv5Eyhh+gB0JTsHjQZ77BZBqeDiWHyDZgeTorLXQ2oRP3M9Jw0CwZerBsAARhe4VhMqxcu2d7H0PG9d95StXSsiZRHN25c0xe//Ps6PdnXvZs/0cE7tzTR86tXbZq3EiBRrdXRyNycyr2+jhotHXaDOmkzHOhqZWFKn/jY8zq7MKOD7Q398JXX9XD7WNevP6OvfOmrmp2bt3ON94t8wCXCuJQSq7ntfMYnxxl6m9+Fh33i4tCHfmKulkd776j8Ls6TQZuTydDLABQx/KK+pycZ/l3XsDu9PoDBkBE8pOk7mQLSa8CtovU2/Nkw6nAICgz9BizVYAAoDF+HDTIM1BqwFAf+AJYwMPBecv4f/PyASRb5eQxgADgABszPiqjfAfAx9Bdwkuy2Fi9d+RUo8PM26r/Ir/t3f/LH/dwpKGbRdEOlskP8Tk9y1lgYBdfv095RVnvHRR2eNFQoMxXk7HXTQAquRNij524s6MzStBIWFTLImK2UTEM9Pz+naDiusbEJi/FzTrJc8n6jkBJZBS3NLmfT+jrtzRBBM6oN8YYhNx3koEbzRXFNlOLG44d2ELvMd6QHXivsAQVA0vj7Q8MNmAJMEodMARIIyG/H/AOWgGmUbRpZE9IKM00L4rjJJvcpnR4zB2KoeEa14XDDjCxA0c0mgCILHZxG3B2WVuB/CHS4yT+bxWlRnW6NvwetjgkMjdNQYkCsHJ+LOYYaIsl0A2dQTBCdNwIXLUU+zRRNCSwBDguzPsHxuV63guYfJg+w8Zn4gPJSoPMzoD5yKZDPfvNnP9Vf/eVfWPPx3PM39NFPfFJ3H27qv3zjOzo6rajV8csbiquGdmjg5B31eRTu1PUbT13Vy88+qZOHd7T9YE3buSM1/F699DtfUGxiUjfX7uuV127q8PDUpuJoOM/irJsZs2YAZ12K3HYHOUNNrQ5Sjraq7bohsrPTM/YP/hVoc8uFkvlg3H/4QFPTMzoh2geaU5MYybI1UVDvoepB+56dmZW3RyPusYYcTTGaWCbNTCWg8B4c4yHwgU1kkNAw6UcfxtqhKS9kCxqJZ/TJj39KUZze+hhpxq2AqbXqOsif6P27tz80z6TrJ/2CCKIkU6metDS/qD46aDww5DGDwLHJaT149EgPHj9StYFWL27UQQzSUrGEGbPx82EJoJTDFZu1h9dCeiRtEYVbu1s6ONzX0cmR2miF1VOxUrJJKWkPUOhoIIyJw8UW8JsjNxFT4ZAzPIL+h378hMgn0jrqeCHg5N0zim2jBSUTanZZkxPjOjo8tCgwLjKaAUeZcVFb9v+NrQJY5SKgzHejjkbQ5fE+9+wzunb1mkUSsqZLlaKLMUpEVKmWdHySlcfnt/+H3AcqOAXd1KQzdGNt09wxzTC6IU0JxqUg3N6gTSFvv7+mx+s7Os2WbV8MTTfZg7AnjDUQCpq+3IAyY/VAMSeesGcMFhrhWMyv5569ZmwB5An3Hz7W/mFW01OzlnYA64mEBn5RJOKQTRIAzvpQsqGHQ6ldWlo2ZsHmxo4xP6CV8uGcnJYMYDRApli3Qh4f0Xg0qPERpqujVuQjR6Gx5A8pLE1GNMiI7tTbGhkdVwXzrHpHpdOy1u4/ED75/U7H3kskTtvM59S254akBAk5jSjJC1ZIYSJU7pj/ADgK0x6KdX4eudno+sdG0tYcYdwG1dTv7ds/ZLLTnCfjUfOpoNgEQML1n+ng2XNXdPXaDc0vLJlJ1g++/3dq1UuWKY3RYtCPlpe88Jri6bhOCqdqdYPKnrrM8HYvoHKtq0K1JQ8UyoEMyfw5wpbEJgbFXAb1Wl98VIBeaN1NxhDCbI4UAq9NkKFLI+E4OKwpMxJTvlgxKUveG9d+rm5ymeRIXI0GMyEaWmRjZoWpTHLU1n2pnDUKfSKVtIkf7yHg8ZukhsYer4BqzTXWyQySNXT50NZHtMXku8t0iWdJ7nlOIRISvDLWhqOqWuC1NRAzUzNaXlq2Ow6/Bs7LeAzPnoQ1TJtbG3rn3deVzR3avopFMhpJT2l2ZmmQDsE0N6S9gwMr7tmf7HmmcU5GwyQqYuZ5ZqaXP1apmFWNZAIc7ZGvBGGG8P4A8gDhvIomnPaconlqbFaNasMmrK1GWZ5+y6InpyczdmbOzc2ajApvkY2NLWsINjd3bHJ75cpVnbtwwc6vxaV5vfnmm9rfP1TYCx0/paX5BS0sLOgv//ZvtHLpvEq1qvb2tvTowV15uw15ey3zATGDx55UbzbNxM3uVii0dm747POk8MbMkaST9CjGw6OOXs8+xIU7ANjCpM+lAHGvGLMim7XhwtbGlsXj4QsC5Zz3D/hGbBi6aZ5nAp8Rb1eZeFCRoEfLi3N2xvhCYXNFv33/sfLlumYmF60m6nhgjABweVUoFC0W9NLKjDIJzF/dtBIbCuJxqzAWaj3tHrZUayI98mlmcUnBSMQSEQBQOcfbTSa/zpyVmEIAE2f8HDMzt2I+q3ar5jL6fD4FidtEUdboKhRLKp0e+XBiGI1HFUkmDMhCMkWsqwFDIeofmnTu8JZJRAA0LPaYpsHvt7uNNATqG/6uz0M6k9NPAx6i2TeT6nTC7jD04JyrVv+0qaH8Gh2dNBkq+nyLdOx3VK+X1G4jcS0rlWbw5LHkG59/QmPjS3Y/832QmAFSA3I4GReAfcfVcOZhU7eBCI70gAPdJkBI2xg7I+NxA2jnZicMPJ2cHDX5EnISfufZWyqBz2++QK02rLe6MQYwBB7JTOrtt981YBq9PKycM0vLxlwBXJ8Y576I2YCD10m6gNWhgaB2trdUPM1bTTA+Pqb5hXkzAV5/+EDt05ymYmElfFLh8FDjKWL92qp12mrQeGLU6I8qV+vq+LSu8YkFfezjn9LavQ90+97PlEpGdfXyRc1PT1laC9GvgOLUBwDDGK+SBnR4nDWDQxJODPrvS5Mz03Z2cG8xhMMLyCRwPCEvDCYnSWHdUWvR+CJXgaFEjcyfJRNpYynHYgwlMOeFeYi/xNAk0tB6jU5M2Bpbu3tXt9+7qYCnqbFEXy8+f0O/8emX1e82dPftV3X0/gdK1TvyYB5rniQe1YkpT4+p7o9oPVfSTr2vqqjx+1qZG9XLv/kJLUyP63h/W3/9t9/R+m5WZ85c0u9/9Wu6fOWqrR0GTk7uS83vYsHN32iQbMSQifOF9QWIznoypjDyNfvdAR1DSYHJWwZyY9Y/RuhIuRmOuYGe6yMsrQDgwCbvw+hylzTAP/xCQjc0GDcJDucbg0QAWnT9lkbG/3ODTO5RixikDwm6HsFYxsiH6CMCQXv2rFHz8ejAtKEHdOAE38sB6jACAAdcrWfn6pBIMGBHO6kIDOmO5i9c+hUo8Its9n/en/Vn/9v/0KfpAyGlCAfx5qFbTJpHCpgxR09r61uqtbzaO664CwfJKAx9Mqs9PcUjHl27MqHL50kfYJLL1MHRGNGc8f3Pn7tkmx1mAHRV53DpHPvj8bStnyGdnkUKusUCBTk1d3p0b1VHl7HpOGYvHPCthu7fv2vSg2QyKa+Z+vnt55jOLMQkxsW6sGihaxn1z+IXT8xcbXxs1JoHtILop1nQNB/kwRuYgCYpnLCcaBBzkGmKRX4W3Z1N7JuY5rjoRKZ/TD6GTT+HADvAUfkdRYfppgM4nFSCDUoTYzqkQaSIUYGscSL2hkPBuYk69M1JAmjmOYDYbG6zDv0KSChwX88vNL1sYA4N2ApGHTKvAw5sR0UyLVKrZZfyo/tr+tf/6k91crKvC5dX9alPv6T7j3f0ze+9YhdK3xOWJxBVLDmibP5UXh+HmV+9Rl2LIym9/MKzOjuW1NrNN7X+eF09X08v/1efly+Z1J3tfX3rez/V4SENZ0gXLl7W0tLKwIm3r04LClPbXI4Pj45snTCzKZUrunjxkjMRDGDWU7JsXzNgkSzrHdQ8lkhaDBVZuAX8B5CjBPkaNOwRXbpwUclY3J55DJ+FQVwRhyZT9eOTE91/eN/Q8fGpCQOkKjTRTJvIWi5V1K13dOHMeV2/dNWmgXzOuAVzERzlT/TO3VsGDph5Zr9rDs0wEXD9fuL6EybTIakDhA0wogszJ5NRLDWhtfv3bPKErvfsmTM23aJJws8CBHd6alrrmxs2+SEhhAlZE3ZBlov6sTa2HlvUTzgatqIMr4F8oWjglUOYmQI5R3Fo9EwLKTBYvzR3TB6d2WZA5XLFdJ8c/AACTEDsqvf5VbfLImSoNp8LA0TKNRpyWDloOpFj8PlZPGG5rkzKyUNoxHA9BwgbG0tpampKL774UaPLUqAzxaTopihmUlEol/Rw/aEV6lyuTBHQ98L8sPhUm/wBvlHou0kEnx/AJnpSzKdeffUNYzG9/dYttdl63FvO7N7eK++b/zBzUaaEfgcK0ADjot6s4RyPftaj8+fmdO3aeUuS2Njc1c1375pLN9+AJAHWK/stmQhbswzYAnCHLGv1zKpmZmatKeHcOzo+1O7erqVC8LlxziFnPz5t2HNi0o/sIZMMa/XMrK5euWhyhLv314wOiaZ9YmJceSbCg2SVWIiUjQnlSxVtb+9q4/GmUVlJqKijzyeiDEMvnN3N3bhvBRj1ArT1gDXOMJ6cDp60DDcRclIBpuM4+uOWz2fPFIdGm/eJBMmZePXsewGGlMoFOyfTyYSxRtAgJ+JpJVMZXb/+hEkZbn/wrhVDFMecUXw4nH+AWSRtoDsnspFzCylE1+It+yrXAQb68vIMQxGbrGG+F6apiLv0AZt69PvGFKvVmvb/AFtGkj6jdo8CjBp4GrCGjHUDg61abcq/sKp37+1Z0bswm1ajxjQSI8ymOYNjpMfngQ/A6AhrrWVNOHcPzDmkXSw0fFIA22jEOeOdKS7TWq8KxYpOCjW1/TH1g44yzfSThgxvgmKuMJgutTQ2PqKjg30nefP4lU6Pa2JyVD5f3wrrpcUzdubTrH77O9+0M2hyYkpzs8uaHJ/T7MyCYpG4NbTmFj2YLHEPAEjzPplCkyoxNjFtn4cxUwIe5XIHyh3vWhwkwIAXDwQLriG+EBBallJixq9E/SYzFjfJ+QuLykwf+wBsTTUxHBxL6cK5VaOHQ73Hdfz86nkz4Xzu2WfNaO3mu+/YtBmmXnpkSh/cel8J89Np6sKFVfPUeO/2Lc0uTOvHP/mhjo72DJQKMyXG1Z3Me6aUaMZDzggNTbRNyCxisWvTa9zFkQ9QAzAksMKdMwB2og0A8OWJ2T9QwJF/AJrevXtPBweHOjrIDViOQTtLn7p+XVsbGyoV8ooEvUpEgqpX8krGYfxM2hpEQgAwXmt1tX90ogePABVZqx75wz6Tl8BORAK0v5PV/ERGsxOY9tFQRrW9tWOAbaPdV70X1lGhrVyxaWc1aMjC8opKlbrKVecdYs/K57O0ChgM3S6pIcQupm3PneayauAjwfQ2DJ0fSDsCagAAIABJREFU9lPHfBz4DCKJpEZGRq0xoYYJRCKKJ4mGq1pT78x6w5ZkwxlMDZRKxe1s5e4iJSprAC9mvJxBNPVlRYkPJIq0TkRj1FirRFZa02F7BR8LB950KlCuQxoZm7Rnsb+/bwlXpAp0uzVVylmlUgHNzmZUKh7LQir80zrONoxpSLxvZnTEJqlIEgBDRtJpAwKQdzVhXTRrBhKwZrsNvHG4O9uKRwO6cnlVYyMwJ5DZhdxnGcUb5rGtKdYbdcDcwqLFr2JCe0yqV7lhQ7DllbP6z//pG+YrkEyktLJ0xu6EoZt8lc8jGrWYQZgwRCQDvg9jtE+Os2Y8PDs1Zecu52X+5Filw32NRwPGEgh02/KTzsXaxWMJf5pIXGX5tHtaUaXj0ZUnn1Esmdad929aosXU2IiuX71sMkUGA/FIxM4t7nHOYRJSyqWKgYYYQwKyMSjI5U91+95dA0IQvGVzJ6rUu+pQ9yRimpycMnkWLBvuWwPJYy5JIopEB/p6iP3cs+SmVDJtTEAYHPjD8EzGxznf8IBoyEvMc7GqN352U5VSXvFQX1Npvy6fX9Fnf+tzioQCuvnqj/X4Z28p2Wwq7ffraK+sC9cXtF+sKDy5pJ1iW7c2D5Xv9NXEB8DT0uWzs/r6f/P7FpN7uLern7z+hu7c39DC0nn9zpe/amcSEgk8rByDuWPnBiAI9655AMC2acJsQI7VNKYy9xX1lPlxDKLAOZNdrLlLLKKedTR7GnESUIoGVLMGmcBTY1J3GTDcg0lMk+8iALmP6Q2o8wAgTBqAtwOR3qR0EIFo0iT8eJC9YPrngB5eH8Ckkw84sIFnxJlAHQR7zkCdAQhA/cKvIZubepI+iWfH+0B2wPcaei0M/Q6G6QVm6uz1aPHS9V+BAj9vo/6L/Lr//Z9/rU/hwwST6TgXMLo1vAVAtwuloo5zBd1fP1Cj61WphsnEoIoGDTKtKg7QHj1xLa2L56Y1MZKyyXo4GNXR0YkVwRQvk5MzZpAUjpDtjJYWjSmUasxV6hodm7BiGB0fFDEWJwcDlyspBjTLNDE0BLZ4TdfXtctjbe2O0VLHJ8YHaBY645RdpiBdRm1BZ+Nz2eZsKPRhO1ubqlfK5uoOcAGyifkatOoGXzMwUsJdmdz4ZgtjGzYyOjWH+rmJPmWzU7QPTf2GhiJmwjPYcEPjEKPrGd3amTuZ2QcOpRwMxCYOtEBU6eZPMEDamNzBKgBU4P9zsNIYo+Wm+aPgtP8fjVux5za1M/JzlCLMB10jNqRN4hiMzpwpDxePTXN70tb6uv78X/8L7Ww90NhkWi//9ue1fZjTt7//mvazVfW9IXkDaPDi9po9Pg5IvzocNP2eXrhyQS+/eEPdwonefPUn2j/a1nMfv6HxlRU9Oi7om997Q3v7J1pcXNHUzKJpNZmwEFVEAQrqT/F2eHhoTTrxUFyeFI1MwdH5Iz2gGaKQh6KWz1M4e80NtdXt6eDwSB6/X4kYsVI+c5jeevzYmh8u1YX5+Q+RT3O/9cjcfPcOcJOv2M/nIMcYqoK5ikfa3NhUMXeq1aUzeuaJpzWK6eQgYoxGZXtvTxu7W7q9fk/JkZRikbCZAwZ8XssY5nva3+m4SCLog9D+Wb+8sLdv3Td5y0gqqVKhoGtXrzraqp/pVMWmd9Dz0qMZkwbEU3FVG02dlkraO9i3tc1kY35xXsfZQ/NRKBbLOj0tKAilm+jPckvRVFT/6Dd/Qw8ePDBKPgUS69NinnpdWwsGZjHZB50fHTWaH5ca2tcWkZtcOMg0TnKKIe2BoupS/9RudZVMxoyayNSUc4D1janj8f6hTQmRLqF/O3NmwZgiMIq4aPEdAXjjdbGeifiamZvRnft3B1GRLvIGXfXC/KI11zTJ5Dyji+Xi4b/39nbs4ozGEzb5BKzD1Ovdm7e1u3Pi4nSoYgAzggPDoB60SgfSgbjTmPF16NQ70FaNJigtLmb0yU99xCLJDg6zeu2191Uqo2um0OV7YbzoswzwsZGERWE1ajXL8f5Hn3rJnM23tnY0NjGm7e11FSt5S2phrfB67j3cUqHaVLXesUlTLByxdJexdFxnVhbsfd26fVdZsqz90Nfj6rUbijJdaHcMOIKyfu/uXecTw/sw8x+pUgUQlE3fOP8BTYxtQdHtA4jlfOqpXsVvAI0nDIKgSWRsKqG+MqmoGadVWUsRpqLkwAP24sOA2WFL01PjajQrFgPa6SLnSqlYKBig4+s7aRjyB6e39JrHy9HRod1HnNnG2qEZGDCkMKDqNh2LrN4hyaKvUq0totXJcT/K9TQ+mTE2ELri4mlBfk9b6ZRPlVrH6ODmo2msFVnMI4yIWMiB2+l4zFhS8cFa4jPh52934zoo1tSqdbQ0k7KJbTw+ot29EwW8XqPaJpM4uvc1kgEUqZs/h8WGxWLGNAE4sRSKZsOKMBoh7kTuJardcrWmds+n24+PLObx8JjYSa9SY0klEmOqVprKZVmzbYsMQ9LSrHYViFFM47sTND8F7sDpqUldOH/eDO8++OCOFY69dl/jY1O6fvUpXbl83Zh6+VzxQ+8Zm+JY8o1rRAEq0NXv7ZEtjhTF+R1UajAGsuY7029idHdqcW0ELQDkMroORNz6gV4Ogw8DM4AgpEtMhWFL0UDC1qN3TSaJN3PGcC99+tP6tRc+ak1CLnusb3zjr7W+/kBTE+MKheL6vT/4Q0uUSafjNtEeHU1peXlWr7zyA7362itKZxJmhIekhiZv6GpO7cDZS3HqjLqqJmXEKZ+7HpbhJCyCnsxklXvQ5Ec4iLcw/IsaUInPilHWuz1tb++pUCjr7r372j84NOAJWj7fOx6N6frVKxojR/7eXfNlSEC1LxY1O5tWLBLQSCZp+x9gAIC11mxpc2tXlVpbaw+3FIkjrYtZ8gDnSa1Ul7/f0RNXVhX0YGDqsShWtPzVek/9YFL5WtfOA57hzj7mvD7NLp3V/tGpLKTIzjeiF2msTR/ljALDMXv2hfypGhWXaY7crFauGG38w/xyGyYEFAhFNDMzJ28gpEQqY2kUNvUOhey85vuw0UqnOYWiyC2dzGx2Ztrql2K5omg8aY0M9QMDGphy05MTNh3HWNU1QjJm2v7BgU2jt7Z3NTe+aFT1aCxpz4VzA/Dm2tUL2tp8oGrlRMkEgFBPjXrJ2HSFUsDMP6vmm3EiH74YA/AYIBL5XPb4wEBg6k3+DAlaDw8cS+WQUomgnn7qqq5cPq9IyKs8/gIhpsXtD9OQqLdgNgEwAXphYEqdhwyqVK0bQHB4dKJCvqzsccmayfOr5/T0kzcM5CYRCeCSuq5cqxoTjZoUkAfj5P3dPYsr7Hc7Wl1ZNgYRgMrU2KiahWOpVlD55FgZPnMkRwPWKPGp1Z5HlZ5H9w9KJoVaPH9ODzY29cIzT2tuJKWJTEYzU1MGynDvN2t1jYyMGOhOuguSFoy/uUt4hpxh7H0GbYfZIxUrZe0fHWlje0u5YkGnpbIlpvCezYC2BZCFbwKeOxkDXhnKWCyfDWjiymVPDSihR7BzvJi3+yAY8qpKLGKAmril99fWdX9zTyEYbbVTXVwc12gqqs+8/FldPLuqd157Vetvv6EEg8PciaIMQMIh9ZJj6kYndNT06Qfv3FHHBk5dJaMeTY+E9dInntfF1SVjhL7+xlu6u/ZI0/Nn9eXf/QNdvHjZzkvubu7Noc6eGn6YJOFYD6QwwfIr274B+GLgBtDjYgnd4O7vjfic3GAo6eWcajTLBvZErR4DzIN9gPeP7LOnyTdI2YsMgX93gw32EyAavmgAasSwchbbuQc4hOQTKQc+XtR0PYaHMGQwv3V9AgwNTAbNNNm8zQbG7wyC6i4xxA0S3NCx22PwxVHiqAGu93HAwdDLwHx0zRvB+amtXH3yV6DAL7LZ/3l/1p/+L1/vU/hQmLMQ2Qg0ZFZUJ+Oma8ZU6ub7a2bwVO+gH8NduuOqqh7kU6iiHj15fVSrK2OanRpXhJimWtuaEaJooIfjljw+PmVOxQ6ZZlKLI65rskGtWIAg9EPKjNPN+xSNhW1qyGYAKGAqCXBB4YkO/v79e1YUX7x00engRBxWxxpNF43Vsk3AcjTHWtPztLS3tanjwwOdXVkx8AF3Wwx9gpg3MRXDTyAQNLM1zKBabSbzzjnahgxsVDO3YZM7DR3fh6KBi4DXy2Yf6mqGv1Og5E5czJfbKEgGQO1ChvANi2ADE6ATDWQTNLa8PRq/4S8ODBp9NNpDmYQZrxma2LHDykUTOpM7wJVhzimACRoo0Pd8Efdnj5s0dnp66/XX9Ff/8S90fLSlscmUPv+lL2lzP6u/+pvvaWsvLw8SkCj51Licx1RrlaxZ8HT7CnY7urY0q//uK59X42Rfm+uPdOu9t/X0R5/Q6OKC9kpN/fDVd7V2f0sLS8t66qmP2HSBiVqjRq531ujRXIhMJJjqLC+vaG56RkeHR9re3VGn17YILijj9shtMOJys3lmdWKGAgHlCrhgt6xRghXCIUrxwWSeCTkxeHyGTNkPie07OtTC4qJ7Fq2OuWQzjWf9Qdc8Pj7SzuaWXnjueZ1fOasoesRw1Fz8mWbDTnj/zm21kMD4vSoW8ubKDWWOBprXEo/GzQ8BQylrQKx4dU3Dd3/8mlIJtM7S8uKCMU4cyOPV3u6+a9ohc/tA5I+1tbNpcgn2j0VW+n0anxi1SYfp8qGrww6ABTLQ0fNxQbv9/Bd+29bM48eP9dZbb314ydHAc3m7+D+AJ+iYaPICBp4RPeQN+LW3v28X05nlFW1vbqpcqCoRD9iaYr2ho+fBtLvO0MsiA31hFU6cu3TPGpy+Pv6JX7NLlP3H86NZook/Pjo2phBTdDrxeCZpDJ7dnT3bX0w/Wd94OgAgAAoAEvJ5YvhGscc1NULB1Gwpe5wz81F0y5sbu3rv1h3n8D9w4WVPwZwA3OIXoMDQxwMWDLppTM7w/pmYiOkzn3lBQbLk8yU9erSrrc1DA0xYf4CGzWbV8rDJemZqPprOaGxkTC8+/zH5PAHni4AxVrmgtfu3NT4OXdNlDq9v7ilXrKnT9+kkd6pwwK/V5UVdv3zBogb393fV6vWVI3bS69URFPAEayxslP+L587rnbfe0ub6Y1tLphlvEhNGUeUxMz304ux9JohWuLTRvAPG0dSRIOOKYaiXpBvwXMNhB4BimhgIwBxom869Xu9qJBOxfcWkw9yi63Wj5I+NJczMkYglzmMmjhyg7AmL1YTGS7xqy0XrOedyF4PpikmmjSnz3DjYObSihCkjJnSgGzVjVTTVxqiv6zFWATTYwumhTo6PTR6ErIHlT3oI7x85UrvlUgxsf4ZtDGUmiJhusuaZznKO7rciOiq15O32NDMZUNCPPpoUAb+aaD49fZMbjI4kdHp8ZM73NLpnzy46LTeLqd8zpghnDnsO8Bv2DkA1awZ9br5U1/pOTvWO33xFTk4ryuXbiiXjyoxOqZjPq1jKmexjft6ZosbjGWN70IAVCzkDzmmuzaeGFId2x6RVtWrDGG8k/5xZOadLl64YIAZoAZjH+UbBz2QoGk+pWK5aUcg5iq8CBpN4l8AyymZPdHi0L/Xq6rZrmpga10nu2CSILVJjui5amPOSpsoMiwGbYsS1+QwQACDkziY5YmFhTk9cv6Yzy8sG1B7s7esnr/xY7/zsTeXzJ0a9R36zsnJWL7/8BWOMsC7n5qZ0sL+j7Z1NbW09tjOARnZ2blYnZkyHt4EbCtAAc67RbJn3DB48waBNLWlyYe6wrgAGCoWSo+t2OmZszNpj2gaDgoaGz+CNN39mDfzOzoEV4tQGnFkcVIlk0oCQhbkFPXPjhsrFvB4/WFO/3VCrWpKnx4TUr1g0qHPnz9jnwDlF4xuOJVWh5nrvtpnTmeGlgfshde05N7UyP6GZ8VFLHNrc2rTzhsk7SSMFNoMvrGyuqkKpK2/Ir3hqRLVm2ybGpG+gg2YPsBepLdj7Q40yz4aGgzQc8wGo1Z0DJnItGhfzUUI3HjV5Uqvj1cTk7MBITMpk0sbQgl2RP82ZGSNnCWBbMpO0+4S7IXdaMHd+wBjuFeogwH08YgBeMUatVtDSz1oCzvrmprGczK2/3VWhWFI4HLXzzGmg2bfcGbvmXRHwI4NkDTsPGo8/pbHJeZ0W8jbsQn4ByI1RKGcWZyoRyDSe1EntpouU5sHgHcAZjufO+dUlXb50zsxKketw/gHU870cPTtgNaDVnD6fyTNhAwEi4RfDR1ksIklo6uggKy5ywNfzqxf0/EdesGeCZJAal8QdM7D1eBXEE6sLsFzX/t6ejg8PjX4PCDw/PaMzi/Mq7m/K1yyqiQy4VFWSu2cQa4tZuEIRVQBSOz1tHJWlsEeXrl/T6vKyZkcyWpydVSaddmxRzHwDAYt4hi04Pj5ur2PY1DK4c3F47OOEpZaQPlCuVw0QYIgCQHCSLxgwgtzx+JjkqIqbJkdj9vw4py5fvGTDu1qlrlgEs2QGginbd8aSFQOCE2vem42yjrN7euu9O6p3vSbP61RyunpmRv5+U//0619XOhbV5p07uvn97yhcr0oloq2jKgcjGj1zRY1gWj96554eHebVBuT2djWeDiod6eujN67oo8/fMCbxN7/9XT3e3NfZC9f01d/7x8Zmpe6IANTZYM6xdTlfhhT+YaPMfoLZyh0Pw4janzVKc85EnbqOf+fvs274e9acI1FjCFUtWq3K3jDAwKUS2vlptQlA7yCRzEzhjfJIjGHfZMEkHlnkLowsmC4+F/cLwM9rcr1QzwF2+D8NDM55jcYeIwXJ5AARFw9ZdwCBM35HUuSi3vm5+DLxtfRzdtWZfICBkscleZiZIvWCe+28z7nzl38FCvy8jfov8uv+r//5n/Y54M1hMhw2ZJRYHRpmNiBTjJ58ur22oePTmkkI8iWX6ewaMQcKELtz9fKkVhYzGk0llIynjF6P6/fYOAj8lOUqcyCm0F4ytRKGUAnT7kHndMUqPb1DqwAp3KLr2hTbxfQ5YzN0tEzdhpFCt29/YN4CH3n+I44W04AC4zUzpaFHAAUAlwoFprn997va29lW9vDATFyIcEMrxEZptkD1Yi5VwB9QIpkxGmeIw6AJ7ZALxW0Ka/QHEgIziOJAN/YFlCuMNxz1hq+zQsRMQwJ2oBr1ZhAnQjNH8eQyq11RzGVDEQmKyoZGo0hzRlHinFuJdsMDAYMpx1Lg9ZojPNruZtueKz8DuhKvDzTRRbVVrTlG38vnDWWO7wfFC6bA2p07+g//9v/RxsaaInGffvvLX1ax3tHffOvH2tzNScGofEGiaEI2ua41ivYziD7LhAJ64cp5/c6nXtTp7rp+9tPXtLO/rQtPreraCy9o/bCgb3//LW1s7Wl6ZlZPPvWsNb5E7QEKwErGEAgdJcUL0ZLPPvusadPXHz2yxrDRwm0b88mg/X8DBIJussAzHBkdU7XZsmLWptQ+HH3LyudyVhQC4nCwwrLgEgIUQQKCphtq4ejYqMUVcrma9ovPzevRgwf3jWL/uZd/S6PptBnqsGYBLkDL1x4+1M7enslXKDJHRlLmpoxEhQsOaQ30WBz5yVzmM8NJ/uQkq/X1hwrGEypjhNnr6aWXftP8IsgBpli3CykWM+Owx1vrevvdt236j48Ak2NDqz2894yxKPjesA4ojq1wbbVcg1BraWJiTL/+yV+3AonmFwYE7IjhxUVxzNcjz2D9EM8JkwencKOPYRIV9BmqvHr2jN4nhqsADZP8d9dMEzkGsDA+OW6MGNZmsVBVr+2xZ1GuFDQ1Pa6P/tqLTqZjNDUZmEeCwzAtg+IAOUebooDLsOsAL54pE0UKF9b77MyMmVRtb23alBnKsplrBt0ZB+JNc9tsdPXO27e0/nDbLi+nf3b7c4i6u7OIXgtNMdNyj5o1KO1UAlIiGdSLL17V9MyEDo9zunNnXVmL2AwaOFOtthVPBoxZAYV5fjataqmqhdk5XTh/RVcvX7P4rkazqXgypkePHiibPYDfY5PL41xR1SbeCg1r7JjozU2N69K5M8ZAwIAqEk+oANMohAdE3WIumVxPjo2oU6/r7vvvqUejXa1YtCB7hK+DMWD6RKImy1X7XKwJx1m4DZDI+QgA2rGzgKkNawEfACjqfIacx7E42lvMHgEHXHwhRX2dZtLMyFgpPWdgScSS6Qmd6Srn74cSJkxajY5MpjkFyt8XPcPCAnkLTCkYBg1M3PBlYOri9atc76gBA6LR+//Ye88nyfP7vu/dOUz35Jxn895ewAUQIDJFglRgDhAJkgIpm6Rl+oldqvI/YJdsl/XAlkouQaVSMm2Vk1SUSFE0CJA43OEOd7e3u7fpNk/O0zOdc7te72/3AeVHemC5rkpc1hJ3t7Mz3b/+hs/n/XkHnZUAZKNaXJjU8sK0YhEK/Kp2to5UOK0ZOBgZH7E2liKHwgtfiwQeCMIFPK0xIvJOjrynoL0eN8e1W6hpZChqs7EL52dNIy2VMABsGSgaHSPasK0sjTXs+URTKyvTZlpAi2YtMgFkasP7Zp/RbDNVBNCDf4Lh5N5BRY1O3NTtWlu6/3hH1WZPo+PTIU62Xtbq+QWdlY6dE0/EWaXa9ESXODmaCSi+yKQ4z4nU298HGAnUbvTkgNqwLi5duqzpqQkD96S4EA8ZjSKDSKhYhp0HID/kFBdSfXhmZ8Wq9nYPDUgkM0S/Fu26TuNOo9Sol4OZpvWsfI51N6L5bMaAFXt0ZWVVFy5dMstrcWHO6USsB0Cq6+++p7e++13dv3vH8abtVt1TXNYRd+uXvvQj2t8/9N+FfYKR3cbGMzcQDx89NPOk3myG8x/abRYZIa+jorPTEz9D1nLhtGBZFODv5NR0AERjMQOX7BGkXMG0K8SkQYPnrEASCQNte2fPLIFSBRAsYYkU9y0SHZpCXg/nLhRost2T0aj2tjZs1oiMAENNotPmZyf9/pii04HSPNZaXR3aA2RDZ6WW0nh4YDjZ7jrm8aVrF8zKqZaqBhIAe7O5hBpInWBEDI3pwcN9FUr4zgDVR5XO56yX90Qxk7HRM2shGLshrYAxgASI2M6WqsWifUSCoQAhBDElaExpFmALxDBZG1I6N66h3KjrDJ49bEXWIWAY5oB4FEQ6aOU76vktMpggqpBJfcw/A+8U2BlE6QKY45mTTSG5yrqOhInAWjw8PtEoxmnlggHOkdFxD2B4LpOTE/bEKp6e2PyvXDyxdwjnFaBPDY8n2HYAxdRKsRApWSJBAsDfcbE9n5uRRPDLGhrJKJfGy4f33dSF86u+z9He7x/sWhY1OgJzJAxfuB8BVZhwHx0d2b+H6X4w7oxq/xBmQdZpPjD3MP3c3T7SowebZjpMTU7p4oWLjubl3kL6+OjJE69H7hSbZiMnjccNdu5sbZkJMDw0pAuryxqKtBSrAzq11KxWbMSHBMCxqYDUHakdiamXTGu7cKyDYk1f+bWveC2tzMxqcnTMNRFsHu51PgffX+m0hwE08Tam6zO3qHwLJ4dmhRA1Tr0Mq6FQPDMwsHd4oO3dPf3Zd75jUADWAGxOan3WDPU44ALAGQD/6TGsACj2+HakPQCBfWLmaITmO66Hj+7p1u0bqnUjGpuaN9gUb1c1mZFWF6f1la98RaOZjG5/7y1t3/lA3ZMjZQluQa48u6pKakTVaFavv3/f7C8YZpgM9honGsv29Gu/9JP67Kde9dr43//Pf6EHj57p3IVr+trXfkvLy6u+09jT9DA015wR1DbcW/Qsg8m4B3t9iS491sDPi6EDEi3qFr5mMJAAmMXbxyAUg6JmNexLDyEYZIb6hEafX9Ty1vl7L/J1sJgx2w1SKL4/shjqAeyTGJ6xN7mfDUi0kYLWfT7a9yGOWW3Y1zYgj4Q4TP4X01TuYTOc+z0L5yj/bAlqE9lOYPANQAG+D/UeX/P9/icMFHjNS1f+3GjwY4mK/IP/9nft/IC2x/mopaLKNhtkwkXMUlLlelO7B2d6unWk4zOyd6uq1sKkGqM2fMQnhiN67sqszq+OO1uZ5oxpGlRNCpeg02P6HtdwHvf+4CWQz40ER+VY0nQwGulBygVfQ1GG1qbZaoSc0wa0f/JyOTjQv6NtKpteyIJ/+ZVPGMVmwgMKTVPBBvCkFN0QE3eboGGMEdXeNlSsE1ONoXLncsOeJnHIZ7JIG8KmABWPxngtUN2YMvH++/GBNhDE6Iv7M7iBUkwHXU5ACMPmDo7FMCR4D2j8Q9xhP6oEGIaOqJ/t5SK8Lx3wpv+I4RAudpra4CEQwAkufLMO+ocGm9LUH/sehGI8UHG5hkM+KZT2Zq3uC5uiBpSRy5YmdGt9Xf/bP/+ftbnxSMlsVJ/5wud1VKrrj77xlnYOy4qmM+pGMI0JF3Y8SSpFXYleRItjo/qxT72sV87NaevBB7px/R3tHh/q4ksr+tGf/hmtH5T0R9/4th4+2tD84qpWz12yLAAEnOkH014aXXwn0L9evHTVFz8Fw9MnT928O7XAWfRM4DJeB7j2siL5vCh87Tjdatq0iN+egBhh7fgyQtuIIQ4gA5MyqtjpuRkXwl6jrZ4S3ZibTrwKaIyZzGBWde3acy5sKLmYWmzt7KjaqGn/6FC1WlNDqZyBJVxzMVmam5sxCs4JjGaOaSmmVnwW0Nw3tzZcTM0sLJhCDQvi3Fq4hDhscZfn89nb29c719/V9t62I51SGZz/Oxomqs7ZylFNTI67IUcOBAOF98vkn6ktE1C+JxS98alJjYyPOSJqd2fHyQpMxliHgAJ8IR4FNMpB+0Y+dGDQAFSNj414XU2MjXriVyuXvZcorpkMEs/IOh4ezbtApjkpl2D4RN2008BPT0/ohz/7aV9GU9PTTg3J5ynMA83a2dIUy922Hj97YjNQmhuAt+CJ0La0gWYWqiOXpXXbRI82Gz7TmPxTNOKMzblAzNhb331Xt27d9TQUXbH3KPQ8w11sAAAgAElEQVS3wUnNc+9P0EiVYL8SQclrYs1hWjQ9g+4zo2q1pf29kutnEiZYl7AjKDKJrCKKLj+UVD6bVTqR0szUgp67cs0gI2uEv4Mk5vbtmyoUDtxw1Zpd7R0VHAlGEYEW/xPPX9M4+txoz+71KTxQ0lmdlStmWbBnoG8vzExpb+OZnj38UAtT4zrFayDOZBKtOq8rJBG4WLYOMOm9wdFDI4eUxewl9JG1trXhNJs8I1gYaKFp8mGs0ICZedVCegDTKBmad7OagkESwB2fVTh3wnQBwy/YAXy+QR+JO/dZ37wIJlnGa4w/x4BxbGw4JFhU8JFBqoTJX0w9HJFbPTU7UR2fVVSqkDsujY8ldW5lRvkciQopVYo1bWzsOqkAD4JYKuXzwROOGNwyjBbRwWfsgwC9mkKHqd5xNWdzrrmJvBplXMfjWjs3ZyARuQfsKDLckcyoyTMqaXQiqqlpmGA485M7HXwHAGHtuM05h3Sgn08NMIB5WumM/95TLJ3WWb2lo3JLh6dN5UcnbJxKqsjwaEqKNvVDn37NIC4gOM0ITBnOF9Y5a/rWB3fs38PnS3M1yMIGlAZs5HNAWnX58kVPv5DcIVUgYtDePMmEHdV5jUgJzoo1lUtkjfd0XDhVtV1SbpSkGPTCMZ0Vjm3ImSEGDnf5Rk2nR/vqNJt69aXn7R3wYz/6o1peXTUjD5YdQNSjhx/6DLzx/nXduX3bz3RtdVUvPH/JrJV6vWSDztnZGTelsACgocNc4ByhVmHvQwsPto/49wBucEcH8Bxg6P79u64dBtM8mo6hfM5eRKHo5YzaVy6f9/cLEjyYaiQXNHR0eKwTJp/FkkFg6gv+jMaUzxJ2oq/fvqkZtQSg9tT4uJYXFmzcluA0Q7NePVMmFXNkIbr0bDqmKiwLWvhExgDXrVuPVCyTvBRiWTPZuE6OqlpZntHY8Kia9bY+vP/QZ1Av2lE8GYxSkfQdHBV1WKjq+LQTjJBTKSXSKUu+AAkw9otGoYIHSRgyL/Ym+w5klhrApmJ9eQsTHaR4vJ++26XBglR2RG3FPEnmHgku6W2fFzbdrcK8DJHJ9dKpafkGXgEH0PEl4vZUsEGZ2RkwkmKoZD5iruCd46a22fLaKexve01yj9FEUic4SpZ6sFyxoSfpFpxl/LYev1GzdIBhghOeqNeaNXsnBEdcvpYkGs4DpKpxzcxMaXlhRiPZlJ48eayZ2akgeSOaUz2Nj49qcmLSNRe/uT/KxbJp2Zxn3AMkDxEtyDCGtQFzhUEF+5L4zb2dQ22u7zhGlhqHafRrr73qmooIPKSTSBpDqlVMk+PB/2pvZ9fsvOLpmc83QLfz89MaTVGLdi1ZwiSzcHxkuWQ+m/f6jCVTisEKrlW1vr+ruZVFffaHP635sXHlMlk/P2rUmek5g7tIF3nW9ltqEGGKzCQ084AitdLZRxGOVJbUDgUMK0mJEEy2M926c0flWs2gADUMawiAZmf3QCeFEwMq83PzSsRgz434c2dgSO3O8KFcKfneIRnqze++roPjfcUyecUzOQ5XpXsNZaN1vXztkn7ll39Z+WRSG/fvaZfkp6dPVTs+VTo/ocTqFRXjw9o6qeitW/fVIanM3jcttasHGs9Kf/3Xfk4X15a8lr7xJ9/SnXuP9PwLr+mnfurnNTcHmwgjdZrx7zfqAyNwzoPwK9TXPAt6DwaVg+bfNT89Sr/U4M+DITN3QvAZsGwz2usPFRkshN6BP+OctxkgjB+bsgcJQegBkE2FWo0zDRkO9bQHGtzb0X4CGWejUwOJjYQRhEwJ9jP23HhOhQEt74ffyBZC7xWMDkPjHwCBACD0HQX7xZPfUn/AGxIVgoyA18gP5p8XLv15JOHHEhT4Z3/nb/agMLpJ9UUAmn5sXS4XrSUF5aqerO/p2faJdg/LarRCJFWQ0AdPASIJX3x+ThfPIx2gIIgpEYW2l7GBGQ0NBTCHNz4CIEiO+SGWhaabSVet4cbFkyzTU6H8kXkcpp80bYM4PTuKe6pHJndRd+/eMZDx8sufcHEMI8F5p9EQR2PmFNmpducnuVueSBO5xUUMrZFGja/FTZVNkeTvUdp0e/Y9wFOAjUxBVYdS2UcBuciY2nOxcplYCwtNt7+BeM1hAkmxSv4zUR9BwsCvAXvAVFnQNsd+BGTO6Q6mf4WGfjA1C94KGLcV/fWecvYNCgf0LpB7uyv3o4H4LCn8bUzIa8J5FDPJ/mEEeh4cp2umzYNE//Pf+yd68PA29lO6dO05VTsRvfm929o9rCiSzioC1TQz5gMgP5xWF1O9ZkvPLS/or3zuhzQ/FNX1N/9Ee7s72jo80JXXzuvHfvpndNaI6l/94Td089Y9zc4taW5hJbAvKN6aTdNkQaHJRQYUyOeJioTO3wlRTV1MVVKeHPHcoURhXkfzAqCDZrlMVrINyRqqNSqmOPGZhwMqrCc7wSYTvngHtMJoMu4cXqL64oBeTSagaB/TTh/gYwM19/cwW6XtHHDkAzTZ6Oehho/lx6wr9Y1MwwGKjiNtreGLBfAFminU+PX1pwYcMBzMMl042NeFSxc8Dds/OPB7wjkaKuLm1paeba2bik3GNAg6Dsj5oZQz4AHRmEJi3AfCDj2YgxnQJTjlBhTYMpxmwxIL6PWwcGgqoeBy4TP1YY08e7bu72m6YL1qGi0NP+yLHDTuVkMTGCRCi65WncdOQ04uNQvDWeDortMpywFOz6puKtDbwXDBaOzqc1c0C1sHOipTCqZFfaYMoA3nQQOvE8x0slkzLJjKYDIFis2+oSjl8mTqOWg8+YxgnNCcB514M7AQSqRaNB1TeO/eAzOamI4MmAGehrQ9J+vHojId66rXwbE3sHCYbOaG45qdG1Ol2tbhwZknimOTYyqVi76wAc6Hh5nUNJTLpjRCQeUc5rhGR8b1yiuf9ESRS5JncfvOLetaz0pnjgA8Pi0Z4IK+OTkxruevXnScG4Z+FNx8dpzF6NFznF/JpIaHsp5GPr13W51qSUPJqHXI7E3o65xtHCx9B5TQIHAm+TxjGkFDTLMWqIw0YYBuoRGgYKDIoHQIxmsGBQI7Xt1uLABBUGejSHkyLvTZY6ap4yzeYsIy5IzzAXWSz4giBgYPTZuZKP04I8caRSKeGFVKFZ9NFEachawpzNRqjY5qzY6a3aj29qG4A7wltLrEHkS3mjI75fDwVJVm21rrJnsbmUc84r3IeyItYXZ6yEZV/DNFPb44R9Uh7Z3WND2a1eLMiLY397S0Mqml1Qkd7R2owYSwHVG3E1WjDABHfnhTQzmKQSQTIafdYBKgWrsd9Ndm59EcM4HhIUa1/mjXTJbRmSltHByr0o3ptBqR4niHwNxrq92ta2VtWpcunTedGuYe9yHsDBrWTCqr2dkF/fEff1OFk4pZQtzFdqCPB0YR+9lgWx3AIuX1mM2OaHp63gAH8bxEj7HnWe7cgUjFYlGYVREDoYXqsVK5hCMeYcPUKkU1uE8zADGJ0DAc7+svfPHz+pVf+kUzSUiBQXuMphwJzI0b1/XGG99T4WTH+5cJ19zcpF689pyuXr1kSje49sHBjqn/mB/SPOGVwiokGQYHcw8pYlEDBgb+od5awtIw24m7b3dn1+8Zrwce99zsbGjgUkmbLqK139zc9Nnj1KIazIiKJ9kA/dzfIRKVcyDkeHOOhTs+mA5Sf+B3ANMJujhgT7OOr8iI5qanzRRaXVpSBIlFu6For2m39HRSwfm/Db1/yHXW02f7PgeQclTrVeXyRPI13IwN50Y9VLl9+54SSV5PVNkcqQKB0YHsoFRt6eSMmEsmiDHLr2CnIJ1hvfG+WBMwA6DT00Synrg/2H+wGTEdtjdhcEwKzXjfVT4YdIBlBaPfTH7ETYQNzxyz1g76ajydatVg2Ci5vuy1uTt5nTIoABDDvXpaODV4vvl0oy/DwsC3ZaAiOzYWmFjlsgFRPmcm0w5ZpGFqIVNoObaXutTeLjbVZWsR+RlYc4BVEYBP3+ecgDT1gNsjZksMj+QMeM7PzQrrvNOjQ0trSV0ZymcdKwzDEHPrMUdwxywLpKltNVo6f+5CkD71iDA+Va2Jr9aI72ymsdmhnA0I63WM+yp69mRT9VpLZ6dly1OpaxyjODamkdFRvzdktTwjEpfwZSmdlXwuPrz/wBLFBqzSWERzk+OamBjT8sqiQVfAmXa95VhUYpe594fHxrR9tK/rd25qc39bv/nXfl0vnDunGA077N9EWiNOAsBPgYSSnIEUWHrUQdy3rDdAzma97HsfUIzBYnCyBxwIDIPDk2MdnRbscWFjQlipzaaqza4lLevPnuno+Cgw/iYmNTk+pdGxSX+mgCJM2wEOAENvfXBD+/s7ZnrEGLDEUlK7oVirrESnrB96+QX9/M/9rCaH83p65wPtP3qos60dFQ8Kml29rOb0qjYrXd15tKHt46JKjZYBq1SirXb5QFP5qH7rN76ixbkpMxm//fqbunX7vl595Yf187/wV+0TQZ1AH8Pe5zk4Jt3M3jB8G1DqqZl47UHSSc3AcCPU/IMUgqC9p+MIevvB96OGt59Y30sg9AmBteTUnw57NjAE7ONFIgImxsgDkGdZygLjp23WLZsOFjh9k8XVsHxSaX89+4nCxzd6L5iP0/N8P8GsH83cHSSfBW83fg9+cacPfgXgmebf76r/zx/9cYigVkRzFy59LHvi77/Sf///9LF8AL/39/7LHgXngFIHOoaxBxICkFIOaRxxb919rJ39ksr1iCp1jsv+r25EyVhUyUhXn3hxWhfWJmX/lm6QBoyOjJmGB0Ulk827GA46IqhrUaOQTN4pQrg8SSeg2WAiyWazzj8T6O+nOInbnRbQIGhrTNuPRvTee+/4cMesDEoslxcIP02DY4WYAjCpoiCjSOXCatS022cKTI4zWZ11gRyFZhQnaznvApomhQKA10ahayZCT57eDTa043A8sf9+vjkbfqCloREPN1PQ1gwYAj+oJzL6R5PqyBFAl4A2Qv0yEhkLXgADfwC2tym6xK9xMTLl83sN0zW+3yCb9Ad/XohPCdrHZoN84eA6mkgn/PMBNNCaQrP/x//o67p374aL0OmFeXVjad26t67DQs3TgZgBHiQEURcsCWrXTlefffE5/eXPvKbWyaZuv/Md0933TguaOj+hv/Tzv6BeckT/5o+/pbe/d1Pjk7OanVtw2eEYI+KIGg1/RstLa47WwhzNA2PJhpg5nIbJj0fbRNZrLG4aHRcYuiaaX6ij0NGhGROLCSiA1joYvLR86OPui1aPSwxQ4OGTJ+pGZcdf1trl8xfVreKunv4oBSOAOw0X8xQwnrJ4kp/X8OioMkM5O88OJTI+rNG20zhD7bJFmxmZUIi72j/Y1/r6uptI3HXx8QCx5bW98srLzku+/v77ZtGAsKNRQ2dIsdGJ0JSFRhYN5Vgu7ak7+8KHNl4X/cQKnhNUWQpXJosUBjaO6nT1bHPDxn7sO9YPEgJonzR07LWBqSVIMV8DcMHlwk3D3uSzKp2dWgeJtwjaezKXAQbQP4Z86pYZC0z4d3ePVCw1dELkVhsn9TEtLM5rcXFJS8sr/swGxSd77OQEbXDcUy4i6UbGxm20hO6XwoFsa4rBy5evhMkCPgAUMPW6RsdGjZZXqkWzGdAVcibEohh81j0FfvL4qW7evKPd7b3gJIwPCGMjCAFeczQXwfcDWiMwaLhnW0pnQ6QbwGbprO6mLpWF6qu+R0rQqnJ/0pB3WyEaqVru6LVXX9S1a8/7AuY5knlOhNwJ8WK1mhsBincMqjhHlhfndfHCiiew0PF5j1Bh9w8OHdUa71Nw56antLP+RI9u31Q60tHkcEaWyzcAbJgKAi5GPVFEZmPHwTiNBGdJSFJhzXK+eK03QoxY0BfiNRAAOfZQWN9Qv+U4Nieu1JgohKlAYLkwZcKLIoAfFEc088iVAC1ZZ1C5kVKYXRJhmkEhEm4Zzjsimvh3qI9nhaKbQjMQ0inTmiNMwhVVqdrQ9i5/LuVz0tQE7v95NzSA0eSEA2Subx+qUGqo1qLZRcpFwkJH2VRUoyMJzU1NuMGlqIYG/OQoqeNqU8PpiBam8spn09rZO9GVa7OaGh9Vq9ZQudLS4cGR4hGkbwmdlTEjDKa1nM9O3eB50XB1WmYbAQoa5LQcLOFnt79xYOlbfCir3UJRZ03puCydloO7P1GX2aGEXnzxgmZmSd8IRr18JuVK2cwn1nc2k9fduw+1sR6M6JzQkc2Ee9AUznB/4etQR6LSDGe/PVKIRp2e8llA8UjzNTk5a/+CSCSlRBxWmXRUPFSr17BsaGV5Sa16VdXimVKJqMbyQ3p4/64urCzpP/mtv66rly4aPNjaXNf1969ra3dbO9t7evz4cf/753xuXDh33gDYudUVywrQEgOs7e0F89ejozPXD6lMKkSsDsO2yWpnf8dFrg13a7AZQ6NCwcrzQZ9ePKtodHQ4TCXjsFEwkR02wEb6AWc6+8DRWywi3/PUGMHcmCKfXxgJclYNjwx7fcCqwh9oe3snnFVEx21v2S+EZ19DrjU1KS4XgO1L5y9qEef4dksLs+MozlUtHatRL9r9H7NCYo939068tnf3D7S5vedziNdGNPL5c6vex/t7ByFZJsp0MKtMOumfW+L+o0HoxrR7WFS1FnEjTawgEZEdvHXy0IhDMkb5rBgA0P5+5dkCvgF8m/GIntz+EEHeGLyQAAVo2HuKYFKJPxTyxXjKhoxuMKmnuJ/7cWU8PzcRPe6Doieb3L+sTbxALGVNprS9iUlsyq+P9+yEoURcbWoVnkHfiwlGIM0nf69ZJhGjz2ToMyY5m2l0cKwH1Od9sf86/NRuaJrY+7CQ5mcBxtKanZ9x42+T61JRuxubBofS2ZgyRDimkpqYmug3cm1HDKeTaXsh5LM5jY2O+88qtZLZMBgJ8z5P8W2KyvWwpUsx5Fs17WztGVDc2drV3j5x4IHhwnODPQtIAGh+4eJFg/IAENTOyD8P9vZFrPbm+obKxaKZSLz2/AhAS84GzLlUVnmMJHsRA/mkRewc7ujp9jMdnB7p85/6pH72yz+mYZhn8bQHVz5D0oDuDdPlYTpQe9kQO846oTnFYLEaZKPcndXAJgtDKqAWObWp1mzqvfev6/HTZzZDxkOlQ1zpwpL3y60bN1xPIzPGbJHYcoaI8wuLBn1u3ryhh48BP041MTnmphemQSzJ53MqNYqKtkp64eo5ffWrX9X06LAe3LiuW9/9rhqnJWXiQ5o995weVqT1YsOG2WfVpk32otGu1C4r1ilqLN3Rb/3GL1umx7r/k2/9me4/eKzPfOZL+sVf/BWNj437rEY6TB/DfqE3CayB0Ow6Hc3+LCFanf8bMObCOR+GCsGdH+ZuYP1yZw6YxdyL/AqTeGTA9WBYGIVlFvF5Rp1sl/9+tHIAxTCI5W4MDGLubf44+Lg0vAep4yyByFKfdrwWqV9ZM9So9vHqxycyvGIPD9jbnI8DOTLvaZBsRj0cIuSDj0C45wPbIAAawbPkB2UE8xevfCx74n//UMD3f8LH8gH84//hv/DYCISPD5zFBwUcSj3IEovy4LigZ5sHZgkACpyViTgZgAJRpQAFom1dOIcJy6wmKFi7TE0idsDGU4BDAl0+RTMUfQpJKP4UeYBi3kxExMUCHSZQVdC6gUwTLUThTaPfClNTzC4wqGpwCEn37t52kbOysmJTGooYpvlsXIpKprcgaA2o1NBe2CzqaePpExuKgEhCA8PNFlSaxg53VOuPMd7BwTVFcd9H1zD96bv2etFHQ6401GU2O8iqKYtoh9LQutn0XRfkNsmyc2j45Xzc/lTMyHoCmhhaTbRjFCOBesNzGMQPGhjoxxIG0yoOh0DpCYZBoYMeeBOEgyD4F3wkVyAasQ++cEhDYeZwYCICDa5wdKR//r/8U73z7hsqVQpaWltTemRC7916qP0jgKSu4riIxwOdKp2OKB2Laiyd1s/+6Bf0qctr2rz7jrYe3dHmzraOa0WNLE/oJ37m59SOZPSnr7+lN9+67khDYh4nJolUK9jhfCid1ez0jObnlnxJdbtRN8ZQ5aGRB3OT6EfTzCRATRtjoZYn8awvsx7qDX/mbnTSKWf6EhG2vb3t9ZLOZgwMUDxVm3UVzoLj75379zyhZ7I7Mzlpii20OopfKM5MQmESsF6diT4Es2DKjBg+Kj5f3MZhkAAIgHLzGdFN8vwPj05s1gWtEZSc4oMGhMaJRvb07FQvvfSiJ6zrm5sGumAi3Lx1S0eFI+s/if2iyEmnibea1MhQUhPjY26soIk7trPX82XtyB9olomknzMFrBPEEkl97/p7fZO5tubmZ72GN9Y3PNmg+TaVva9ptG9BmuzntAtG0/Vr6CgbBugwSJyZmvJroAGlWOFreN4hgUPaWN/R6WlFZxi59fiZM8oN57SwuKjl5TXLPpjuUegBivDZ8T4BXDZ3dkx/xWuC5+c4zU5PCwuLNgpj30OH56zgtVLg8rr293YNCiwtLbug57IDiHz2ZMP64Du37+nxo6d9EyVihVoufmAHUAzTiPHMKZSIJTSdNQpYSGEXtWPz2WnVfg0YD+IRgdM0gAn/ztSZ8yadxMm8o1ajp+evndOLL77oc3dxadHNESARi4QMaOYHx8enQS+cSWttbVmz05N2W3b0H/RyJrHFktcxySjDw6Oan5tWvXiqezfeVaxV02g2qUysp4QnDyHuiLMIkMlTv2hMJ2dFywnyw1DIkXnJU1Kc2ZvNnieTnJtM+6vVkvXxPKNgWCY7Uz98+NTgBp9HmKJ0DATx3/giJAmsCxopJ2jAxHICS9Bpw/ww6EtKTH+6YdsaQAQy1Q2I0vrz+YR8eXSdfE5JWEtkQPciOjiC+cbEuasxvAziETt1u5hu9yw1SGVHdffhuvXg9gph0hPpKB2XkrGYFmZGTMEFWKPg+d7Tlk4qTc1NpJVUVatL8zo8Kjmu99zqrEbzGcuvjo4P1WnVfC7t7p8qm8VVuy+lIUAxGtXczIxlQiSh0MRSRCHzYY8TV3q0g+69p1g2oeNqXacNqYBXVjVEyY1Pjmp0LK3pqWG99NJzdsdn6k8KyebWps5KJc1Mz6taaRpUevut6ypXMJAMprg0sMT7Ej9sf5tI3LIYGg3uXJgBpnh2o+pGQkIOUvRUhvsZsAhgFWO7qOottONtmz5yHuLwDTCIE3qSCLd2U5969WV94XOfVbNe0bOnj/XWm2/ozt07Zm1gqjk5Oeo0jYWFBS3MLwQZ31BOYyMjvttrdTxVzrS3v21Ao9OJWnpA8evze2zEZ/zG5oaj5kIcXMPSMLMfkaKRftAlXYf0j0mtLC+bmUJDz50MgFAi3rZYtqEhMZ4AJOwPAAnwqXIleABNTIyaWs/fZ5JLzYRp68Cvg8aJ8w7QYWZuxs/4yZN1ZTKAHtNmgezuHCidSGt1aVHLS/NBWpRLOLUCWj1pNoCdgKnofk+LJT14uG6TNhroSrWj51+44P3CHcJZCPsJk2CeP1IAChLWdjSZ1lGh7DQLGqlsbtRniqeE6USIqaU2abRDXQLITeNnj5q0ymdnfTYiBqGBzfiR+6o6lkIoai5yKGgwVWNg4MEPbKnAUgPsC3dAAAzNUuRnhzGpytVgCsu9zDNlygn12X/Oe+p11TYdCWYgNP/w9wC4WBc0v5Y4MMXuJ7DQBNsTBpYhJssx7jzWey0wI4z9BtkQwxEGWnjmIN3jzqHGa1VrOtjds3QmN8K6l70CkE/B8uLz5Xwim34Cj4oELBnAt4R9gixdwxC53dBx4djDHStMkDmmM2rCcqri/VP1HXR0dGqfLbT38WTKdy8vlPcI2MDA4eLFSz7P1lbWzJyiBkQCDKiIYfJZpeR9DPvMSV+Vmrp4v8SRe2a1vLqs+aU5leslvfXu2zo93NOPf+4z+tJnP6/pKWSDUcWjSSce4YEwkOBQG7C3OLP9PiI9VUkXGxvxuVyrVMJ9aWCJMzvo1PGveufdd3Xv/oe6fuN9g971TleTc3NmCX7rm9+0QSWNL5JKZMaTU7OamZ3zs/rmt/5UhdMTra6t2lyRmiIzlDdQUywcqHp6oOFMRGvLc/rKX/1FzU6M6f7193T9jTdVOy1rde2KlJ3Uu5uH+nD3WI1uxDIy7nEMgLuNomLtM82MJPWf/fbXNDMxZnnVd996W7fvPtCFi1f187/wFS0tLrmO4nVSo8AK4vyGfck9BbBrurxzP9kK9Fbl4OmEH0S978UmojoZwgTTPsvvLPUN1Hz2IXuZ/T+QHgdwHRlYqH89mLHyIEzwYfywZwEY+PMQL048KAMiKPxhnTDEYg+yAgGcBkAgxt2RWMT3sFl4qeBhxZbjc+SX5SNZwJAgh+bnDFLMBmDQoO8wm9LS8CCdcA/TZ0Tw35evPvex7In/gwcF/u5//ds9PnxrRxsNL2xyWQ8P9lUun5nOeVqqqtIg+kna2adpItopNPIg3xSbmURXK0sZXbk4p/mZCUW6URduRBBSZLKQaLihg5slgHSgr9fnWIatgN4fCj+bikucxU7xCeoGKGBE2bqtbph6Oie05qYErSDvgUgzmh6mzsgRPFFAx4nGF+2YtZFxI9HHRwfa3doypQ1N8uISjvNDzosm/xbWQNgIXFJNN1BQMJkWcJh/P24DJC4Y5wy0sTT3g41kBJHLqW8eGLRDYUrDhjFDoG/cE6ZjsAmIrCqaqsXmB8XjuXBZBn0Qbtq8fxIb2s6C5fUMwIYBMjnQNgU30fA9BgcXX8tBZODE01XMd2KeDPr1tlv6X3/vn+g73/mmjgp71rqnhyd08+5TMwXMQkYDlp8KerpuTRP5IZ2fm9Vf+uHXdH5iSBt339He+iOVG03tnB1raGFMn//yjyuazOlPv/O23njrfSXTeac74ApPEwKVMR6J6dWXX3FsFlMHDHkoDqpNaM9Qh7gAACAASURBVNUVLz2mnBx2jrXioDN1sO21Nb+AG3LXsgAaQwx8AFgo5KD7YYzDdNU+ApGop+8NnIj7sZW7B/uamZ3Rhw/uez/Q7NYrVacHjDLFYXoUi2l0eNQ/B5SXIm9kZMysBYoYLoOhXEZnJRzDT93wo2GmEH346EmIgMPXAa13LmvvDYr21ZU1Xb/+nkGhlbU1jY5DmUwZHLh586YnYlwWyMIS6Zhmpid05eKKUsmIG8aEGTQ9+zLYsDOdscM2oBsmWCECLqnRsXGVyhU9W9+w2RkNH3uOJg6aP7Q3T2lTaW3vbJt+Ozs364YBp2CYGBQYpslHpNPTYxdH87MzphOyF84KpwYgDg8OguSiK21u7ujkuOzp8IQbnBEX93zvLODK1KxfJ8wLAAimn9MzUwZraF7Zh7dv3w6ynnTaZqJcbmQHP3r0SOfPX3RjSbMdkPa2To4OtLK05H8P+ePo+pLa2Ni04RMeBkxE/uAP/jAU18R+VjHxDDQ4ZBo2HIMiDt81wqSENdA1Cn/p8kVPIXd2dpVMRt0MPH26GcCJNBF1LRecEHSYhnL+4JQ9Pj7m5nxxYcGyENyZYUmwnkgcGEza0T6fP3/OhofZNBo/SjCchjsuQCgEoAIDgmH0GO209OEH75MppTRRe0MZxxXi+8DXBuMqeUqPLGX34MifO1TKoFOkmWIagcaRFIdAWQ4lCGAi0wRkAYGVw+tLxPFrqfvZ2j/AhUkrGKR1WEc0PkycoHSTykIxnQpO2xjIulgJFEtPsTs0qoGSylQDMCM4V6dUKNSVzcRMbyWZhrMArS7RbuiGMckCMO60Gv7N+yYxAw1lJI7+OqNnm/vaPzwzQJRKomEOdO7piRF1m1XNTI072Ybz9831ls7qbZ1fHlOrfKBkPO1J/527Gxofyev8uTmdu7ikXqSpZoP0lIK2t49VYXKJ7pocZwAuTA2JSLWxHy7bjY8iAbmDiBzc39o3sJIYzqrYauu40tZ+gTizYPbGWZ/LJ3T+3LxWlmZsisjnlc1n7bnBmTc9Na9Go6Pjo1N9cPtDM6143lBfR8aGDf5hpMUemRid1OazXTeGwyNDyuZSjjSFjUFq0MH+sTLpvNc8rAe0rE5A6bV9L81MT9srBABteXHB2nF6UmKKkRQgA5ieHNOH9+9qc3NLhwcFxWMNjY+MKj+c1dLigl568UVT+VPJjO9EGh7WBUZZ6LcPj3adSMNBgy6Z94j6NUS1yefXzt6eTTsdiceUvl/8UjuzlqEuw/iDys7rJx8ddgBFcmBKMrGWAUqDjRh+DeeVzaQMAlOAUwCfnRVcF1GDQCH33uuD7XwR97aZjsmkzp1b9f2+tb1n80bkGZOT87p396EePnimVz7xikGVoSzxa2OaGB/ys8qls85Jb3fqOjw6cBPy+NGGHjx8qm7f1HZpdU75PPsO07kjHR1istewWo3kMib3vP7c8IhOKzXtHWCk27VfAV/Anc+e4TPkPOfOrViqxZUYMfMugzmhWW3cqzz+UBNxR1M32TulUVEsEVUbjUKo+s2mYr0gv8RvA6AXKR96dNOvaSppI0kzYWoOow1pkeuc0OADSiKz4TkCcMCKZP3zjLvtStBRAz7DVmAQQgRbJqVOrW7vA9YjwFWP/4WxlIj5PmGaDYhhT5/RrDKpuGWFE6PDBqnYX5w3wbw5olwmp+2NfVVqZY1N5DUxNa5KrWLmAecVIBv3ILISIofHx8a0urLqBJBnT56YdceZOTo27GQMWCk1GunhYdc3JHQxYNnb3dfjR89cNy8ur3nNUh/4LitXtb8f0qEAUvJDw7r2/POanpzWzMyc/ztnKc8eSSCN+9b2pmZmpjU6PKJKsezfrBMGBUhvkLntHuxod39H+1tbSkUi+is//mV97rOft9s8Z1wmmdX01LSTsmBr4Ns0Mjbq+hQWYgVpUTJmXw72CJN8ABFYnpzhTNthHfBZUQ8XTk919+5t3b5zVw/Xn1lWMDYxpv29HdcoDAKopxjoEFHOYA7Z6BtvvumBDk0rrx+wh//uxKVGVScHm4p0qrp4cUU/+3M/remxUT28dUN3b9zQcHZUo5PLerRzqm/dvKsyUbj4sDhePGq5c6dRVLd6rJmRtH7nN76qqxfP+y6//v5N3bh5W0sra/rVX/+aE7C4W3iNlqyQ1NWnTQ+GbgGoCuAWgHUTDwsPKcLwj1/c65wRAzP1AUNgwPLl7OIstMFw+Bv9RDb8YmAOBunGoM4PZoQheYo9MQAGkBfDMoGRCXNyIFumRg7DS4wjQ9MO+5QeK1iiBDkOwz73hE2GT2n3HQOPMsub+2yBH0xcGPRFg/c0YAzwMwaSaU6Ihct/zhT4WKIiX//vfrdn1+qhITfiIEtMEJhqbW2ta31jU/FUxqBApRnX081j4aXEBN0fcDfmrOpsUlpdHtKVi7MazhItB01yyDQ9CuvhUQ7ArDVDLDQ7+6NrSeKI3tLxScEUZuinFIEUYjQlwUQvbCjrwx3xF/MByOFAoYX78MMH990wv/LKK24aOGS5kAAebNLXIyN52AcsDT278vTkWHs7O/YiWJhf1NraBbW7EUcC4VTLRcwGtEaKBR3FEDAUu/yMgQ8DzXmIDgmGbwPabIgEZEodfBFMP+wbCwbTwUAXCmZGGA4OKDYdf72fQ5zNGfc0YDBxo7C022mfXsvnwKSZy9aygVigbzlWxwdIyAYFpaR5GmSoWkcbI7+7HqaiPWjBgUqEwUy1VNK/+v3/Q//mD/+lStWC0vm8uvGMDgp1FavBmTyewW18xA13rXKikUxCn7h4Tj/9hR9WvlPR5t33dLy7qXq3p22cUKfz+sJf/An1okm9+/5t/dnr72hiZkGJJD836Z+bw7k5n3ec03B+tG/MGNGzZ0+lOO7KQdvmphqAhYIN/4ZoyAJn8oXhEWCX85VTSU2NT3gayGcJ1e/+3bvWkEKf50Jj/RPNkh8bNVXzrXfetpZvcmZCzzYeW+P/wnPXtDS7oFLhTPFo3Kg8e2d5aaV/iabspYEekoa+1qqqXAtRfpmhtA6ODrS+wTSr5J974cJFT61tcjmSdywXBRoTOjwy+Pn7h/suZq1LJTmghGN/0bpvXJWJ2aKxvnxpTWvL86pVSmZ/OJ82QhJP0eAGYAjGfOw76Pc2YSSDvc8S4llY195v5gdgEs93bW3NFGcYElwinswk4n5NFIysPda9C+LTU40QT9RkclE3oEA6Aw3e7Mycm3A+44ODU5sHzc5NWi7BOoStMzI2pompWRfkvDZ+FgWY881hzNh0r61nz555WkBBFSZPMQN7W9vbWl0lYrJnNgHRPkw3MC5jAkkBjXQC/wH/3Q5glqwVxDvh9W+/ofX1Des7if/yxM2Gg65x1cHv1OydiCfLmaFwaVKcRXoxFY5P1GhWPLU9q9AgNoNsxLpC2ZX+pRcv69rVy7p3/65pl6w99hxFP5FO/DzOHns29OPizp07r+XlJadeMCXjvVCgMXlC98pEC4NGJkvzM9NqVMs62t3S4/t3tTo/b/dvYvNwgaepo5jh3KGeITFhdDTvzxFTOcty0O06cjYkzzI9AOyiwLCXAMAQk7DTM8fl8c8bGyfK52Nmz1BUo8Edzg/Z8HL/YMeMFsABCnSaEE/7I4DDaY0Mj/gMQurBv/sM7ZsTIdFBzsD9xGQWjX+rGdFwPu3pmvO0myFxIzeCUWyIeEJ2gkdGp4nGP61YvKd4KqHh0Sk9fLKlbi+hegv2Vs+u25XSmRKRrnJMT3tt+wrQJPDrxklcW4c1LU7HNJzqmB23ML+mk0Jbjx4+0eRkVgvLk7p8dU3F0qHBw2qlq3az671DQ3MEu6rZ0VAW4C1pcA76rwFivDLSaVPBMwn8dWqK59IqICNpdHVQaOvwuOH4Qvbp+GhWL7xwUbOz4zZEBADEw4DJPkDfyMi4U3Lee/eWI4BhMpXKpCUwAW/oueeuhiQWZD/ZYXVboelClpAfpnEB1KMRjqpcwnNgyJKGIBlKOvIUUzaYRJy/7LWXXnjR4DD+IpViyWsNAGz9KY3RngqFoiqVrmamE7p4bkXPXb5smQBg4fj4hCVaY6MTboAAEtmrMI2IGzwpHNj1/bhwpEQ6qaPCsZtjgH/ur/3jY0+/Hzx85PdardR85tGgM7nlvcdNWCHmlgIbOU/E0ZNLi7NmGrEPYazQ9AAy0ASxuCi+OQZ4Hux1zkqYHYALfHaciZyH3MkU+YC+7AeGIVC5STYipx1GJNGRPaUsC2g2Irp06aqODo9CfGyUszSumelxrS0uaXv9qRYXJ5XNAGTmzfi4efN+SAdMxnVWbuj8uXHNTE8pHonr+PBUe7sF7e9jaodfQFSj45OamJ7R42fraiH3OCmaTUNMYRwAJkEeessyz1677c/Tuv8+05Akg4GcoMYEEU8KPJ7UVYfJvE1Du4Gyzn3Cg/WwgPSSENkczAnRzDGZjQcTRgPXsKZaQcZEhjt7sFxVou/KLnp9s46QmMqsJBiNpl13gwliMFgjRrauDgA/B6xd2AOoQZ3Ha+GMQFYBSA9zxEy7OM1T1FIgjGDrlZDgBKMQYIjfTOczqSE9efhUxycnmpwe1+LyghN/AGsAGfgNy8CGl0n8XhJaXFw00+Hk8MjrAkRlZWXJAOkx/gRnp5bVUpPCjsQDaWtzxyAVjFQa3vHJKV26eFHvvPOetnd2fV8BXHOX1uvovzHXzGhyctp1LrR7agiGGI8fP9LB/p6mJsb1iU98QsuLAOIAS0/ckAOWAG5hTj07O62d7S2nzNBsf+mLX9Knf+jTmp2atScS+5KpuGWSAEKdtp+9P5eodFKr2MzZnzc1eavte35rY9PPYn5+XjPTMx5WAKBTKwBInVXKevDkkfb2dgxgbG1tmumLjACGHHc9MgLqFQNGrZZTx1zHNduWm7HXIhhI188U7TV08dKqvvYbX9PIUErP7t/R3ZsfaG31sk6rcf2LP35dW0RBQmuPhUhxT8Pxq+3W1KsXNJKK6Hd+89e0trRgH6zr776v92/e1qUrz+mXfuVXtLi47N6DesHPJNBcXFeZmYk81eliIcKPBDfW6AAMcB9jrw08x2D2DYcBaF9mx9oOyWi8Te7YsNeo4YMEue8ERBJBP42A3oCfZ9mskyKQxwTvK34O9Q/fMzAE+6bkfe8Wfp7ZA/ZNS1tqG5g1eJaRUhakAMEvIbSwTjnoRwwOWAGDZIQwmAwG6SFlLTCkBzIC/h6AE/87d/Hix7In/g+eKfD1/+Y/7TFl4UOiIeADh07PFOHoaF97+weKYVAUSevorKHNnYIqtU4/75wV4tASDaWkteW8Ll+YU6RL1nxdq8vnXKgTt8UBCCpqPS9gANFqGfKRMdgKGhdoQxxug8XPoh5Mv619679O/twaV5Bux8o19O6779gY8fLly6ZwVypouON2zaTh4hIAnWXxUuzSUJAjvLO56cJxcWFJK6sXTLVrYSaWDJmwUOmg5XCZ+TLqo9tsEAoAig6o1Exj+X5swDDVSnlDDBIEgnNs0PoHan/YbMGhMxiHBIAgfBZudtuBzuk4OLRcPlyCSSA/h68JKQ4BeQQUMIXHziL9A5oL/qMIkaDBD5omUgbwKYiriat/HnowsxfPA4LLd62q1//0/9Y//If/k+rtkvV8hUpLLWVUZsCO7iwB5S7rIjCT7mo0E9dX/vJP6MuvvaSjB7d0/53XVSocKprOa7tcVDOX0E/+0i8qkcrozbff05995z01u2QeDxvEAVXm0rhy6ZLpo/ncsOq1po4OT5w4UG2Ulc1ljIaHQz3lCcdILi+1uZBIdei4wQTgGJuY8KR5iIIA6mKnozt37pgqiqnd2Pi4nn/hBQMDfC2TfOhw/9e/+Jd647tv6tonrmljb9NTrk+9+pomMHNLpOwgT7PCL5gWmN3h7gswwW8a90gqrkgy4uYIdsPO7raNu/Aw4MBlCkcDC0JOegbFPY1ZsRjc8x89eaTTUtFA1iDexRORDhdyXNFIkA5MTIxoZXleY0xye+Ez5v2xDGjMaT4AGEDhOez3D4+cBMJ/gwGDqSNNIM0C69lSE4z9GnVTetEy4gjOxUZjyhqzkVQM0I1C+sQO/7AvKPKJyuMcIeJza2vbEyGakZF8MIE8Pj7R8eGJL5/RMQCZbGAq5Id14dJlLSyueCJk8KQNYHisaJyc5pS1tuOTk3YIt9lVT7p7954NSlfX1rxH2Ss8Vy5L3gsmY4BFxbMzTwgBBNiXwSwyUPA4+7jk7937UA8fPNLG032FyN0A+JkyG+t77bXl8wESQTzR0+jwsAsoIt4ARY6Pt5Uayujay5/S2++8p2KxIPjX5FxPjA9raWnO/gAkTGRzQ2EaVG1ofQOmwIlfD9MI9gH7nMgrgBnyo90AU4z3MFac9CSd5w8Q4zhVYpHSKY1Dve529I1/+0duzkZyOXu/8Dnzd6Bv8n1oRNlzNFGcpbjXW1Zjl3wmy6yntGM0T45PfNZZ259JuYmvtRpqdoNxVvAwaahUqfn8t/FYhuYo6QZpcoJGL6qHH95zQ4XxFY2fmwqfYxEDHUy3+O/IbtivnI00azwYzPloejGMxGEflhB4lJMUaDQwvxoKRoV8/vwcGGU0LdQ49VZdQ/kxHRfKTivo9WKOyBwi4xy9NmZumZQqpYYuXphz4cxauVNI6LTe1HMX5lQ62laORiA7qsmpJd26eV97eyVNz6U1tzisc+dnlYFB0QKwHJzfVW1s7FBSG4QGHHCaQgdAaTIA8kyriSZss64SGp0eVysW09OdA23ulVUo0vzITeMLL15SIk56CQaBee+5Q87ZBPppHLyHrTs/OuT193Tn1lPNLU743GGP478xSK0BLKyUqsEvgtDPTkNx3OpdaCbsH7C1tatclrxtJCRp5mD+GstrhFyJYr1no7WFuXnNzeA/MGRQ5a3vvuHmi9hAIgTZNy9cvapPvfqqzq2d8zNgX5Kqkk7iITTkeFqmxXt7u+p0KTLbunMX/5kxtbtNbe/t6ahQcBQokcmW6ngdyCAyMZs0mL0Ojv413xUR/LRixKQOeX3Q7CDhoMjnDIY5Be1/aXXFEYzc/9ydnB1M85l68hlxNgNewV6kyIc1E0DGYNjMaza9OYODOkbLU6aCZ3NI7dJ6trGn69fv6vS0p099+tOue0h4OT0LgCJgSyoa0+lRSVPjMV27dsGRhgA0d24/0M7evuvzrZ0zjQxLr75yRclYwnGnrFWkBCcnOLVLI6N5R8HlYA9hSNbraPfgVNVGU9kcpnpxdUUUX9zMF85wAEAAInT4jiHs1x/sfRo+knSCj04Y1jixpd/U2Ji0FZJHgq45MOrajXqg/aeSZpW1+wkA9i0ASKBRQJtdb0pxBj5R9Ty0gGXVU3poyEZ1GACXT081PDHi18g5SOIJjQi1kZpIxwJbIdjCBLNJPsvhoaRmZ6e0vr7ltAbOBJgs+aGsCkcFjY1klRtCztrS5NSUmyQiAfHG2tna8fl0eLSvufk5ywHHJ8a1sLTg1zEY9lATAvQjC+MOPto/cMxykJoQZTjs85pfyHN5FjTzmCvDPtnb23MNhp/VK6++5nV08+YtPXu6runpWdcaAHDbO/t6+mzPIFMeL6dk2ut9cX5a9WpJ5VNAOWk4A+A9qfMXLzq+cfXCRd37EPnnoS+z1ZUVmxMzlANDARg/2NvTj3zxS/qLX/5xzU5Pq9NsWc4zqLkdiZgkorZlOcfG0a7eePttn/28ft4HU+vAQsWIOqPTk4LfO34GRJLyvl546UVHP69vPHP988673zPgZuPtZFr7B0fuM4ZHx3X+wnnXHPjQ1MpV1174HPCME2orEcEQsaHxiRH99u/8lpbnpnTje9/V04dPNDGxpHc+2NQHj3dVaDVUtKS05/uS79mqV9SuFRXvVjQ9ktavfuVn9fIL1/Ts8WPdv3df7777vpZWz+mrv/41La+s+GyCPUd9iWzAcua+bABQYGC26Nq0Lz/jjuN9DSKWB8108JcivSx49gCUcY9aXpeiX4ItEEz8bDZOBwIQxtc52afn/UpNP4gLDDT9QF8YxCtbyw/BsT/dp5ZjODvwQTCYACjQxvspMP0sa3ZPQZ2HHJXPHQAvDBoHcgHWPxKTwAQIrIbBzwlS5jCM42W5jo1x3kQ1d/HCn4MC/38iEP+uP+vv/Ve/7TUEIspmBiWmiOWDpiDaPzxACalIIqfN3YITCGrN0NAGxxlKgq6GsxEtzee0ujSqWK/tAiJMUNGQ5n2Qoi2jWXakhadhHBhMVQM1xVvC5huBAcClwsFsdL9S9YUPRdgNtNFiFj6NQVdPHj90YfTFL37RBwk0fwx++F/cpe0WmwtRgEzLAQK4vKA18xpnZ+Y1MT2nRDqnk7OKxiZDvno+EyZ2Ics8OO/6IoSuw5R5qE/bb0CzRTMbc3FAwTCgy3BR83X8u5MPTM1BOxQQxODUGTYsm5l/Z4oa3ltA3My77jdqg43OwcxlFFIJYAcEB2DouUGSEKZcA2PDwUa2oRUxQz3+TsyyjWBehPUOgD762pgi3Y6++51v6etf/7uq1AvKUoEkhhxLib9EOxLX1OyiatWO6nacllZmRvXlT39SLy3PauPm2yrtPLbmMDM6o7c/fKDuWE4//2u/rMmZGb3x3Xf0B3/0Zzort5TNobkj4mdCiWhMFy6c8wSdKfNp4cxTaeuTEoFySFPDocWEkQnm1MSkRnMjOj44MsBjB9VeKCYoSA92Nw1W8d4vnD9v5JpCloPdBkVGoXOO6yGyiInE7//rf607D++rUD3T9taGpscn9MrzL3i6EZojuXHl+Vqnns44N5rMcntIoIXvdRxJxGSBJgqDn/MXLriwOzsrGhiAFVMoHIXipt3UnfsP3dAAgqC/Zu3D6gjRMKRctMJApMuEB5fxSecnT46POUUD+i5TUhzdoZqTQsB7g1rLyBtwDRowlyJgVvmUaKxU8A6o1by+Wa9cuFD6WUs0ZTRkoRjAWR6tZjDbBL1nUsl5QdMJwMS6JTqSZUsRQ8OMCRcgBIUlFxqFGnR16IM4dQPIzC0s69rzL9rTg+MFfSRMAuL3uHDJNeaZDTRzvCaKYJ4PhQNTfjSRFK2Di9cXLNE6yDT6oACNEfsbtguSFYotGjOYH9ev3/DUjXUNMJBOA4JgshSK3Wazq2YJxgrRjyNaWpw3xXRlaVV7O1t69PC2lteWVe5EdPPWXXWhKXIZx3paWZkxRZioScAOPtPCKa+lrCMSEGxUhU5RToIhSQBjNCjaFJYDpJ6GfmlxUceHh7p5431/7sE3JernhI796uXLBk5f//brBs6QAvD8B7GS5TLnI4UDxnghf5rmHfdt1pDlUA1M/sg0j6twcurPF9ABI8BGq656O2jy+bk0l5yJMDn4fK1TRmfJ8RaVZqYwGmyHhIworIu6QYIBKyWYGeLKD8U4TGV5HfYTwLOFogpWCbZszbY/K7xruAs4H5CzEBva7tMUSyWolySHpEJEV5YM7YhBXxRSFIbtVk/VctMFE80H/S7RnpMTY07uwLyP/f3BblvldlOffPGqdp8+UpepYCajMVzsexHdub0d8uoz0tJSTkuLExrN5X2fclc45k3shdOP3KNhO+3tHmtmBhf5nD9vCuu4WO9Fjc9OKJJO6bhY1d5xVZu7FdVqFJcRLSxManl5zu8Jl/HNjQ3riJnAcfZxT64/23IjQewmUnHkS0yFkcvQqMLiC2a/ceXyePwwBd/33uL84fNHnsH3GjSG6H5xjgeYBKSGlQQDiHWCVwtrDKPCsZFR/ciXvqBC4VhvfOfbevLkof95anrMQM3s1JQ+9clP+RxmkkjtYSM7tO5IVgasQPZBraRylf2Ih0NdRyd4qkj7R8faPzxxQkeShI5KTROTszYgRTZB4cxZbKkN9OVkWAMrS8u+d7kzFhcW+5T4iL8GAJaGkPvl4OjQ7AG7vReC1w2fE8U+zQ9ri8+Vc9L3fRemwgNrvklAuHr1itcPdzp7PZvLaWJi2oaU6+v72to+Ubnc1tT0nCVEtUZVpeqZWTiJSFSV4pnadYyA47p6aUWvvfKq74zvvPGm6xkAQxJnRvM5LS/OqmG5WNN7oFyuaXP7TJVyVxPTGQP/mVxWswvzIWJ6n2dH/HRDmdyEUqS41Gpu1gCkeP2AID3oy24kpCRRjtb5N50GxTqzPKsb0jscAdk3EQxSg0gAEFqwpTBwDgML6i4Ao5deumbp25tvv6W9nQPvP3sHwBSgGTEKG0B3u9k7NjHqO4e6DsA7uA+bkmDALUJNaLNnrrqQyEQ0X7vdcFQ2DBgz2yJ8diGtB7PHNMa8gJzVimtVZ8a325a1MZhA17+1ueG6dGlpKURPp5K6fOWSGx2ifP26SBOpVvXcc9c8JIJdwf0CaM2aHjjHs56osdl7Hni1mgaa+ExPCgWlszm99toPGWjb2993A873QFaH8WV+eFR/+mev6wSkMBJiIvEw6JBIw9AgIk1SG+EJEk84DnBybkFXXvqEPnzyRO9cv6HP/PBnfC+sLS3r8LigUrNl8P5wf8+x5AB3X/jc5zQ3M+3nWi6W/HpOjk68X/m+pC492l73wI2YReQqQ/lh15GYXwL4mOLeatu42sOHPoh29fJVXXv+muszTM23tje0u7utI/b1waHXMCwPhpY8W+SEMKgcIzoEOy0VPAw6gEEVdds1La8s6D/6j39TvUZFGw8/1OMPH+us1NX6UUcbJ3VVO22l80M6OS0beGAdEO/brhdtNjgU7+irv/BT+rEvfU7PHj3S9evXdfPGTcdm/+pf+w1dfe7aR34CZhl4kh/rx/wG34ePKPJM932PhRp/EN9nvykAfFI/PLkPzGfOpMFw0E17f9IehqSUv06PD8PEvnR2EIvooWBfmsCXBtlj0PDTHwyGkbwOp7n1gg8BTACepxPHYAiSFkSbwy2LNwgUSYML3KUhYpKvSAAAIABJREFUshXJ28AfACA5vL4A7jsNwZ5ooY8b+A64XfT/6xtoRmOav/TnTIGPJSrye//j3+zRdHCoDQ506Ph2wK6UHB3U6UV1WmnpqFDX7lFZzTYHc5jIIh+gXR4eimhxbkiTY3FPSeamZ+0PgPkJjc3K6oobajYSlFiYAjbsSODUHaaUFPsDnbsXG47tNmaLuViiYEaz7YVmfjE6GgrQnp48eeRp5ZUrV5TJogmE3s/UgKlDWuVqoBlD66aYg9bMoc30i/tkaWlFmaFhKZZWPJ1zRjgjG0+PMKrr5+Cinw0aHJ5WaFB5LYABPxgtwuFOAzWgMAYk8PsupIAM/BocAoODhGKLzYxJzGB6BijC1DDobQP6Fw6T4FPAwuJwQIPE5uXnsjkxT+LrfjCX2bpIvAkoPkEK+yhgsUy0YdQaTWeicil3e3rzjW/pn/3Tf6CD420trCxr7dI13X24qQ/urasVwasB1HTIRbI6Z7q8Mquf/dEvKtsoavPG26rur3uCnRye0Qeb29rrtPSTv/QzWjm3qlt3PtQf/8kbKla6iiVyGp+Y1WmhaB0meuvAWjnpo44ha5rPgkaQjx8nWA40qPxo+wEFkJTQMOArAaDFZcUzgCr63KULpvUBBnA5YZTGOmBdQvHDZBA6H+g3WksKwz/+02/qxr0P9MGtm6oVi7py4aKef+45G8lxOEK/rdZrpv1BiJydmgmeS4qaDlnFq6NZ1+j4iNkNFJoUDtBJabQAEzDEshsykXutps6IEGp3NDUzqemZaT168NgmZrAgQMmZJKGD63WbGhvNaXV5QYuLc57Mg8YfHex7jRwdHjgGbQYTPEyrQHhjNAzjNu3b3t11Ad+sVnV2cuJ9CcjB5UUDweujYKEpopnh+1C8mLUSi/pr2dtcJlwEzsF1NBefVdM6Y4z3+H2wf+Q97BhBzG3sNk1EaMT6Ri77Z5vbyo+MaHZuUecuXPB5wOJmz2JCNTrOa2Y60vLUnP3B/uK9ceFgEAULYZw892owy3FqSaEQpoWdjo2hKOAHlxV/nwKfghb3/L29Az148FCNBvF0GNp1NDKedfOPTjzIplI62j1VLIWuL+487MX5Rc1Mzuj4cF+V8rGK1ZIq3YiOCyUN5fBKITqz5bMIwz2aTieD2IQUQLaoZ+tbNuPiQEoSCxiLampiQitLCz4HAU45u7jAATUx4uQM23j21F+L2zSfBTRXJj8vvvCS/RNef/0NlYtQx/EfCL4G8fBjvOdZsHYyoYAmuq/btZ+CjcCs4QyUP4zqMDwEEOAAZOrLmqKhDKAkzQhF91A4r5tNn1v4I5COQSwkaxxn+iz+FzF2SZigsM4A2jzt6wHqYgBFUY93CNNJmuuuhodzBqiY8sajCTMSmFTak4BpcDym4wJ52DAP4vZCmBwf9WffblU1MpYP8WbRpDJZIhDPzPKplBsaziUtSYB+CzjCVIpnws9dP4qp3O5oeWZUaXwDqkTztjUxPWnKK+aZj9ePVCrDYOjp/NqQlhdGlUz0p6l9/qQLOgwd8/kwWbbxY8KSCdgvXTLahTFUWrmJnDIjeZ2Ua3rwdE/rWyXtH9aUz2OYOqPZuQlNTrGeiSol9qypWiN4AzEt531Bpb9z54HrQ4zymg1MZLkXg+s+LJGx8WFNTEG1P7N2mHvB5lMwxmBi4GLNa0wHs0fOTv6dO5wGBo8WTHofPXhknwAo1ACvzz93VTduvKc7t284OYCGLJ/P+nyfGJ3Q4vyy9cqccTR4NDa89gDSpf16UumENtYp7I/NYjg+Lvhex3S20eqoVK3bQTyZHXKayVBuVM/W1+2tQqMXWCJxM2lOywXNzk1begOIwf4hwpbJH2cSZxBnzfDomP1laGpYe0g8ADLwR2GdYkBGUY9PDF4g+3t7Icq5eGovFthVnCkY2C6vrRoY2N3d6qd18CyHtLZ21XGD33njPeXyY0qks44cbLRqBvULJwXlM1nVS0XF1NHU+LC+8PnP+Az55je/rWYzTMlhmextH+vVl5aVzcAgLLvxLiIzIo45ldHO7qGOT4nnxTgyrmqDCFMYcR7vu6lPpIc0M4tRa6APs05r9YaNUvHhsH2UjfwASmP+7SaA4j8Wt4TEbEokSZ54BgNlvsYJI3hCYVDXj2cezud05dJ5jY8P693r72p7e9c/1/UcxpbQHELMgX++vQNwR7cRW9fmqDYVNEoa8uIBQIkMJAIX4Az5BKA4z79eq5jRCsuGFCuM/wAkAWDO8BeKR0UCFcAObxcGIXJCQAg+e5IQOGOQBbEngkGo7CcQvG8yjo7FeO7o5FgTk5MG0/Z2doPcp88GIFKVQQdUeu5YzkOAUmruRr1qUABADtkHMgLA4K2tLdfSAOWA2LAqKjWMNXdcO3/vnZsqlioGKSbHh5WKSrl4XGPpjOYnJgxEJDJZ5Wem9XT/UDfuf+gowBeef1HzU3OKd6Wdg0Mdlytm7HE3txpVVc5O/Vyev3JVWfxY2l1dOHfO8cxbG1s6OjzWzNycTstn+uDeHU1MT1vSwyAGEGJzd0dlzGOJyqvVzVBDOkYNh6fO5Oi4zxLO2uefv4qHqoEapAcf3L6jBiwrtP/Ef1P/0mTCLhwfc1w4534P+U5CSkbaOtzf0dzspH73d/+G8qmYnt67o/ffuaFKI6G9clJbpy1V2zDbuqrUGk4Zw5MHUCDSJbbxTAnV9ZWf+Ql97tOv6XhvV9ffe1e3P7ij1bUL+pVf/ZpBAdgr3GmmzGNYHqVW5S4NyR0D3T4MSPoZ6qKBvn5glE7dwT/7Xv2I0h9SxgYR5YNhnl18zKajZwgm7Ow7hmHBvwdZHv89/F2TZJDP9NPL7G2AKXc/ijs068EXyhJbhjv8XNgGqZRB/Y/MQPvRgoOm3kdBoAP4XuDnhfdBL2EI4iMP0h8ERwZJbEHizOAzrqWrlz+WPfG/60D9/4uv+1g+gL//t/5Gj6kSzaRjfNAUtxqeBkBnw+W3Um/qpFjXSamlvaOKqrWghzf1XXFPlGEKnF8bVz7b0fhwTuMjxOxEjbBiurWwMK/hkaAPpyinGYPiyMbioHPeeD0gUIOJNq8jUGeCmzUHxCBNgNxsEOeg12nq8aMHno5eu3bNen8jV4o6axVUGyqqm+FGQ/nhvAtrLigucRYqjcjw6IQy+TGDHo02ulRQZNyAoagxDYu7IQkbD3olHgPBhZtn6Im971kmvpiMBJOyAerHhROYASH3c7BpBxuW98174ftAqwvT0KAlB/EeIH4BTAhMikHsCBSmoWwwnAobNwAO9kMgwgegwD+3P8X+f+t83ByEya/zUJttpeJx3b9zQ1//+t/R5vZjnb9ySS9/8jO6efeJXn/rlvYLOF5PKhJJa3w4r7F8RC9dWtbnXris4rMPtXv7ulQ50TAGd42IHp2c6iQW00/91Z/W5PSEnm7s6Q//6NuqNCKamFkWxAYy5NFPVislK54pJEx5bjV9+FGUABhx+cL4wB+AS5oDbm0ZZ9qGykUmvlVH34xOjOv8+fO6dH7VU1eKEQ5Bngs0uLzTE+I+CLd3doxQ04ATkUjc20m5qIPTE/3hH/6BHt69p9F8Xs9dvqS1c2vaP9pXHT1bp62trQ2v6aWFBb9fqOhKDvnyIo6xcFawMzbFGh4BoNzEl/G++JymJiesw6c9G5+fd4F58dJFXbx4Ud/4xp+EWMp6Q1WKPdYHxk7NqkGrixfW3MwxdVtdXVGjFkAK9sP46KgWFubcJDJFdJwTUZ9DeZ2cnSqTTCtDA9DtudnC/I/LaG4O+m/ez5rFirs2a54JO+uJSRWmQRgnUdyg+2ef8NxZY9BlYQhA46XZJsub/HTYKTQUFGTQKSkYYETwGWxs7Xrhjk9Mau3CBc0tLLiJrzdreraxrouXLjnzmMkJnzvFJrTGsG/aBojYm4BEA1CAfQBQgAaRRgAaPgwKmo6BhwcgB5/X/fsf2ifC8Yn+3XRzOzKSc+44TItqraniWU2NateFSiIR8boaGx51HBXO37FoQ0tryzqo1vTg8RNTUudmcXQORk0URePjoxoeGbEb+lBuRMUSjuUYUkUU7RGt2db5tZVgkEeKgmDRjOvw6LhvbNnx/qRgJcIMzwSK30xuyMALGlQMG9fOXdCtW3e0s8u0qasuz79vRGkTxGTcCQ8NzhoKYkBP/EVgQjU4AxmhB9mEz0D+DtP4NjrBtoYyTOGaLmBNG45CXc974sS/syYSfVNEqLrWi+dTSse7yiY4V8M5BTuAc9DzDdgFSB1IK8DQqtfpuyin/CzYG5TziShOzDQduJHDgMEFnyg54hbD+QwtnjUCoBaPdZVMRe0Xk0pncR5zk8m+BZRjaseZw89jMkkKSAmjwVhcHz6uK5LKamkmr1i3pFSsq72DM3sULCzMevrS7MT0bONI9XLDU6v56ZiWlycU4/v2taLBYIqoQu6g6keMsjCdL9rcK9IG7BpVU031oFQkMwZi9w6q2juomEI/Mzum2fkpZXNJnZxCoYchhsa97Ul7aFpiNsPrtHp69PipGQIAFj7f++ao09MzWlmbV7NTCi7hJUAWk659rgLUDOUwmOK+xC8iSLygd9MIWVK0suxG/vGjx/ZuuXzhkgHGsZFh3bv7gb739huO0Nzb37Jkwg1ANKmJsRmD+PhUsAbsk9PlzAf0bmt7e0vlypl29zZ0cnpgDTF36JXLzzvWlHN0/+hIOaQy+AZUKjo5hVXV0PT0sME0JFQ4oRMzx9l77tw5A8c87xT+QN2u9dzIzcyiIUcdYJ2o217PABt3C0ZyAUiPmwmA9AfKN1Nn9iD3MCDPwf6+73+kELFkQlNzczbCPD4+CFGBliNG9Mkf+pzeu35f3379HUWiKU+G8eYAhMLgzokkc/M6PTzSCMki1aLOn1/U6cmh9dfsQ/VimsFUuYNTf8lMnG6XJj6AZ7AN01kcz5s6K1ZVb8Z0Vuzq5KwepBZQ2GtE+2EyllAmFwBZ7lXqHM5v9lSoP2JmhYS9CSDdttkgkq4OrB/hbxMGCmYZOqGCc56BT7PPRCv7s6aZ4e9ivopxKmA54ISNhJEE9N1ObHxJRGGV9Ily8GahkUfO1Q3Gh459w0MkAUBY8zOGcTc0RMoBrzUSEkQaIdVhfGzY5wxn5cQEST0RSyZIJ0EGxmfKa4QhgJ8sdRjg6M7WpoEr1gznCfcg9QMeJ4BKSEO4V/EBICGH+wwQHUCaeg/QDIkHrDam80gK11ZX1GoAhnG+EbPd8TAOr6ixMdgqsDm7/X2Y9cQcSWyxXBEUtnKlrsnpOR0cHus7b76r45OyckNJZRIx5WJRzZDyFYkGNmU2o1g+r3ubW9ovlnTx6jUPkcZyo2rX6jounKmANwCvp9PW5NiIwaiNZ090fHCidAKm15RefuElvXDtBa0urxkAAiTDJPn3/+D3def+fdWZKGP+GY1o5+DArET7QECTb1FzYf6K6W5CSUCrRNL1SbEE2NfUpQvn7YHEQIGz+fjk1IMTj8gjEdcA/DM+FY4ZLZ4pityp11T57EQXzq/pb/zOb6lXL+vp3Tu6/r3rGptY0W4xrq1CU0elMx0Xi2Y/d83+5W5rqdMqq9sqKh1r6Se//Dn9xF/4nE6PD3Xz+nXduH5Di0tr+uqv/YYuA5BkcwZhAL+RrQXqfL9Z7kuBHbGJ3MEs42D8N0gM42up/ywVY7TYb+CDW39Y/QDH1EZITFirIdmAM7ntc4ZzmT1J7RMAB+7kIEumZwJk5l6mYafW4dzhtYT0jzBU5e9QUwMew9KyrNURoADHfRmze53wc/hF/0RNGHzKgr9B+N0H6/oSgoF8IIAHrFsoDgEwtH9CJKrFK38OCnwsQYF/9N//5z0mmTY463UccUWxzaIgN5tJK1qus0pdOwdFbe+XVCjSCA3oIDFFeh3lUhFdvTil6cmUxvI5JYg5agbK0bnz5PkiIVg0fXoQTcMUwxsLKkwypYp1rRSZeAWQJd+2eUtA1ZhGonmk6A7FCdMfmmUQVmhHvN7Lly8pnsBUCoo/jqzB+dS54RhxJZga5PqxGzHrp/gZ8wsrGh2f8eXMhUl0lSfsrXrQ8hBjCMUHtI1oMW802AShIWGqyuUx0NAZReu/l7AxQmVtqYb9BfqHRB/ZC818oI8P6LSh2Wl95GTMZehCu2/0xs+geOCS44DmkA8T0AACDAAWpokDpoLd7n2R8lpoNQB4QGSTwc0V+ifUJgwWG3WtP32kv/23/5b2Dta1cn5ZX/qxn9D9hzv6g3/7uk4qNSVy0OKGFe9F9eLFBf2FV69qIdvV1gfvqbS1rgjaxFhctUji/2HvzYIsP8/zvufsS3ef0/vePfuGGQyIHQQBECJIiiQImdookaZj+yJJlW+SVFJJVXzji1w4TlVipWxXxSmVLMeSLC+RJVImCIIASBAQAGLHDGaf3ve9T599S/2e7xyQlRvfqFy44LBY2LrP8v9//+973+d9Ft3G+Ks3o1/99a+YMr68uqsXX3pTW3sVzRw7q6OjirXgjmNEe58I2iMagwCWtJWKMcUeCJF/WSa4Q55iAMxA85y/O+cGgUIQBN8GbTPTyvWyzup2i+agRj/FoQ4qDxWNIh0K+6s/fU0HhUPn5c6ePBFoi+2mfvrTV61J532YyuEb0defM/DA5IFDHtdhJk+Yyh3hdo3nEg7M7aZNvXCWZxrUBWi62bAcrA88+IA3c+7p5ImTBkPYMNbW1nTz+k0VmIYzKWm31JNJKo9Wo83hGtFxzIVqFb8/IILdt5eX/Xk5mGjovQZxjYdmXcYQ4ucJFmP5IU/DMNaBtcAa5znBD4R7MDEx4WdvCLPGdvC/4M/d+bs6ONrXzMyU1lZXNDoatPqbm5groUutaX19y4c7zCJ0ul3pTK4v6yaeohUKYr4/5yi1YpF4o37d98ADntYQNcb1sjHT0KBz2jFrBMEKpk5Q4bj/6OOD1IdJIM8uByrX1BrHeogW5LPvbG+7wcbnZHNjy9eEtbC/j2QnTHZpgijOKEiJJyIbGUMsIugWFlZVLNVcDFDgMhEnkYJSOG4fh0M9/NlHdGVuTrfm5uz/gNcC5yKAAPsE+jyAzlKJqW6fpyLInWg+MASE8np8dkaVatnfjUKV55LGiOaE60xxzoSSvZtiIeRHJ9zQELOYtplrUhubO/5uyKrInHdRby8MzCarqgB+MEGG2kdRnwxFQKvWUAwdMnrAzr6LASifg+eTgjWfQ9dJs9lUD4aBefYDZE0NA0M8c0z5aNTYb9hXeP/+vqRG+jOmf7KPp+LElYXkDDu3QPfPsIfTlFQ0MjLkgpXfBajhXvI/mBtMv/neNB/skZUqdWnLXiTsJWiG8Uho1Fn3gEd9Bpj3dg9UrQWtI/tMV4rMeUCzMzI6EmjBtZpuLgHyJjU1mlO0VXKSxPbOnuotKZ1Nampy1LnslUpTq4sbirbrdsMeG+t1fJkLqSjTy6Qbds4v5CqcKUyA2LNZr4BX2QTrt1fxVEy7hUPlhyd0Z3FD27tlbe2WFEsm7Q8wPTuh7b0NM5EAH0MMFlFvxFwFBhRyrMJh0cykjY3wLCIzA4inGOS8IBJwdGwgxJGWiQJum/HBXsdzMTw86M9H88u95TpBF+czsi5mZgEFMEAtGDQlnhKjuqH+Ad25dctnSLWCDn9TvX1pPfbYI+rvH7a3A3sMzyp/AN2oO5CB8IyurC5rHWf0zRXfN9JpcvmMhgaITSU6saKF5SUXsTCMAF/4nEzpz5w5pSm030eH9g4BVAWQgl2W6+2zDICiHKoyEkb2SM4+PgNrl9fjGXE6jTO5WmZFMBmmWaYppDnE+4N952B/z/UH14izAJM3AKrRqQkzIRoecNRtFoep7sjItG7cXNCPX31TzUZM/UND9n5BegX7aGNt2WkYgHT53h4d7u+y2t0c09yyHxwclHX+3GmzeXZ3Npw+wzAxEmmZkUG86O7edjBbrZJrnzGTZWNzX9EEiUMRbe4WDZYcHknRdEp9+SFNTk4r3z9kSvnm9o5rFe4LTTFgBGcrz2i1BJgbVaVdtY9HdwhBfYfpGbprnnkmuoC4nEeeerJOAd447wAU00lHsiJfJIHFIkrOmHbbaVKw1La3YNHUvR+1oOLZ7DSwSPk8NEFQ/6lrxseGfCbtbmM0eujrAbvJYGa9ajAgQfILjW8sYqYHMh9kdhtr6xoeHQkDHUc7AtK2VStXtLWxaUZiTyZrhikDL0A37+PQ2nt7rTmHPQjbkFQFBl2wu2AY0BgjJ8CZn8916Z6LBu4B1UkqYlLOcIG6JZ3p8zMNQwF2Fs8UtQrDiwzsSIYKW7vY2LlWvXF7Tjduzod0iUhEuVRMZHwNEfU8MGgn/1K9rrsrq0rncjpx9rTPIEAt2CC87p4jyetmXiBhmxgbsQnm/Pxde81wNvEcHZuacTLUfRcvaXRoUIkoDLSa/s2/+/e6efeuWo53rquJzBNPn/1Dg0zsHUR5BoCZexHYrkgIMDdnTVDL33vvvWZIMH6H4ffRRx+aOQv7Ajkj4AhnFc8r3k3lowOlkzHVKyXHn/7Grz2r/mRMi9ev6tUXXyIjQMVKVMPTZ7RXj+rq3SXtFKqq4kZAwxvjPN5TpHmoWLOgb3ztaf3Gc7+q3c0Nvf7T1/Szt97RiVPnHEk4O3vcbGXAGfZJng17b2BISoSyh3CwbCqWe3B2AG5TabO32JScMy4SEsgMAVgyHYwUqbP8OhgRksjRMVrvsh45P2EJUuOx1oNvSzDW5b2pDWAKAaq7f+LM7Hw+3tvneodBEACDYPRuLy92cyQDsHJaDCRhAjD4DAaFnLFhaBiGncEDLQwgGTh0JTVudO1zBpMo/EyXmRkYA7B+Wr9MH/jEuvGvg3Pw1/ga//c//G/b1XpJcRzdqyWbsmHgVK/SyOBUXAGQtpHP3YV1rW4UHEdXbQTXbpoE52/HpbMnczp7ckL9xPSISBhQ+pgmJjHxyXmzwzSkhnFMKph88BCwUGlooWf5ELF7dNqbCIsQCizFCY67gR7PAVCyczALkKkyBjBEv6DjYwoUYsMwNEwphvkSIEKQrDkyKjh8JrSxsapqDS0SRiyjgUKTTKtQrHjyws976t/JE+WzYTJDodF17eyiPXyPrmkIC78bS+gCloOV4sL0Keh0OLoGcy+aXRpfvkytASof9c90jQltZNKJ4nGjb58BqEQtF8qBGRAM05yDShQUplEd11Aefpo7a3841GkKjGx2VmWEBz6pWCzkyAd0Gl1x1Vr6f/yP/5EWl29oeGxQX/36c5pf2NV/+N7L2kUT5/imvHoTWT189pi+8eRndHDnHS1++I6iJRxdm8G0MZ3Ucrmg1VZEz/72l0zf29mv6ocvvqWF5R0dO3HO94dmnM2F+JwB2CYdUAA0l3uWSfYZpS6wTls0KxhV4n+BQ3naxQfI+PT4ZCfyJ2mqGlNANspA0ax5EsCU/kNkAeWyLl285LXIxv36m2/q6sfXdP+DD+q+y5dsAPijH73oyc/E1LRe/vFPdPXjj5UfxLBs38WMJQrptCeNnmhRASTQoYdYOyYQAZ2l6Ux4ok+xeO36dbNozp0/56kEBWYvBdnmpt56803T9LgWzp5WU329aaUTMQ0NQP2NKtdLgTlkeiTgAq/FRg/AxvMb0GPZSAu9H4gtLIJujB1u+f02SIy58SYLmAkm2dgcNOSGO60ilbEGGe08U3VAlYXlOW3tbDpKsVw88lqGGWAQoAqg19La+qZRdezIAFe49lwDJr4wdjjcNrfIcsYsKWmvBWh3ly7fq4nJSTesXF+K2unZaVVbVa2h521H1Z8btNkQ1EQc3om7o8mFjsj0gsOTqTJUXCZWFHIUmxT1jFbt/FsomWKOYRC6epgJTF57e7OmD/ek45oc6beuHziw0Y5qa2ffeuDxiTE3YHs7+0rHU863Hx0edHFy7PQJ/fjNt9WKcQjXNTDQ5wYXgAgAkfejsWKfIlGLZ5fpMNPY4f6csmniyzJ206co5nMhpWFfYC9kTXPt5hYXNDk1aR3r6sqan2NAgcD4qmtv7yhQ+8koY/Zj1B4jq7SBDvY+wKpaue1oRwAUT1LtzEY2PbFPVUte2DcoQlyTQ0H0dK1XhUMo5HmNDg8p1tnLACiQl9BUMy06OERG0WfWCMVcvi/ta1s6LFunirynN5OwxhdJAU7lqXQwK2OCNjpGjCbaTQqruIsNZEIUm7VaiJSzBKCvRwV00umYCodM4plsJ/x+rRaxiDFLZngu8HEwGFgohiSOtgwywoBBf83153rw2h8uNjWMEVk67iQH6NvWujaZ0Ev5PFTfEVPWD3f31ZtJ6+hwzxKfXH+fBhw9GaY9mDJydtAwONaRIq5j8uhpUhtwJKnD4qGNb5PZvJZWd9VQ2rK2tc0tXX7wgsYmh3VUPvTkiL2T1AfMQ2n2+T5MuonapBHN5wYMFBGFGjLbQxoNuwqbPvsjE3wAgAy+JDbUK7spgOrJWewJKqwtm7wCurBHZDU2MenJ9MHBjsF/9hQglomRcWtfX3/tNRUP99VuImdI6tFHHlYO6VduMOhYcfEnWrdJERyorYChyCkAlYhIZA2kMkiUama9cN94JvjuXLN8P34VfCciMWtmBLCX4hCPpIrPXz6qmDkIvZ/i2Z4wh0iPuO8jdoHHa4XfBQCARcGZjafB1s66k2Awp2Vd06zMzMwaHGbfB7TdWF9zfCENHv9uaWVJPfleDyoAJDDI3NlFkhDVyOiUbt9d0quv/UztFlTyAQMORN/u72yqeLClOHccdhznMSklGIHZ1Aufi5ibe+j3TBRdF0TxM62bRcaZlcsj7Yuqpyel0tFB8HHheam3NDA0rnYkqY2dQ23vFbSxXdROoSzFkHOmlMr0WtIQjeP8H9HhIcMHJvwNJwOlYqTvlLw3V5tVJdIJN638oTmhdgpGz0zuE500paJBQCeQMO2vlpVJJTU+OaZis8FMAAAgAElEQVR7L99rickyTXA6q8WFAPxaR14qejhSr+LmHoo4m6bFQ5MDO4BGxl4pEaj6eU1PjhtAgV1n+VG9prHxUQMAML+gqSNbQ2qA3wNNivd+zHKHhy3j4AwxaxVZQ5V4vbIG8kEqM393XgUAHrMMSagKnjaAots72/YlwKv/zsKiBxHB1JB0JLwL4tpc2zSrlXQggI8w3AlGhk6AiqX97FLb5vN9lsEsLsx7PVrG12hqeXVdB0cln60HhSPdvD2vo3LTCVq1ct0JKdlEWrlsTiNDAFN1Gx3DgJo+NmN/jnKtZPDRE+JWRPu7B57etxsMvojdbmnvcP8Tednh/p6K+wfK9/TosYce1unZaY0P9fmazy8u6sOrH2t1Y0MFR4DWROTOPgxBsyOQAzE9r7sxhZkGNYzhDtsQzAl8wZB8YJQ7OTqqB+//jA1KX375RT9rxKn29uRVrcBsrrg2h6XImQ9T4IHLl/T1Z35Fx0eHtHHnpl75y++ptLutdDyhwZFpjZ+9X0v7dS1sF7V2WNNWsaZirapyZV+N8paizQN96ze+or/x7Jd0uLenF37wot5/74qOnTil3/rm7xow6+3N+5xlbbvm9wAw9Bh22rcvV9MyZoYSsPFsrsm03qbR4WeDYXjFz4ylAh1/MUB3zjUKdIPImHTab822AsH4nHS2jqyLs9pDPwz9bI6KN0EwA+RnHecO2NMxH7dPANu+/TpgFISUlS5TgR4o9B4k88DMDWAHADaAhuOwPbCLfRJRCDhsA3jiQ10D4OkFg88mCL/ALAjGzbzn9Ll7PpWD8r/G9vo/+VKfygvwe//gv24ThUO0FlQ95ybXMMRrGCCnSTgqHxkUIMZpv1DX1l5VZaJ1DNhi9NRWJgEokHf6wEBvr2OO2rif5nIaHh5wFAwuu6lsj+rW4zDNSH2Sh4mZC5pdGx+x+MwGgM4J4hWKvkCLw2wrTHVS1ukTo7Orjc01gwKkDzhyUDGzGUDAaIaYpoFYB5SLaR3xKGlT8TikxsfR/uXsBs6Ev1SBQggbgEkVdG/0N0wiQVUDbTBE4oGYAVZAeUQrE/Jigwt62AC6dCHbd2A+Ug1TPmcZ+0CHshtiBJkMoikMlNigo7dRVSbrzSdoUkM0TJApBBMSXoPf54HtInPdGMQuohdiEIPpCI0p19WSoWgwZiwcUuSlXaCxiYGsMwH+Z//s93R3/or6h3r1la8/p6WlfX3/h69rDao516GZ0lA2r+eeeEhPnp/Wjde+r+rmihLECUWTjv2qJWNaqRzp1mFZzzz3OZ27cE7rmwX98MU3Nbe4rYmpE5qcnvbn8kQCepcPprQ3w5GRYHY1mBv2vaM5uHP3dqehjGtqesrmbadOnrIGGjCKa0xRwOwxUA1xU47q3fff1ejEmFF9ov9eefllT5cfevhhnT13XovLy/qTf/2npqM+/MhD+uxjD2l5dUU3b9+20d2duTm98uqbyvYmXMRysUIETMRrks0RanmUv28EhBwNPGtoe2vLn+Xpp582EHD37pzXEoZWTLrcJO/u6Mb1G1pZXlapcGStJMUhXgJ9PRn19aQ12N+nJAVfluQLopaYvGctkWGNsBZpzqHh8T0BBQDUWAuwB/gQHGREciYjUUcSHdh4r+4ik0KHQgXNL/E7NBC4xTujl0kapkeFA21ub/gz0CCih6TYBjQol6Cuta37PTwqdTLC46pQVOZo0ELsnSmmHf8GJqh8sIOjIxeDMAXGxyeUtd48q1K16IhH4k3R+gMkWse/vautzQ3TRGlOeG0MSpFCELHFxJrPyzPJd6fhAEhgmkURVC7XPTGmoOOgTWUDJZ6DNd+T0Uh/0OrX8O3o6bVJV7kSNLeAE9BlkWEkolFNTYzpaH/P0ZbvXruhTF+P5Vi5PPcGyl33oAxZ3o0ahULN34+1T8F4bGpCw4N5M1YAXwBy+Gky3gE2KESJQOTZKNeqGp+c0PrmpuOmaDyM2jdCsgONIpPicrGuKOs/GvF+ePHiBX+eK1c/CtOFCNT8jJldxYOCAVimZIAB6PQpsLmmPIt8TyKuwsS47LQAqNrEctXJEjdYWfXedFQu2UgxSGZIMMANv+7vxHtRtNQrVbNfWOcADqkETAGSRYI/BVs2hTF7OBIENKBBqhIMYKHC8xjSDPP5OCOYyCEZoCHitXhm2o2qkjF50hcYQhg6htQdnlkKboA6GkJAE7SrUNihj7927UgnpoakRlXZVEiZYO/me2GQ2m5FNDme1/TEmM3Z+D61ZsmRkbw2+n+ASIAne5gclQ0MoS9m76EhYF9n/8Cp25MeWFzQhYt1rW4dKZbI6ajS1M7+vk6cmdLFy+e0sYXkJuoIP84jgHbWfJhQZn3msW6Q7m1tHeju3VXHMyZTgEQBRIZRAdBI7OfEBBrpXk+XiQ9mclQqVnzfuF6OGywemRlgFlulqeGRMY2Nk6BwYB8ini2u2djImPK9Ob3z9tuqlYs62N9Wvi+jUydPaGRsTAlLBiuWTjl5gfisKqyYnObm5jxVnD02o2Q6rqsff6S19WU/x7w2Romwfbi2NPYwnPAUQYJBEUvTTGNOk0eBSsMN2A9LBPZEcEgPdFsANcBkwFz8Zij8SU2BSWSz3mhbC4tzHVNZvCpCysYxWG0G/PFeqJuGDngIO4L7R4zt+fNnvdcSnWYz02JF+wdFPfa5z2t+YU3Pv/CyCoWyQYGJsQlr73c2VxVtlhRt1yzBAJxnCs600VNxjD7jGLNt2+/ELMYU2uuqnwUKjr4cjWhEQ4N5ZVIxNetFZVLB4BOANJYg4rOiIowL9tLevO4srqnejmp370ibOxU12nH1D/UrmQXEajj5ZXt718Z7eDAQAxhilmFYhIkk+2RoIJg88oepaMzXlVqmWg6xf5YtVcv+br19PcrneuyPgmyNmu3mjVs2uXTCSYWaKOHaKBjchhooiulwVD73+AweeiD1TMT8HPHcIx9hD+G/sfcjc3EMYV/aE3o+C+uZOhPwCCCKe0g9hgku4HAwZuO6JTxwWFla0eHegWtU6PCsUwYSo6PD/u6A+3wuTNvwJuJzFwuHGhoc8DkOu+xg7yBE5zZDk08iiaMVkbnGE0qlc0pjwl0uqj/Xp93dbddiMPgAQABaK7WGzTbxRlleXdPKGl5CyHp6tLmxr2oZBiu+MHFLZEhNGob9R1xmlj0grm1iFTNJ+ydUrTnnVAosLJsRp7M+h1qOwT6yNLFeKatdq2mCyMSTJwxknTx5wtI8InX3Dg702htv6g6sTZLGUgxl0r5vAMNdNi03CMkMyU+APcgpmarDMloGAKnX9fWvfdV+ILfv3HBKAQAOnkitJqagsNyIBWQiTQNc0SP336enH39UJ8dGtHbrut760Q/VOjxQxrYYMeXHppXon9DgsXu0sFfR+3eXtVU41Nrmio4O1pROVPWt3/y6PQUwEP3Rj36id979SNOzx/Stb39b589fVF9vXvVaYDezrhhiUJt3KfWAKQZcTbsPtTm1H4soDPjCFL9r3so6CsPBwHwxi9jDk5ijGLsR5zTo7DfUWcHXBS+D1ieT/K5UGANqM/QYJHk2xdkaPl8wSCe2PLw25xF9QLDvCL0B79f1QOh6AcAk8QC345kQfNXoE4NpItIfy5Q79acTRzCZtOFoSHzr9kuhL2lr4vQv5QOfSlDgn/4vf6+dSsdN/4Gih2kXBQvUfxqLjc11VRtVtaNxzS9tamV9T7uHaO9CDBTZ3F1PgcsXx3V8ZkDJaFQ9KXSccgzZ6HjQiY9PTpqCyfSUqQC0QQ5YCprC4ZEfAjZEFioPiM0uvKCC7hSaD4WYDfLMMeNwgCJTdtbpwsK80VfABx5IjAkBENhIYQvUKlAeYScwnUmqWoFquKZavaLZ2TNKZ/tdDFJgNttxexOwUVM0BvO+rjkgD3ag1HTTA7p/paFiKs9/Y2MIDXp4MK2zCZjfJ+6fbALO/OWQg7aDMU+DpjzqiaJlB4GkEyiu/GpHikDBQhODvq67OXQBga4TadcF1Adbx0W0uyGFDQB2QpiaxKIZv6/NQ2pVo9rFQkH/5J/+H/ro6ptKZOL67d/5pqmG3//Ba7q+sKCKN5KEjo2M6n/4u99SZHtRt954USkMk2BrtKOqNJoCzz5MSHOFgj77zGd1+txprazv68WXfqad3YoGRyZ14eJFyxmgYOJizQSXxoes6yQTvkxGtVJNO1s7nrBz2J48dcIFAvf9/LlzSsbRf/YGiQAoK+Z2haIdyvln9Os3bt/Ux9ev6blfe84NxI9feUU/ffVVnTx1St/+9rd14tRp/Yt/+f/or958w9Ohhx6539pBkPC7C/MqFEva3t0LExpQ4W4usnNlw6GGPgsGAwgq6+H0mTO6cO68o/1otr/2ta/p/HnMdeK6duO61wbvwdT84xtX7XrLRp5Jpkw1pOgYyPWp3aq7uKPYw+CuUNjz4UAhzzSSg4oDyGZzO3va3dvXieMnTI+FBcRkDWM0mp/t7S0X94yqr350xY2SHf7NOAkxiCDxZFjvbO84TmhkeMRTZECOYglWwLb2TW0N390sl0bLhybqGqZSTAzQ6TI9orFDn99oVHzt7VuQxrSr4L0nNDMkklS1s1v0dGBmZlIXL96rdqSppbV5P1sYg3KfafyIfALIMi00TvxhwYwfDMd4TSbBvCaHIFMZGmuYMIB3S4tLXqPsZUyKiE8tlWGhQLeN2pkkFQMRryuBPAGAJtOn9U2cw9Ff8/jG7Jw9NjKoU8dmrftF43zlzl0NjY1pb39bvb1pN+GpdNLrkGYN9B6zPDMZYgkDIaNDQxoZzGsw36edjsyFYgrAlOITkzOe38H+QVOvMXVa3VjzFHh798AMDaZleTvGw0hoaGOdOD9YoUwTozZ9ffLzn/O+eeXqh2bnpJJZLS4u69b1m742BmdTSRdyAUxgmMBqbnuS85l7L/t5fP+DD/TUU095jfZls0E6loDiXzZLg/u4trlptpcTOrIwCzCrbRlk4fvwmoAhTMO2NzdtKAbQxWSUoptmoUXKDZKCdNRTLL4j9M10iqlDYD3FYiHTHL2q5VsUVQ2yoDHprKo3GVeS4rZQ8DlggCNJDCOgUNlFTl++xz4ZTMv5w/NBAfXy+1tmjDTKRWWZbFcqLoYo4tlj0eKn4lFNjg5ZAjEy0q9apKR6q+LrWW9UNTo2ZrAX2QlgTQvQrFIzLZc9jPcC9MCdG2lHOxbRQQlz34Iq9YSK1ajWtg5UbzV04vSUxiaG1IZWn8t5HVKQwRZiKs1ng+0DIAYbhvuIiWalHIxoQ5xt0mwi7gsNEiwQmmU8F2i0YDNNTky7keYsWlpcdrMLG4OikzPnqFTVpDPQg86crHGKX859vD2QdAHCfHz1ij54721Hpp08cUynzp4xwMqzDBBBwU9jRywg0iMYATbCSqe0sDCnu3O3VSwf+fnN9fV/4ooNOAAQwDM/MjrstQIQSiIK6xMfF/bbkdFRzRI1SKrD4KA21jddFzDF5myl2cMUreuOPT427j2UvY77wl4HILG8suymBMAfh3kKajwi+Dko0Pws026kXMQRwqRB4sO0m+/kCWA0qUv3PaiDQlX/+k//zGDF0OCIAe2edEab6ytaX76tqfFBbW1sWJbDHo30CCYN+wdT5+WVDY2Mcb2KljYdHqC7j6lSbTmqljjQCa/HlgbzWdWrR4q2cNoHiE15z0P+0o7EFU1mtHdUUqon5+kzSRp8vqNKQ0ur24rEU+rNDXjii8yQ6S4Nth3Taw2D8E2aEaaCXbkktQRmoOVqJ5kJdgHeM02zZ5Cs4UjPMwSQy7UDhH7ggQe1sryqmzfvuB7iPKrXKhqbmvAZZhkCvisMPGOwCThPkLwGual11jRASKGg//OcE11tmjVNF41K2wapvA7sB0O0kYjPNV4H5sf4+JDrC3xDmJZPjE+IdXHj2nXdvnXbQAegHmce65D9FnCEGjKUbBEzWKgxB/pznzByOKtgGVy+fJ8BbfZ9J740aDBJNUKrj4kyABigE4BhSxve59cN1LIhE8mJaSqmg9u7+yqWMHLMGNxFWsDZhyys3YwonU34eZydmdHFe+5xIgxs272dbb82UaY9/Tmv68LBkZmB1J7EBDMMIWGGZwlGIIy4nlRCA305DQ8M+nydmpkxw+aLX/qSz96PrlzRd7/7XTfW1D7sxetr658kMDihKNLW2OS46wAGcbA/eeb5PIWDfV358EPLZ77+7Nd08vQpfXT1Q129dtXeT719/b5nfAfACsAge/eMDenZL39RU4M5rd28ofd+/Ap0IOWo3amrEzG1kz0aP3e/0mPHDQxsl8u6cuNjra3dVaN2qG98/Ut68nOfNdvyxz95Xa+/8baOnzil73znO5qenlVvD74UgQHDusODCnCAvYzzx6bfHihyTtGHhMl611QcUID6KvgA/Dy1o+sP4KEOLIBkKtRknSk+vQ+1JIwDZnnUZoHxDNjQHQ5Sh3WeRQ5G4+e4qwUvJ/bsIF8LA7IARASWwi8ODz3g6nwX+jT2RksLOqkCYaAYpMj8LAzQT8CeDiPBkKA9ngIbusta7fZRsxcufip74v/keP+v8Qc+lRfgj//p329XKkU1halW0YsQB/hqOZhtceDW27AD9lVvJrS9V9TaVkkHR0EjGm1HDQr0ZSO6/95xHZvut8dArJ1QOtHjA/z48Vn1Dw2YtgcogN6aBYKfAJuQdbDQ/GNxm5GBtAVELdD/KXBMbaGBxXiO7Gm0+KbHM00vaWH+rm7cuK7HHntMA4PDqteDKYv1KyB1aeJn0MzjLI22iSlfQquryy7YTp2+ZPkAhQITC6h1PDwUuF09Dw/+L8YHfuK8+QuOo35IO1N8U4lMpwimO364m9CGa25iaN4ABXiPrsFOS5iXEQWFwV5gTNioI4KGKlC6Qf/4Z+dwY4QDnS4atba0u4GwAfF5u/qk7gPPRKYrc+jKFtoKeqFIJAAuPOhhWo8G7kj/6l/9gV597Xkl0lH95m//tvIDU/qjP/me/ur9j1Q3Dymi+8+e0d//L7+j3Zsf6KNXnlcUL4hsr7873IVorkfze9u6tlXSrzz7mM5cOKO9g4p+8tr7un5zWSPjM/r13/pNG+3gZAw9kwYCyllgY7SNbt/8+KbWVskMlh59+GHdc889dg1eWVq2bhndO5Nt7gOHNr9PM3X31m0XXRzSTC//+F//iem8v/PNb3pC8PLLL+vO7dsusL/17b+peCqlf/i//kNdv33T1Mg+JpUtzMV2TGl3jrebLqhXbHiBJcLtprB/6qkntbq6pqWlJbMVHnroIT3xxBNe31xfJvd8zq40hLg+pklzCwt68+3XvfYwTmIihAESxQ2+CKXioZ210ZxTaKB5p9EEWUbTSMHggq2IdwH6VqZ3RZ09cyZIXqpQrPFPOPJ6YnoDHZbnisYTR2HoxTz7QZOtoFtrYKIZjDL78+HzwFyolIqmEQ8N5rxmuA6Oq6vQPGPEI1MWKU4GBvPWV6OJjUYbLgYoIR051WpreWnVxQ5FMkylza19G/vxDB8/PqPZ2Wktry+o1W7o4j2XNDU57c919+7dQB0uMwWiKK5pYWHJ5oYMA2EsoIqh4Lp8+ZKlGVDyMFbkP4S9KOv1MDgIzXpV+X4m9zFNjo2pir660dDA0LD2j4qenqxvQjWu6egweBhsrm9oYnREp08cdwb3fuFI1+YX1TcwoL5cxk7YXZdpppYUP5hi7m7tOXOZNXFsZsZu4pg8QaGnkWMqzCSF5o0tEM1rcJfv0dkzZ1UolfTGW2/ZeAkwt1UPdMZjJ6b9mnfvLoTJ5hGRQkGmcOkz9+oLzzxtnxWmu4CXm1u7evedd703laCk1tkzyS2uuTlFlwsLA9AFijTAL5+BKLP7H3hQW+vrlg5MT064md/Z3db+wZ6vG7IUJg08k0wBWZ+wQTDM4n4BVPHgAFLxLHI9d7a3DIrBkahVyjo8qOvRRy5re2tVpSOaNfZ+pzqrWESv2VQ6JadxkMLB/rq9tWsWSD7H3h9VmpQFN/EwiSJm11QqGJvhH5M2UECaBoZhXGN0wp76lMt648aeRgcH1KrW1CBZJkEM6qDBBArsne09NTkvrLnmtWOaPDGuOiZwrW5sLPRtDGF7bQpbd8EegBYYZEwT2TvGxoZVLBVUV0v1dkwbuyWl+0ZVqkX1/ke3VShXdPrshHL9THkqOnZs1uAS15KzEdYSgBEGmzh5s0citbhy5WqY+Pf2+V6QCc55sra6YylCoGAja0BagddDyJI8cXxaZ8+et2np3u6OJQbQr6kN1ja2NTQy4jjSgYG89xGSFTBwxfMDMHZ8bEy3b93SD57/S+9ZszOTbuRopFir/f19unb9YzP98ERhX8KQjb3s9Okz9pS4cfO6pqengsY9kjCziu9A5jt7KKAG63F1bcXMFWoHgCFAjmAunFN+sF87e7ufxG8SdRvSUsL/h4dHvA9hJIhRJtP71ZUVMwlpyNnbkX7wBxZFGAwEZ3Dic1eWl3T3zh0tLCxodmbKzejYyKiNNguFgxBjGI1oYGhUF++9Xx9dvamXf/KaTbqGBkd9dhX2D+30ThJGTHWNj47og/eIHA2JLewL/ixmDeIdlPRrwpZg78QvoliElZMwe2FmelypeESFgy31ZRLq68Ebpt+DDtIRkAYQUdiOYg4XVzSRVl9uwN4CsURWcwtrUjSl53/4srb3jiyrwdyOs4Y9lQY6HomYao2xIewgwBPqEZ+NnQiyHoBeN3Ck24QmoR1l8ojbec2sA+6hDc9gPZSrBmKDDCbEsXEGo5fmPD/Y3fAkOQLQ10mTwQOJ5ykKIwL6MnIttNE1PHLYF2FUhHjUVJK6K27fm0S8rZPHjrnewQSPSTjnKz4n09OTyo8MaL9Y8LoE2Afwol5YX133OY6PkD1e4iFFBY8EGAewv2AykQJ0bHbGwP6d27cMPMDmAXCjced5oeFjuANLlO88kB/2OYwBK+d3f77P9xgWE8kPAO046GMQyD1cWlkzMMAKwcTTjFHXhQHQJnmE8ZPP0mMzmpmcMihz/uw5U/aZ6O8V+I5V1x3sF9T3o2PjTnGy+SoGw9Dh41E1q1VLCNhrGT6wl7CvMlR5/PHPan5uTt/77nd149o1MyQ87b9508ALjRDfmQSqC/dcUE+uzwM41gE3h/OY5vfqlY90/do1v+8zX3pGPX19Bg5e+ckrrlnGx0b9WZMML8z0gkkW09/+zrd1fHxUS6QPvPyKokQ/I0sqFRWNVbVbqkp9o+qZPqeTD3xW8f5BvfazN3Xz9lW1mkXdd+m8Hv/so5bcvfram3rr7fcNBFIrPvXU0yqXqvayARwIqWk9ZgN1U8FCVHmvmUe5PmRN0OkDM/gXDfiCd1FgIf//h3hO9/DcE2lX0msvpBGE5h8WFL/r6PF6rcMCDawlgG5AW8uHbeRec53jpBAGnp1oT8Bu9nvqBICGbp8VmALdPib8PqcUIDJMVGRlfOGugaGlDJ3IUCcjdNmonSEkA4/QEwU/AfdEbWnizC8jCT+VoMC//ef/oF0sEldW0u7eljckQIFKMegdiQJLZtCe7apck+7MreuozL8nloXYOuizLfWkI7p4fkAX75nSUD6vZDStVBx6ZtzaLQ4vpldsPsElPPgDsHkNDgz7EO5SIAPFhWk+ZjXJoP0ljzQe/cSp2FR7a8haNvnBaBBQ4NFHH7V7OVEtTGQ8aWfKBb2oHvQ1lUrBD3Sl3PRkg8JkZua0Mlkm0imj7vFEj6lJno51vAJ+kX7N4u8if938Uf65S8Hp5lJbk2azDed1eGrEQdXVFoWokaDNga4bJJ4NU9WYcnUZBt335gFlA+TadB3Xu4wBawo7AII3AiQWHYZAl0HQpfiwQfEHKh3fEZ1vMtXj+8GUyMkO/qW2/sW/+Od6/oU/U6Y3rmefe06TU6f159/7sV57+wMdVaoayOX02Yvn9V9948vavva+3nvpeUUwL8GIDX1zo6bM8IAW9/d0h8n1pbN68LEHVG8n9NHVeb31zseqNiJ67HOf1dLSoqOoKArsgI3ZTJmIqoS1txtraxrI53X65Ck98vDDPtT6oZTG4lqYX/Bh++abb7lAtHYrHtdTTzylg919Z3k/+fknNTo+pnfee1ff/d53TTn96le+opXlFb3wwgv+nd/65jd17vx5/fv/8P/qgysfaedwz0ACk1vnLXMINclJ55rFvZmOjo348F5f23TT9O1vf8ub5r/50z/1dIFM4Mcff7yTBhGc/jED5HvCjKFRQhf/7nvvaGd/5xMXf2/+xATRaOAoS/OfBQiSDalowAAooG9BZaa5hTZME4mWmOeEa9EtfplAUpywPhyjiH4sntDe3oG2Nnd0eEhUIkAb09q0C2Tek0YDxgYyA14TbTYa8Fi0ZTDGE3N7aUaUz6M/D5GjaB8BBaDoYiCI6z6MJDwRWK8hmhMwBcAMVk5FyytrQXNvI6LQ7FK88aO9uaR9QwA7kDed6zQRs7MzujN3x03A7OwxvfbaW9rawmRKQtpYqaNdxLNi2MkqNP8UWEyJeX65JhS0FEUDg1lPkfBBYV01Knz/lj1VhkYH3eCm0r1aW92yUWCpWLee/syp456UU3R/7/vfV1kh+292dkrHjk9bnrW0tODnfxLzxljCheXG6oYBAeQv9kWolDwRpPCD3cBEiIMYkAuWA2uHwptCitzq9e2dsAYA4GoBVIQ5w/5w69YtGxgGfWAwBzp37ry+/OUvmn1Dw4UJ5p//xfc8ySTiD4+DkD7QVG6o39MVKL40oLhkY2w52J83s4I4s7GJaU/OibbESAZtKGAt4ApFHNMzzCoplPFCYO/C3Gxrd9v0bop69uX5+QUVizWdOTPj+Ldi4cgRWBhl8ewSc9tqci86MaMuusMEkIk7f6DHfua++3X92seW30C5taETxmVN6dSJcctHKB5p6IggtHwjAZIAACAASURBVEQBzxZMCfvyBoUZQ7qYPiprY2NfO7WEmTolEgJshtjS+NiIentoYI5sBEeMJCwKrkWp0tTQeNbMEwpqAKuQbsCgtKV0MuMGBokTd47Jb6OOV0TSzTX3fW1rS8V6U3WlVKhEtVdoaGFlT4l0TMdOjGlsYlCNWtE68ePHT/o1BocC5R0wBjCSvfCpJ580EDE/N6/5+XmvHc5gru/8/Jzd+8cmp7S5FWJDeWZZ18jJoJpzhrN+iIFkyj8zPanx8RE/L9DQ2UuQHnCWjowMd8DorGgE2ROI1SS676233tAbf/VTA/OkcdAAYQgIE+jmrWueuNMcffzxNQN7fE6YRDT3+BlwLhVLFe8LbB6crT5TOwUtrAKAJYCJ06dPew+kWQka/LgBH4yTu9MuMwqQE3Sibe0zgEcRruZHRR0/gcO6nNlOzj2vw2cCwE3GU6Z9c15SbHejx0gfABAD2PIE1qZaISKPyR5TQ7yOhkbGtLiyoXffv62Tp45rZGRcO1u7unXjlnrs39HS2dMn3PjiwN9uMF0+sOEbwAqveXiAcWvEk0rqB2vq7f+AgWjToA206v6+HvXne5RCvtSsWc7JMwnjZHJ6Vtu7uxocmZDi0IBjWl1dd0QqUakAFkQ1w9R5/oc/UQPn9AzmbJyDMZ83aNDZjNF1OzqXtWKWT2B7EG/qRsR0Y4C2VEhXiqVVb8V89tGYAhRxVh3sY+4JLZlnJ2JJDHI8FlOxUgzSDyj5BkpDXLMAd6BTY0wL05BmJxmkmY5ia7QUS0eV7YGpWlFfngQs/jtpEHXVKg3786QTcfX39ojUVUAG/HpGp8Z1WCxYUgKr5+GHHtGH738Q9OIJoo1rBjZZY6aBq+1UDQA4zjMMeE+dOmHQCECaenZtdV3HZk+4xqP2ZaFhtkst5r23wRCkT5OTE2bR0ERzTVhDTv1ot/XBR1c1c+y47szNm3WFmSjxfRjKAjwANAbGH1JMTCqRluHNEIxZaVwffuihEOE8NOIhGmdA6ahoA06MNKmleY4OCwdm+3KtAUPxfAEABXy6c+e27x+xw7/zzd/Qr//63/A6feWll/TKj35k+QPsFK6n1ywyAgCFkRGNTmLEOab84KDZboB3gRVHbc/O2DbrAJYm+3OpWlEqm1a9WdfQQL96HduJwSTf/9DeM7/+67+mRy7fq4WrV/TG8z9QplRRhjOwWFAi1VKsp1dbtZiO3/+47nv6KzpqR/Vv/uLPdPXj99TXm9L9957Xww894On42+98qJ+98779Q/7O3/m7unD+ouJx/Hwweg5yXRuPZ8JwLrj8M0yJm7WJnKdLxe/W8DyzXZNB9qIuKNCt3T1hZzAI0NFJLON12QPDBD9IVD31B1QwAyDIA+xrAGOnwyJmsEjP4aacxADie6tBogLgwDNs5rAHlEGO0GUl07wH0CIYrPM71L5dOUMYeAaGGglRNPw8+/xz6DdYx033Mt3vzt/bZ7Td1rGLv/QU+FSCAv/y9/4nMwWKZRxCcQzHXGhH1RJT5pDF21RTCytrqtQjzrs9KLR0cMSiRLMStftoJhnRxQt53XfpmAvk3jR0qbgy6V4XD+MTk54ABg1LKFJZU0QLOo9cbGDEf0ELCu6XHKpd0wsjy5F2Z6PHLRQ0F60X8RoNSwdu3bqhy5cvG82nuAMY4HCk+WAKyGEZEgBq1hclEz0uZKCcnTx1Uclkrw8mkOp6M+rJMPqc0HQHd1A29C7ax8NP026dW6cZd2YnIwLndYac9JA0En6Gh5vCmKY7TO3D+M70XDwC0BKRKQqdJxpcpLtmJJ7gV/F84D2I7AqSgJB9GgxNODS6m06ITgyfgZ/pAgJmFQBCeBNhY6sYDGm3AWzQZHNQhmxwCsc/+aM/1A9f+gv1D2b11We/qrGJE5YP/PCVNxyNMzs5rm/+6hf0xJlJffTS81q59hGaBMXiKdVxVY1Kq/uHSo/ktVQoa+zUrJ768lMqlJv6y+df1Y3bK9o9KCuSJKc2Y1kAE0XoWdynBJtgo6ITx2dU2D/wZ86m0rrv0r06PnNcQ/l+a91wkqe5xxDoxs1bn+TG/q3v/C1dPH9B/+7f/Vtft9/59u86evD3/+D3zdz4wq88bcox3gJMp06eOa3PPfGEllZW9MpPf6y/evtnIZoJ9ko8bqoU07TeXnwYkDBM65kvftFN/uuvvW75w7PPPhuchuNxF8RMwJhesDmura5pfWNdN2/edJFAzM3wyLDX9K3bt/Tx9SAn8LqDio/OEBoWhZgj7+Qm8MSJWR++HNY2MUsmXEDBrmGD5vVZA1CI0cfirkwDGNYChT8GowBgIdVjd2ffhzE1FoUCmvvgsB2y6Q/2d4I5Ziwq/K8i7bpGhvPq7RgpUexzCDDJwaGXxgrNsF1sEzE7B2M+w9QZ+uY0BnnFoj0IRkfGXUDBpKDwP9gruPihSHSRDjrdbuuwuGc2DzpnvgdJIlxjWBDsD7Atzl+4qMWFFS0vb6haRd/eUDvaUr0hDQ+HSFT8BmigoULzDG9tE7UIewFwoKqp6VFletKOakxE47p9ZyGkEnBPFLWOc2+3YLACD5ZsOqPHH3vIAA5Aye25eW0VynZinpwc0+TUmPeSra0NU+at8WMDbMhMiwtnT+vYsZlPItRggADyQMetdPwdrPFMBBNBmmGKlrX1fRE0bdJuxzyIfQHDScCqK1euWe9OQ1pFO57OOE7znnsuuPkkIo7niWi3Dz74SHdu3jX9HADVHikU25goJaDIoic/VK6HGLa4Tpw4rqHhcRejyPwnRkbUk0mZOo2emgZoe2fLawBzK94HEzq+N9cBHwRYH+fOn/G0+9XXfuoCC/8AjAtpajHAzFhOVNWZk6c1MzujDz760M7e6Jat6e5Ew0KD53yhkezr6bEfwMH+vp+d5UUMv1J2o2evZTIJPZwpH4UK+yzrbnNjV4eHVWvuWTfVKkCvVGwH6mWLaENSBOI09FDpaYrY25FttDQ8MGBvC/bX0FyXTXMdH8upVi25mWNyXCmWfU4CIsAs6etFuoVJ6aHlEKz9w3JJtXZEmdyoNvfLWlzd0/ZBxcZ707MjSiRbGhrotZcD62l6erqj8y/Z+wP69PXr1zXQP+DmjaYypIfgeYDGu+K9Epf8Bx59xM0FEgEaQmQ/eO5MTx03jbtSDrnx/fmspqYnNDLcb4kDE3OmRzQt0J+DyS2+58Es10ZXjh/u0QTu7ptr+vGPX/F5xd51+vQJG+Jdu3ZFG5ur+sz9nzGIura2YbmLHbuZfsVDGorBjHLFgN44wEIi+LTAmuNzoL2HBYUXSYg5JHkn6G/Z+4hK5F7DUgCkorjnue56A6ytrbvghsXFXznvV1aWTF8HBAvTuqCvRXYDwBSmdQ1LDGBMwLZhXXHv+0lQqcLwo1lsWpLDet09LOiDK9d1cBDRwEBWo6MTbjKWF1YMSABgEfcZjbY1Mjho9sDw4IDXHjp3mAnUPTSawWso+AXRfJEHz7ML0E88Lw049YYN9jIpgzFtgN3eHh07eUpJ4hbrba2tb2thcVkb61vWzKNFZ78ZGhw2oP3SSy/ZIwdWIzIIu8DjH1KLWFdNGkJfb1LlSk2jI0MGqTi/eH6QcthgjKY9HlOhWLBDfd/AkPcXJASsXybntBoACpwfsLIGh4a851+896LmF+Y0N3dXQ/0jPisASGEXHuztqekpaZCwAVS76upmqvNQRdtKZkKNhGTW+3u07WaZP5jbNexvQmQqdW3EIC1MPF6X+0kt9tSTn9etGzeD30S77fvVNbwE1JqcnAxJAZ1YUO4XLBdYqQBPrD0aLO455y2/y34xPj5qUABzViQATJoBV7i2m1ub/r6sXdYUsgHSfABxskQNXr9uUBiAhcEF6wSaXhb54cGBG/nRYdKBGGaUNbewpHKtrir+QLm8gfehgSFLDWGscC7DdKAZZLrP8wuAwh4CY7PdaJg1RBxu4WhPxdKh19vx2SndSyx4NKLbN2+YQcJawKxxZ2PTUlmSGDibMHSN0rT6yaBkbFryhL8HjNUgnY04TnlnH2PXpnIDPYqw30Zb3jvT0YSGcnltb2557jY1M6UTJ2f19S9/SfvLy/rJn39XicOSsiT7ECmumiK9ebV6h3X20c8rN3tGL77xpn706iva2FhSNhXRbz73Ff3K55+wYeQPfvBD3bo9pxOnzuhb3/qbOnXyrPcM+gp8Eix5RoaUAGQOzTf1TgIPBQabmKV7HUS8N5oJg4cSqUGdlLWQDhB6hOBL0FKbv3Zo+PwcAyaDO45shf4fpFfdZLRuopkjfDtR3hiBmgHcad75XZh3XFd6HmrFbh/BGc3a4mdCbHnoEegdAD5sfmlpaJBIeMjAfmOjQtg8mBsGjxaDIU6GC2yDcB3CgBf5XPj8Mc1cOP+p7In9of8z/flUXoA/+if/cxsH/t5c2lRSFsvK8ppvHgZaUEDTPRlne66s7dkcrlBqq1BkEaDDgsbf8MN078V+nT8zrsH+nHLZfkXFYRyiktBL5/ODXhg2E6HAarZN0YNybKfTRniIApU9oO9dszyaNTf2qaQ1TCxaikV0saBiRLmgubr//vtNWWYCgKcAixcjFQ6erglPJII+j7EmOdXbXtTnL9yvSCRlqq5z69GpRqMqV3ivQM/vRvwF2n84JEKR8POG23p/T/t/HmMYHvZgLmLEDh95HqQmtOVM0MchLRDIX6Dz8Ifin+KO9+3mrpvaY61sKEyCgU54mBtNKI7hobbJR4fhwDXsMgO6rAZ/DqbedhrkQeWghNkRfAu6oESpUNIPnv+e/uhP/rmN9b723Fd04eIDeuGHr+u733/ZRkKXzp/V3/nG15Q92tLSe2/ocGlerRpOt1Uls2lHHRVbNW1ValovN3Ts0lk9+oXHHQvz/Auv6d0PbqsMXTkbc2PHpgUCHzbQlBvXeqOidIZ/J09vuc40DGdPnVF/T58Odg/cADi3nCaUGJVOPupv/eZvOf/2hz/4gd5//309+MjDunTvJb3605869uqRhx7S+OiYdfxMzi5cvMeAwsb2lt5462faOyqYKsm1YoIHrZuLRIHJxOX48eP6wq98wVPPt958y/FBl++97CJ6ZnrGQNPoyIh114tLi7py9Yojt1ykkvOLUVKj7nvPfVxcxnWbNYpJIaaTwdAyRFVGPOU+Ojq0CRfUamjQNu3poYnOWr8N0n/r1u0OGwdqIw1+YAxQZNAYM3EBcKHIQ2qAHp1nEkAASQhoNwUu2lgaNewvaApp6k3VpzmKRkyxZMrHMeaDLgGrg0NdpplS5ED/HBmDnhuaYVY72t6QWwvboG4gD8ozTSwAIYAA+wLrGM+B7Z0d7R8ehIa+3jBYQQHI4bW7V1RfLunDFM0rTvTlckP1Wtv/XG9yCCINCukHQWYT8RSOqST7HTGDyURbsTjXOK++voyjy/CIwJuBJg+TVMKwavW29ilU6lEb5cFieeD++6yFp2l+5/33tbxzYJM+7svkzLjGxkbcSBIzhb5yIJfX6vKWhvpz+sy95x0txvWZmZ72dAb6Onr+ja1tF+AL84tu6nje3WxCDa03dFRiKsbfB8MgmlxLkKoBkDEQW295SgAllXvPvnPi2KzOnTvtQmrHDJuf6db1WyoVymECgmYf6UggB1rCg2QEAICUhQsXzni6xGtCDUZqwaQbqjNUV5ozin3coZGOLczNOf5qdxsda1vLy6RORPXQI5e9d62srWh4BGp6xtdpdnrKxf7m2nqY0D34kBugte0djY5PBC1/R4pGQeNcdZhng4N+Bq01JUcaivzaqkEKmrLdnW1PlC0byGT9e9BDBwdHtLq6pbt3FrS7f6Rate3mmHWSyMVdAB3sHTn2DbAAKQWAUDoV9XnG+ufe8Dwju2Jt0zjz3DChpemHekuDd7hXUq6H/HJAhKhTRYgcxVSt3YprZ6+gBP42RC22Yto7amhx9UCFUl29+ZSmpgc1Mtqnmekx7e9uK0X6RTIYjvLM8lywh8K8YmoY4gWhBZPAkPL1pFFbWVlRJBbX2UsXtb6xpevXbxoMOTzELyOiS5fu0wfvXTGrAgCV1Z/ry2iYRI58n00CARg4s2h22A+59uxjAPxh6n7k85dnCSDm1s2bWl1bM4sjlQIsREZAoRjRhQvn/D3wPwDchLUByAN4SiQZwDfac8AM/Ea6ZoOcweiLoRXTMHOv7JdQxLxu0s2cdbqJ4FnEvYFR0PUwYt+iwaSQZV8EfGCb5/c5C2Gg8B78HN+JKDpYA7wH/559y6BoM8iizIYpHKnAxDNG499n8DQaD8V+qVLT3MKy9g4wBUQOmXTiE5KiABiSUsSz7K3dk2uowDwX46PDmhgfcXNNAhPGeEwRoanD1CFnnmQNmnNYHvi0cA2ZWDvDPJuxNKgKE7RaVbFSNQAOS2x7e890+yh68lTczyDGmmjRtzbWdXC4ZwAMYI2zAyBNsYw2tvfNJmo2amZJ8MxxnZCReO3Y4Zy4VmqmIHWE4cPZznXC14mewrVNk0EGbu3co5bZCTC3vJf1MLVsq39wslNntX12Lq+udmKKaXTCMISayXVmx0iNKM/AbiGTHTO/YF7oBolBULXm6Fj248L+ng20uZ4AlNaIN5qOyuN821zfNJMOUIiFAhDOmQ0g2jWAQ5pkY9R41JI7AAj2RQYv6NVh77AWAexZe5xL/C6fm/vH2clZjokmLB7WJg2oPbNiMa3ASiQhIRbX3NyCmzzqN9YINXkGHTsRo040CYwdzHtZD9zzvcKRPSVSjljcMeAJmMoeRtMWDPNI7OgziMrzAkBAM87Zz3QeAD2akKVoNmyMGHvxf/dZwJCnXFKzWjN4yRAPdoHj8GCAtNsGv48qFT/fgAKWjTrONpxXfAZMGzd3C953evr7dFQp0n2rN5nR+NCI9nd2VMSAL5vS5MykfvULv6JW4Uiv/8fnVV/dUqbSUH8mqyreVu2Izjz8hE49+Dl9uLiuF//qDd1emFOlfKCJ0bw+++BlPfX4I1pfW9HP3n5H8/NLyg8M67d/+3d18eJ9Tumx7JMv7l2/beCIs5t9BRY04AsDFe8ZHU8BD+uo2x3ZG2qyLt3eGv9OZKCBhSY1X0hM6zbfXc1+YCTDSAhRxdT2XSq/vQpguWD+ybVMA1yEZDLHfHaAMqf4OMoz1Fd8Lv6YQdAxL/QgNiSpuxdiPQKGdGULvCc/6721HfoRDz2dWhEAgno1DCk9oFRHNmQ5RUJT534pH/hUggK//7/9d20OZCKWIrG2o91AadHNsEGj86u16to7LGhz98gxcls7FcsHoHbBFIiqqVxPRPecH9Cx6by1tT2pnGoVmn10zilThQYG0OFBV+G1cdHNGhHk4bfjKg7eXliBRcCC43A2wsWkNEmz3nCxw4NAsc4EE13b0tK8p/4PPfSwFzBIHQUrDy8aLwp9oqxotBjP4Y6eiKMDXHajcO/lR5TO5IMrMyderGMi1wzUt66hRngwAwJG4xJcRcODYyoQn61ScuMUHgwo/KQhhFx4qD5cV+QDAcUOvgg+rKCwfmLwUXcz6E3W8SOBKmRU0a7fwZ000H14f4AFmBSBqtNt+rtoZGAwdNHFEHcYmAYwGoJpF7SzsDGFw5mNpFgo6dUfv6Q/+uP/S5F4U7/2ja9qeua0Xn/jQ73w4queKj/ywP36e9/5HS2+/VOtX31Xrf1txVptxZNplapl1UCHhwa0USrr7s6hhk7O6jNPPqKjaluvvfmh3nnvmo6qdcVS0P3JccVVv8fGkKDfbLothRQIHOI9xUYnXSor39PnCeL0xKQNcrxBptIGE6BgUYRa45rNaGdr05vt8MiIzl04b9Oe+bm7mpqctIne3Tt3tYYpENTy/T0j8aug2+hTO9muRlLdJgWNFnoyNLufe/xzjsCDnjs9zcQ3ZvQdGiGUQpB2TDvvzt3V4uKCjopEie2bak4RaaMlGwHua35p2wWID2b7Z4RJFAZoNHQUniDEvCYsAXwSmNLRpJjKhSZ3c/sTYIk10z0AoPd6sgXFGHZJOqGRsSE3D0S7oQPGHIcDL+i1iy4+KcbJjWddmw5dKQfXfRsSYVC67+K1u654tqH5BoBi254ih4dE6/U5hom1BWOGg4fCO5iM4vZM1BjMjxAlRfPIzywtr5j2Se4xjT/XmsKbP5hiQiekYHLEXLFq0yWYL7VqcKbPZhNKpgAQKr6GNvxCfxnDXwSfEQq1og9bGqhsT0Ijo0MqHRX8vFFIw6hYWdtyY1lvAigM2JV7dWnN0+hTJ49poL/POc/EMN2YX1IbDfFgXmMTo/ZFAMTDiIzGmGKV5nB6fET333ePVzoFlO97BtfnI2un9wuHmp9f9ATXhXE6MJ7YpwAqMD+kuDLAYqSeCSNyjIa9VYKxVtyyAAOjHf0f6+XM2VM6cfK402VgCWysbyjGPulCOuJorZGxUX187YqnlhR7xJ5NjY/p7JnjjpVkHzSFuNVyNj1rEnMtJCMkWjBBhV558/ptjY0M+LNnkhmtLq/6Xo1PDmtwuN8JH+TQHzs27XtE87O8uKAdCuKI9MTnPmeWzp3FRZ0+c9ZmgDT0ZmwBHsYTBgG6hQlNIlNAcunZUyjAKaa5Ljdv3jCYzB5IAog14tGkFpfWFIuldHBQVCKJUR3AT0P9YynlBwa1OL+kowKNRKD+c8Z1aZcAL0GrBioMqszeH3OGNvGhapEBDpgZVbTdME0cVgFeEzTagAfBQTqpzZ2CevNZ7ZeKKjelYjWiSkOqOk4up1yeieSgerJxJyFACeaa9ZO97rjGIDOjWTlz+pSbIwMX7OlHIUqNNYJkiTiyeDar/QNo20zXK/7+HF/pdJ/W10KUpydVpurHNDiUN1NpZHDAsgLYCN0ilaKQPYuClfN8fx8z1KR9AgBeP/74us8a1tjo2IBOnppRqXToYhYmCJNXqNo0BOwFFNeFo4LZLjj8h2sZmHuAAl1vn+6UC103n4VpLWtjYKDfLC+eRTLeAU7tNVAD8AzMAZoyJrbWzWJ2nIY5UvTUPIA7gVEAq4ezYKB/0Hsbn5UCm2eTKELuAXswzd3efkGxBFG/SCyhg6fsas9GSZQtIB6xrc02rLDASEISxfnG/WEi26jVvM/TTNcrnHv4pdWVzbCmiIqliYPODOiS0SCSJ5gAinkPBJylccd9vjtcoIk+PCpr//BIR1C6iwWbS5oJA0OBqWS7pVw2oYvnTivCPlKtaHJ8xLUCzEImo8j60PtHElnt7B/aG4KzDtNQJxM0yVEnQq7P66bLjHT8Jp4uu7s+A3hfvCEYFoVEKj57kInAjmL/Nmhehzna1s5OQbV4jyfHJjBzHhTLXvsXLlzwfgRLCIZcd2BjV/14kDa01VCcZBNqxzYyNWSAKYMC1KoOqGoRHQsQ07bcJ4rxdDxmtgvrZxkwrR1kgKwLG8caHA7nmFNs8JGp10xJP3Vq1jHMsAlZXwy28P1h34E9AD2f3+G89xSdKFf24Da1HwaKnLl4nwT9N2Uf1yPOe7iM5EO3DW4nIlIm2RmeUCsxlGrJzw8RlVyvKAkUqbQHN4AlsIXxnqCeZt8HMHRtaJ8FjBhZvxmbqFqugY9GrtfnYrleMfMjgEJNG4tybUiA4FlgzXJtYI5ww6jHgs9Hr30UAIaQsMCKA7jL5zB7ZH9o2RyRvZ30lOW1NctWpo7Nau9wL4AOiZR6UxkzWmHU5QDz833qy6S1tbik2++8p/bOofrwboExmEyoHE3ooS8+q75jZ/X919/Wj958U4f4DaihvkxUTz72gL74+Se0t7eld955R++++4F9NL79N/+2Ll287EEYAwz2e9fmncSLMOX/OZCRtacS9yqY+HWd/UO9HuKpu7U9h4WZJ9QaeKi5/wEcCOc19RF7C3tm9+e6DIIQbQ5AEYYygJDUiDZTJiEHA1UPC9hf6KWClLn7bBgYcI8RogS7zAanFrAmAYeqgWUYVkSQbPEduqwpmLz0auy3NuDtsGRcvzmVIDwj3felh5q58Mv0gU8nKPCP/ps2VOTt3XVTkkH10TPR0OCsiuNoti9rUGBpfVc7exVn2h6V3Bb5EIti0JWL6NSJvE6dGLYDd0w419O4JjQ2MWaUCd0cC7dQ2DelkofGunOMLuotswZo5pwc0GlsuwZ5rEXMNyjmP6HDN3BJhmFQ19zcbRv8PPLIw8pYQ53ywUiBTw5rgkMAJ9wSaD6TQabRvSH2rVzUmbOXNTwy5QPcqhrn9UbVaNJcUHCH4q/74FtL2EH3DBTYiZMCAKMznKxDY26zD/9caOA5NByF1Mnu5HDksOF9w/sFAILXp3h1GkA8RJv8HBSIeOrDn4BMUlgGzZ2Ljo7OJzz0fPZOlGHne3TZAiE+JGRU87AHUzbiwkLDS2N2sHuot958TX/x3T9WpbavZ770tC5eekAfX1vQd7/3gnW3X3r6GX3jS8+YJTD/3uuKFnbU4xzTqDWcbeIWQYzjSV1Z3tDYuZM6++BlRVJ9evOdq3r19XdVbbTUN9innj6ywbe9DojUMcPC0oyWc3WZ0LCB7u3uG5E2vTuW0OzUrAEZwBIQTF97gJtqcP+OtgO1cmBo0JNxUGruDZpTwCXTDdsBFCGGEyo+6GmpWlOEPFqbCDIpjbqI8Dppt+1JAN311KlTga1Rq2tqatrTKczH7P3QbOr0mVO6c+eWbt26qZ29bUsCmLbjVIxfAp+TeDfu69zCbjBBqlQ0Pjoa4t06kUrkqLPh05Sz2UJLpPmKYFAZx9AyRNvw/Nh1tsNwYRPn+pCZzeHtqVicNVl3kwFgAY0/EcX9NzSRrHcmcqERSDlWFGAC0AvWA4UIngNcaf6ZItrNh/Nvs5Z/IOXhte1k38IQDNr9nkEonhlrmOuwBIJejj3A0Z+1qj0P0NBz6LIO0M83IzHH7oWigalcn3+fxpfrBeCzscHvMHVnH/Ft1dAwxXLEDQrfy6kRa9QevwAAIABJREFUnkTBkgkRWlwf9KzRWMua81OnT2p/D8lEoJdCWSeqlElOSzAA8iodYRa4b+0ufgWkQuzvbeuBBx/S955/SZFE1BT9/sEAOAL8oO3DBwWtbaQZ0eWLZ3VidtqFaLVSCvnGGGbF41pcXjJd+u5daMLS5PiQD1fuHxOVRjukOxCfaWqyzVW5Iy1XFaxTr4d6y+aqHbVSBzSUfQUCkBixnwDFPlzObujJ9Oysjp84bq8LJB+cD+MjgL9TGh0Z1sgwTuwlF9QAdUyJeQ8YHUy9KZ6XVlZ1eMC+G9HZ0yM22+M7lIq10NCnYsr1852rorbhNdGsM0VfWpjX7vaWJ1SnT5/yc3hQPFKOpIjePk+Gu2wIGkikD463c1N4ZH0sxQrZ4pw1gMuYGUIJt5s7zIHdXRuGce5dv4HsKGmTTNhmTE4BtXpyUU1MTWt1dUMLS2tKJnv8bJC+A7BtcIazhkmL5BhIk18jgAcRJclU564w9mwAiBGTmHHhDA3clgaOdIbaKW3vVTQwnNEhlOUmdNmYoolMACMTZNDDuGubYs5kcHe76zOBSW3FBTw3HvdvqOzTk5NuoGnYmLqTzsL5QiPci/N+OZhjmh0Ea6YYogGpU1dWiFENYDFTT6LuBgdzvkfjQ4M6efy4Tp06belWMKoN0XScLUzYed6g5b/51s909+68gRZM32hmcrkeTU6N2Cy4Ui25qYO9sL+772eS+8weyp5LLCaTSfY4/s9+y37B+1CcUiwDEmHkSaEMKMDPEJ8HayxFegr3GX17JAAiAAI0rYuLix0K97jXE2kBu7sHnbM01AJM+NhjLB0YJQp1J8QlNxtOeDB03QHdiNOMRPAFCkwVQCI8iFkLTJqpp3zmoq8lmhQQOBKcxNkfaPgxc+RejgyNWJ/ebtftZ0ETCRuJdbO9zZ4r9faQac7gpDO2jWJcxx7QVqtNOkrdKQFBX8yAAsov7mNyg8xEHlCh2ahqeLBf1VJFlWJFEyMDjqs8OtzXyZPHA0U6EhoaADqaBUynkSRwRjOZdCNoiU7NNHiAyOAJgc8PDFBYXCU1qnU3wTSLANTsoTw/1EtExMIYA8zh/KNp4TqTCsP9u7awG+jYAHMNfGGympmdMkC/vr6h9957z546YdIZpJyNFkOHhKUg/oA0/JZctezn1IQ9CpCXSZiF1tMLQC7t7ey5FvG52KkD3PzB+vAwCFlEeEkAdJugRmPqTccUbzWVTSP1m9bo+KhrVMAkpKzbW9v+vuzl1lxbGhikGFuAJGkMg2HMBbo2NSvASYjFhhkaGJFOUemwS+ORtrIp6umq5WHQ9mEkJhhytahz6mYnArjBoEOiAThBksP0zKjPKOoaGnfqf0wCy5jrduJyOVOoBzh3qRPz/f06LBdFdC5AGgOJ3mxg1zGAg+0Hc2R3GwNjNOldx3o5npLvg+ElsYfB/LjqJBDegzXIs88/k1TCEAc2QH5gwMMm/AQy8aRqpYr3OVhF+cEBRZMx1aijrl3X1tyChmJJ9bYiaprZG1M026femZOa/cyj+mBpQ//xx69q6xCWWUn5nqS+8eyX9cznn1ClVNBLL7+kl1/+iWZmT+o7/8Xf1dkzF+x1kc1gOBoJjDqeWa+FwExmwABLJsg4A/Owa/BNLR58wkKtTa0TXiMMEVmnNN/2ygHI9A4U/oThDvVd0P3ze/w7nvNuk+5eJE6DH/oBzmLug00GW8G00HKjDqjK63NNGD6Ehv3nfQs1F70Fnxd2iWUD7ieCdID/zh/2UGrzLqDAzzlO0QBGiFF0Hep6NOzbvO7k2V8yBT6VoMAf/u//fdu0psKOSpUQnUOhQ/oAmjtPbXM9RrU/vjmvFUyX9us6OGKKG5znQZWH+2M6NtOnqYleZ5cO5kfszI1BzcBQv/ViNkixuSDRPzQuLeVzAy6+nGPaopkgCxsXZBprmAYg7yzKsqc8NPxM9HgAaWbZRGmI7965rfn5u3Z4x7sgm+0zfc4IWhQn7YRjFnlf3p/oFiL4NtbX3ZCdPHWPcnn0kUEHnc7mvIFBW+dzhAckGGkExI+HFmQvbAY+zDrTTtBnQIEugABKHdA1KKZB58bEJvy7QA13I27NORMZNnX0arxvZ0eIgMoBRIQJPk1iFxSgsOVfQvENlJ8AFHSZCl1Tk65WqGtsEpq+kr0ZAA8S1pARn1WzxIF7G2lF9cH77+gP/uD/1Pbukh773MN6+JHHtbC4pe9//0Xt7xd036UH9bvf+IbiB9t6/5Xva2/umob7Mp5yMD2J0YyPT2hp/0D7Sqjd36vHvvy0egcn9MOX/0ovvPSaadAXP3NRzXbd2jvLM44qNs6xm2lPyvIRAyAtOeeXiTbaZ647n9cxjt50gtO7zSV9PaOOC/MkG2od97VDBYUxQrGeiIVJK9MZEH1MJmkW4inylkOsJcUuCLoPZfJxW02Njo4Fqq5p0+QtB6rhvfde1trqpqcVxCCifwVsQGuNEzUHBQcGVGki8JypbDd1aX0zpICYOtuDph4DrpSLF6YUQVsWfB84lCkcKVAoOEGDKar4uS6I5c26CghR1uyx0OQZDCsd2dyIKS7PABUShoN8Coy0iGWiyWYNMn22NrWJlnGvc6jgpJ41XXpze8P/js8KUMSzTZQhv8Ma5/OCINfrgdIOfbLrIxJ8L4LfAvRGaPPOna7WzPTg9wGDtnf2nKMNY8B5vXbODUAd0zRc7vmwTO9p+Jston/CAdTbGxzo3ZTHYwaaKLJcNLZCMUohRFMBZXdifFR9uR6bjGFMyGdiyghbYGt73w06zWO1RLGNuzWRevK0DErv4088rueff9nNev9QTvEk0UQ1rztT/kolFfYLnso9cN8ljQwNqEmxykSmN28X8Gq9rpdfecUN58EhTv1EUfYH+iG+IgCQNsWL6KBQCAwnxwAxdWDaCEgUDI9oJDDNQxJggMPUP551CpKgdzSY6LUS8oUp/LhWHOI0PTh4Mzk7feKEjk1PmwqfSNAg9nvqH23z90Mheoh4wb1d3bh1y4ybUikYpqUSLTf4TEgpbENmc817dCQWTFenp0YNpKDnPTzY1dHhoeUmmCdSQLM2aDA4F5Cm0DTQHFLoIpuBKYQ852CfuM2uBrvP3z+T6rH8xtTXOppJGiJ+H/f6rFZW1/x6nDNMp2y8VSxpZ3tD41PTWlha1drGls8XJuo0cmECEjF4Mzg0qN0DpsAk2JDlHJhcrXrD5AG6eqZ2rJUsDT2xVKai0iwCzDat767UWkr1RFWnAFNSPbmsKrVgsMceme9P67CwFzw1osFokWfEnjKsIsejxh2/yN7Rm8l84pLOBgpLBWDRWuaJSc0tLDrBgeeAiV1QSMV0bPak3nv/Iz8rAXBE8pZWT5YJYFtnTh7XZx9+2Psga8Ra2yTyP5oxpETQ8XcsS7h5646bPfbnYrlsBh+eEtxzkCgAUppoQH4MWANjJuPvQ9O5s3OgdCameJo9sxykZYmE1zLrFrCXRgaml/ehSqDIhkxt1nPef8/1gMYN2EPTws8gA8CHgOQC9oAb1291mHxM1kI2vM9zwAXraFuqAphyrToFOsU4NUYkblQugPuV4M7vhAnaf08HWc1N1c3sIeYr3hkUhPsGIBmJNj21j8fN/fFZ6Mx5JANJJChMXZ0nGFKKYoE5gU6f2bClRN7cOAMxgk6o3fHDoGGjZrC/Syfznuewz9e/bpCJzx9l6NPgueUMouYKzYgn9BgcQv9uNNwwAHgAasU7LDR8M6wjjuP7hNY/6fMKsDfYnzDVRurAc5Ay+wlQhbew+3wyE8C2esPsUNYRRnI0NJgZ7hSgmWc9RQYMJRIv1JY1R6tuojHv1Fp8buo1zD+DbxNeKcGAurNVqdYIexvfMJGOeO8nbYUtdX1t2/4zoaYK+fLUpZxlgMpmupol2mH2mQWbNiAw1JNWPNKpY1Ndc+je0CiZaZcOiUT4AaUSZmTQ5BUqJU3NzLop7gL6NIt4NFjD3TF0Y93b+4X16VhgmBrUzyWD/+xH+BexQyERwM8I4JZBBs8rNR7PAikz9z90WUMjQyqWS2YfcsYgJ0hG46wED9QYxPB8cz8AhTgTbSLcn3e9FNJUgjyW+8j+BiiHzAITQUDcrp8VQCBpSgwNAQS6rIs+oh4PDlQvV9SohjqAa8CQhnUHmMX5DVMgzlNl3wpie/eVyiYVc8xsRS3WJd+BESUy4lZbOZIpevpUiGfUc+ysDuIZvfz2+1re3rbRK3HAz33li3rm6Se1sbZin5t3331PYxMzZgpcvOdeg/FqU0MGJrDPfp+ToQlmT3FzHSgc3tdNHmNKb7luGNp0/3A9fPYCpmGO3fEO6CYFsKYBAPhdWKWOE3XMLft1iC0HNDNjir4gSnMfjAgBBblfjuT8BVPU4EMWTJbZ15CdGVjoMAH4Hqwr9lbLHDwEDXKGMCQNQBuf0V5ndfqk0HeE1LjA+PYfmyOE7x8GmIFROnHm9KeyJ/7kxvxn+JtP5QX4o9/7H9voQUrlAxf2IHRs5IUD6E2BGpcbwLW3rlvzK1pe29XqZlGHRQ53WAIxxdRUTyqqE8eymhzr1dlTJ3Vy9rTKpbo302xvRtMzU0bAWBhlcsA5+Cs1Jw9kszmzBjhoObgBBEJDCxUnUPFoVk3F62j5OZDYiCnoKH5XVhb17rvvODMbx1SkAzV0n9BWIk1TangPqMLpNCgWL5/S3N05HzYX7rlfA4Oj/jneo4kswjQ3HH3Dg2D3Tabf5UCV4a9BAhASBgJ6zBSSoqprvNF1WA9Tff6wfVvv740zTDnZVDy9bPA+gbZDARFen0ry55EnNNv8i+60hOKIAp9Dngc9IJZNf0ZvpnWcfGnIwoPdRfQohNgsaOxotJiO1Zo0dGirU2pSmMYzeu/dt/SHf/hPtL41p0cevV/3P/Cw9g+q+svv/0BLS+saHzupi2fu0be++iUtfvCGrr3xoiLVA8UpIJMpNy5RKEiJlG6zcY8N64u/8ZwSPQN64Uev6z++8FMdFku6/OAFo/RMZymOKLr39g6NnAf0E9f38D3sPxFL6OgIqUZIlmDTG8j3B6OXeFTDw8MGfSiCKKg8QevFMyJILLiXFPxUXxQm7FYc+pNTEypVwsSRm0PRwzWl8aQY4P8AKUyaQMGZdlimksBxP+2mhGeDtU+hvrm14aabW4n2DOAJOijIEJN+JDro+AC5oOrtFioGD7pAVNDXE5+G7hItfY+L166zMJOxvd0tZfHOcNEL+4C847YnuJjw8QeQDxCC/0O/Z23T9M8cO+apKoeTm+JYwnpHpok8j0gkvO4xDWw2tAn1nWvWk/E1KVcx14v6O7LGoWlDgWW6xWexiWLpyH4R4dkPtFAKeoAPinfeF0CAz0wOMe/Js8R3h6LLvgHNNpnptaYUWjjNWADoQtHN2ub1Do8CBZ9JHQ7a1ssxJSk3FU8H0Cxk9DLhodhjQhcNZj7xiKYmxjQ1NaGrVz8KUV+mmAJq4GtCzi+GYT1KJjKeRjWJP6U4oBmvNtTbl9AzX3zGzdT8wqK1t5lsyqITnnNeh7i8/4+994y1PM/T+p6Tc7w5VM7V1dW5p3fC7rCBtYxmMQuzIGPAssUbv7L8At44SEhYQjK2sBDIlo1A2IBXyEtYNswss4HZntR0mA7VXfnWrZvTyTlYn+d3Ts++5NVqJE9Jpepw695zzv8Xvt/n+wRo5GguAVEXqyUx5QFgSWdLaveHuvfZfT1+8sRFGpc+az6VoCFjKpMxpZpkB4AKN49macByQAJlm3vvjYDO89n3Lfdi/VHE8Znx/nCaB3TzVKaAM/bejLmBV9XYFH9kEZwXHEU3r17Wres3PGkGQIG6jA6Z/8dzxfCPZ3XWqOvx02cakcE9CfuDNW6GBA0EBYlrJIopWANTLS+ltbCAJpmGIlBiaV6Z3KG9BSyFiuqzMRo1bZvzDBorz5V1RDHmuM3eWL3OyJRbzL6Y3nc7JFCU/blQuANoQF125JMNAgemIvO6Fharqiws+Jx++uC54uiwR2PtH5y6iO93J95zvB9MDHm+qVxa+wcNxRJT9Yc0+mGqje8ExvMGECCKjSmuwzO1XIsJMmcc0ZqD0JzwGipLeZ/L6IYBowCO+QYM+aKxsA/QanIG0RxBxw0MEZoFJGik+1SdysKZBTDIZ4uxKrIbN25JmuRWMP71XYAOHrBmoqXlVT18QKxlKAA9VcrgXQDo29PGyqJ+5ktf0urquu+uQh6dfThbYCFx9n3www8MAgKiwbxg36FpZi9wBgbz0TBdpdAOSRms5bB202mK4ZzXX7aQU7M7tOSBJoBzIjDtAuuIqTxrludoMP/zu5mh+DwJiDXVD3rXKekr5nBY5gcjqtPs+UzjtVkP69fJQ2OgMLHXCOAv6wYAlAcFGMDZwB2OZp0zwSDKGE4Rr2KipLXegaKLNxLvk0m4QRhniU9cl4D75/Jhek6/YHAgCv0banFaGfaNJkrPmH54RkDp5+zr4kcAoGh5lCsTN/ljoiIzabjgTjYB2EHGlWDKN8Cwteg4Plzqed0cH6wBTAapHdgfAG7UCawtzpzgTI9xLYBlqHlw9IeB42bIMkmYnWn7Lzj6FrDXaTac24BHYR0CUlAHeaJKhUSUGnRvRXznw75kis2eQKqGPwLGj7CDfI/MctYBLGC/cK/P0wE44wBQO72um99+t2dJFwBByFtHVjb298PnYBKZaDDGTLjjnwlAkcnkfYYgOQmDKoYEIXueO4TmGWCFu5N1XC1XNey0tZAv+Iy3YfU4SP6CTxYsH9hGyCxY79TTJP4EkzbOc9aS398M1HJ9Mhxb8kItw2dt1htMxyH1NIO0sUHDg8NDOe1noWoPHsArWJHPtrYMLMDgefr4qUEY7m6eze0Xb6sMMwBTzXLZn/Hu9o7K+UJw+Pc9ig9YyXdSs9OeNXl4XjFMZDADi7Vnk0qaWcAPag2Sx9iTsAnt/9HvG1Sg3sSElsQOPkNeUIq7m8+11zNqY2CAPqRYCiaX1LhE5MEAyKU1cDrQTM8P4D+GZTt2Clo2nlCWM4T6nKjJyVAT3m88o9KV20qtX9T7j7f0zsefGLw8t7GqL7/5mn7x57/qOvTbb39b7773gSM6//Jf+S/16qtvel2mknh9hYbYoeP0DT4zf+QrADuPcx0GDzVKoPkHkCdI3ELdaGDBw5wwyAtTftKl8EZqeQhDjQSwtrS45PqKOw5pAWc+Z6sZI2j4Yc0wAEU+QJMPYATgPwMHzJqNwDIIA4q5LJr9BxiOjIZTYy6Rnr8mzil6KcckWtIZhptzefI0EuRg1CWhF0Je3XX9NwepDVLO2NP840+MBkOZ9mP363NQoAfdk/SBjmKRhLptCvWaauiAKyVF4gk92z3W/UcAA5gNQk1nD0eV5BJLTHRuI6t8dmpq6esvv6lkPOuDgNHIxua6ETQ2LAUDC5ILleZzZWXd1H50OgAHcyZAyPUMhTLovFHcZHqW7R5X3OZ9ZPaO9OTpY5sNvvrqK6Zd8b2aTRpGHA8CKJBJBTQM52wu91JhUZ9+hgNwTS+9/AXlCxUXB2yMVocItJkJHzRTNOoz6hMbORjyhUQBgyMz3T8bgg1HwTenDAW9z7wgCYZBvA4O9jmMxuszVd5mO1w2o5nbfJCoegrhwrkfUhk+9xkYuGGkAMK8Z76J+eyYSPJz+G9cRC6qstnPDwQjiZYPzKJG4gGt5xkB2AD4ZBJZnZ0c6b/77/9rHR5v6aWXb+qrX/05HRzV9a3f+30dneI6m1Exu6g/9ZUv6kt3LumD3/9Xauw/VnTYUymTdeGbKVe122rpUa2mwrl1vflzP6NYpqTf/rdv67d/57vq9Pu6duucNs6tmUrKZUlBgcs8zSKTFdYNFwBrhNgaqgjWDxRGJkPWqUNHtIwAGlrRoAeRhYFqeRQOLuQlTmQYuHAxwg7w5Eur5QIFc0quZS4uLnkaWkCoxcWFkNULnS6Z9ESSn8fzQkdP44y+FkoeumnWEkV2o9Vw1OLqGtMoDJ+GprlyMWw9fepnwOtl/6UL0JaPPDHY3dn9XA7BerNzazRmtJ81d+3qNV27dtU+Bfv7u55AU0jQ9HEyc0HzzFkHFAQUOVDo+bkAKFzOr7z+hqc/9z7+ZGZUWPQlBFAA7dp03H7fZn/OnW80zGTg8qG4Yt3xc/lMoXQvLa/o7KSmR48e+/M2cABjJAEI0/KFxWfLXqEJoTg+PkYykdTjJ8+sDWW/8PNhejhzGVDM4/mEkXpenyfaptpCqeyZEpvBTBDfEdzk24Gy7thDHHf7Q8ca8nx5Lny+FBdOXKDYKZVMib5+/Yq+9723TaVlHVGkYlqIBInXxnSP73t8RIMTJj6mShpY4mJMOKsZI8Df/M3f8jnCVJRGkvcBtZCihXXDVOfOzZtaX100KMCz6o8j+vizR3r0+LELr7lXACCJ13YP2mDw2iB+i0I1JKVMvN6hiM7dzpmKM4ly3vcIKmMw4WLtkjcPKMnFTgHZbLRs2MTZMm9QKQCRa2CmaXZJq6dsMqNrly/Z0G1lpapWs6b6WXDMRit7dHzmNAMkEOxrJqLQ5jP5IFeKE/eH4SOme/hUaGJAj+lzuZyxBp+pGdNhCiTWPAU7z83JK5qq2+4aLLTWMRMkaKxxZEV8yHzGPBeKXhoaGmMiRc/OkBMEgyQKMfYREy5P3+zPwjqZKJGKmLKKYzveJLW9pnqsRYy50ujkKXxhGAWGiMGYdNI03GksppMz5APhzKcJh5lAI2FfBya2MQAvzuuE1wJ4MTIWkgWYTAOS3rp9xX/n3sePFEsF/wxLgG5e15On9w1g8T5Zg3gbsD6JSOVsQgbDa8cIsFlvWopjUAuDL863ZMJafc6ko8Om9e6NRlclPv8M9x/u2GONxkxWkQIEnxmAFEcrRqfWjaeiE33xrS844jcZJ2+bxnZk2V2tdqKd3W2fiTC+eJ38ybAYFQUyaHwquPP4AAINmqaC6dacjgurJapUkqLaHYy6g8AoCTFXTMiCxcZgEPx50OdT2/I1sIYMGdrclD4//HOglIf3xKSP2E6eoRs/U2WTTkvB/4Oz3/KDJLn2QeqxvFQJ3ihCLkhGetC2s8dpPAF/uHN9V8RIOooqityhSMQrsqewr2hCvS6mMGjCPQSlGsCHM42oON4bsZycMQAAnIlMbHmGgNIADZznnL/ZQknxVEa9wdD7hrMbU9oIEhVN1G01bBRXxDQMurLff8o68OODfd+ffK/d/T2fRcjteP52ovd64HMLRT97EubVaIIHxZHPk3az4cYUsAoXezwNOJcBnpBDeWAxGft+K5ZJFQiND41Ks1W3LAMAi6YE9/0AMrMm0+oBfPh3X7cuX3YTYzbJ7H7jjuKMpH40KO5ItJHvoXa3FYz+WjV1222tr62GKDdHrSXNaiNJJoF3BH4S/a6OTg4DOJ1MWef+uYQwFrEzPSkDwdMp+A4YgOJuoMZIZdRptpSg1oO9E5WqlXBXsu+pb7grGQIwgceodW5IyPtjSxCZiWdLp9n2mmQIAoCABIj31mu3PNBhT7fawfsGYBKPCGoOWI2BlUa9PTKIzPnIuQcLC3NM6lrWLbXywkLJYBUJO7xXT6HxUwEUIMUCr41kyjUAoDp3Ewbi1Cw876obf9hTMZ+JZmlGA8DD+TyPQDazJ53WaaenXKVqUIz6oIh3BucO4AZGeKSk4FgPgGAZzYL9OLjvAsMvnOGNBmc65qGY3nV9zlnuwNrA2BwJJ3HNnFt4OXU6GhUXVL3+ggoXb+j+/rF+73vfs6xqZamqr/3iz+srX/qCWWrf+c4f6ttvf0frm5f1K3/hL+nu3Vdc75PMEli9QR7KzzTAaVo+/i4YLHIuAAyEZng+lZ8303OPgSALmHlCeFAYGnewSLP0iITEY2I4di28tLjs1wCwmS8UPjcdZm3YEyMJ2zkwrT3dR+LkngR/AVIlAvA0Pwf52ewvgzj2fAvva85qMPV/BhQE+cBsuGlWENLLpD8DQETuNXqUUHMGqclcA8H3+RF7eqq1az+RD/xYggL/29/8r0g10WTat20oDu40YxTcbJJWp6V8Ma+FpVU92ztypvxxbaizOtNTzsOIjU1SsanOrae0sVrU1UsXde3yDS1VV3ywme5YKujK1atG+ji6aMhoPJEN4PrsoiIZpAPz6TYoNEUhE180S0zrwNPZcCxgnJA4SDvtpinnP/zwA7322mu6cfO2nj/fdR6w44gwJopKeRgJRDM1zpSIk/ke06PHD03nvnv3DWVyZTvScrlGE9C1Me7omS1hZ2dADbSjs5xPywHs8B8mCmYBzOhzpoL/kUjCQB0KRk2gpxxy8+QARzRacxiQcxB009RcwAcE3ukJxOINQkb3nG0QaEekEPRnBiPQQkOCAYfvHBH0dMKTBXTUwQzEplZj0P10MAjBcTkix1Ciecum82qetqyR/nt//2/pk8/e0Ztvvqz/5M/8sp5tH+j//Re/pk8f7mgwLCoyzenlq1f0yz//lqLNp3r60XeVHPcUwVU+W1KLacT5C/ru/ftKrS7ojZ/9aYMC3/3BR/r13/53Omu0VCjH9NYX37TDPQV9u9k15RdXa2immJfR4FN4clDOqdOAQHzungiAVDsvfWrX3ApocSZtIxoKWhB1LkdLWYY0Ijkj7VCboSlDqUeGgc5tMOrbtIbbls+dBovPkMseai7xV0b9Zx4RsBZ4rQAyTAqYBHBYMnGPk5rRbuvmrVteJ5hfcbiur61rd2fHxVir0fQlni4FsyF0uE+ePPGecfFCUQC1sNHUjevXg/+GonrllZedEgK7YH8fb4CQCw8IBz0Rcy5eE4wEU7/GgU1CBvLO3q5WNzfD1PXkZOYUG2hqfA3FkF1nKQgpRHDqHxOd1tQkMvX74GdyKaMFvnDxkp3cmTw+fvjEhQDMBJIjoGuzThdXFvyeiCSaU+2YVpHwi5JjAAAgAElEQVSPjZTotIbpUjhbmk0KgGkwABVRpKEh5qG40cwE5gOTCvYHDRFNDWwQmqutp7t24A6NAQZLgHY9v985TBuyd0Ns38bGqqmsz3eeWpLhSc4o6Lx5DRREYY8D0AQd8Lg/8iiPv0cTkE7FtLa2ajDs2fa2G4XqYsU/G5okk3Rc73Hip3C5+8ItXbqw4aKdPXn/yXM9eEIzElGz3TJwQqHrZBYaagA7U0WTbpJY04VS0R4ggBiwbXh7fBa3X7hpRgvJBdBm5xpb/iQqEb8EnsW58xd08eIFTQYDe1/QUNFwcPbzrA+PjqyxZmBazBa0WF3S+uqKlperdr8/OT7V5UtXdXR8qnff/VjHZ03TqINf/cx/D6aHZVycZzA1KKYSlvaguWdKA0hAc+LMc9gzqeTnTvBISQDUdp9vewKzsrpm4No01kzWYFjtrO41xWcMoIYBHwyJWy/c0v7xoU5JRWgNVS7mfN/w4mg+2p0APuRyrNOhcoWCQbDxJKZiKaVBG9FwxFFufN5MijgHspjIwljhGRTz6o8GSucDWAFTLRR4gbUBiAIz26yNdsd7lOIaYK1WP9Xu7q6bz57T2EgJgW4MzTPQrCMiASHjRu/kdN/FcCpDaggFXtAWY6YZaJxRu6Zvb+0Z4AgFOrKgQDcNXmpI4ZjuZ9RpkeKDUW1E6SyNAoDoUO028aFys8zZxN0SaLKDYKY44owI/i/zO4mGmuk0kpdkEikEFFpeW9r7GVaHja1oYJpQZ0dO3rCsLoL7OpKuwJ5gneZy7P2QBz7sy6bGUzPq8MOAFhtMHTudiZaWimYWcUfw97mjafwHMDKivL+gyz06Io2E4j4ACjTi86mZ6c8YnpVKYRLs6VvSDScRfYAINCRMv+d0WEd2zeIxmbrSVPWHmKKOncZRKRSVisftEUORzMSv7qZ3Yu0303I+B1hArmmIYEUiZZC5qjKytCQsoZw9WcyY6fd19dJlrxuaIJ47Hi++F6JRHRweqLq46CksLKatp4983vD8YI+VK1XLDNIZQNaukjEo/X033zTD7D3OEM5pctqJqm7Um77bOIsAG5FcMMk8OiHXHokKRrI13zd8ziA/NN0rK2s6PD5xk0stA5gQJHTcrQB4rEcmlzAGwvnO36W5BWBnb1GbHR0fhol+AzAw+BcQT2mDQpgNC4u6/9lnrmlomGmIMTSErbV3sGMJX6N2po21VcuYory+WELLi6s6MrMtq4WVZT14/FAjzicSQIjG7AU/Fl4DHgYMA1wnIj1pNryfSdegIeb7sSYD2AfoBZBOogWMgUD5BkR3mkA07qhJGH0nx4c2cmXaC4sKPx4AE74GqQvnDKAowBZeJClqQuvF+axgLaU9PGNgAliJTIl1ByjIIIo7hLuSxh9jXkCUXCFnEAsAgbWBMSwyTS4QfH7a9aaHb/lkWtVCUe1Gy2ct53oXZklkqg7rBVYqYBc+L7WaBxzUVewTfjF449xC+8953BmOlVpc0cU7r2jzwgWlEjEnGR0f7Orp/ftqnZ4oMuwricYeidWg7yhf2GLBw6MZpM25vJ89MjLOTje/8bjrOVgvPgcr5eAxUq8rQiIPUcmZgqLLm3rhp39Oz84a+tV/8S/9GpNx6eu/9Kf0lS++rum4r48/+lC//wf/TpNoRv/ZX/mrunPnZYNcRCgzbLB3k1ldyGlCRDhrhT4BkNxNMCOtmewkgEhzCv5cTkCfEYZ38+EiQ6xMmn5haNNNajpLRpIpg0lOZhngqZZzbeaED6RHgAJIoAdd7+nPJU9O86KeCSlRvA6DlrOUMnsbmMUTTBE5QwKDht4neAl44OjXH9jRQbpAmgSgQKhd+GWjxMkkmFTjdRGKjiCzmMWk8//Xrl7/seyJ/zgn9z+WH8Df/Rt/dcphhe6FZtAo1oCp4rZRv/3DA1UWF5QvVnRUa+qd9+5p/6itRitcxC5WmNBiEFWOamM5pzu3bujqpWtaXlrxJmXqwKbZ3Fjzn0zpoHhxuBQLZbs8O4YuScQYObIBKQPJ5fJg0khBQaEEUh0WLVTpiJr1mgtY4o0+++wzvfzSS8rlC9aXol+EVsMExeZwkZB4wPuKRIk+zOrBp5/aeObylZuqLq0FPalp90wl6S1DQ24tPwS/WeYmF6JRahw5P588oI0OekoKaVP9KP6HuICHZoKLnAKN9zan4FgqAMXP5h0YvCEfYOpHgcdmg24baLQUrDbSw5BqppnkYHSmvc0Gw2Rs3vSHoiX4EczRyrn5HM/aeankMZfKNp1hKuJIQhC+ScSN+ajf0f/0t/+GdvceaW29qq//uV/R0Uldv/Hb39AH9x6pOyook17UpN3Wr/xHP6OvffmOtj78rvbu31NiHCJJJmgXk2k9ZxqpqW5/8QvauHxD733wqX7zd35Xu4dnyhRCE7NE5NLamgvVUxf5wXX/nR9833m0/n9dwBpMyoKTPM03U3Hr+2MxT0JwNsZoh9xmNh8Xg9keqaQ1sBhFcfFRHDg2C8QUg6ioVCwVdHgS0gqK5aINBXlOoOKULDT63MUg7VBymbrxPmlMfHCOJ1ox2JUzrRTNN9Q5CrFLV67OqN6BNrpAlnWva+Di3LlNNQeNgKwfn9gNnoaXXwBsvGfAjTkb4MxxamVfwhQiW1tP/d5A8JlIbT97ps2NDSPHNL4AEDaZGc2KCYpxU9t6nhZRDIdopJA+ALPBcZb2TUg7F5kLoN5iGtFxhCfNDppBmk9HLFUXbFTI+uT12sysgPYQFkYimNAxDWFSJTTfgdFCUc2kmcsuGF9yaXIGoN0NEwLohi66+sQ1JmbGkmEPQqV/4YWb1i8vryx5Cru7s+dmZziY+FxoY/AFVZnmANMhZATQeHtB63rh4qZOz448YVxazHnSAEDVaXWCni6KEWU7THqZGtoobuozkGKeSC5cp5v1oRZXA92RCxepBYV2o9V042r6aDo0C+VCTtevXPSf6Co/+PSB6t2BowgtN7ERIMyiwYwOCE01XNyclRSnNFqAm+xz9ktIUcG1G20j6yxIkwBFYRswIWYaSXPHNCOZynrt0ehTgAGcePoynbjpYL/R+OfRe9baNmd79e4d3bh6RZ/eu+fpHs9s+/meTuuNEAfL043GDQqMADKYpAcyoYsdBFPLS1WzeM5Om1pbLfnzwxCxWAzNUaBbhokHBS9gnKawhZIuYPhcmLgCHHPmAyp98vHH/sxpCJwQ0B8rSSzqoKMOU0u8EeJoKYN/AjIfvhfblsk6zwBAlu/tzO94zM1rhN4U2QNUTxFFCWshaqDGiSjxuBNyMMPivHJTMDNaomDGtR+zRvvSDKVqNeu9BSiP0Vm3x93GJDVonVlvxWLUaxe1EY0dZ84Qxkc0oupCkLBJpKNQsI01NjWb/S27nk+IQpzlS8MQoFnil8FpKPfdrl6++7Lef+/9MNWDUg1oyBfxWol3j0QMIPKMeXbcP6xnR40NMPTrK5cNueIuXGfmZzSIALAY+wZ/l4jBT96fZWoUpp6wzRgVqYwZDrAhAM24rzGvQ3pDc40METf3ajGnNlnuqZSn0QHoDOk8NHEAmpxdnCmkKHFeBEMu5GAY6uXNXjCQ6Hs27maSvcK5yhkPWhTubxh27OGsgTfeO0AhDS8+FjwkmhV+phmEGNCSmlTIa29/11FdsF4muNBns6qfnjqakEYP8ApQiyKfn8n9TfMAjZmGIkxHK9p7vmuWWiGXnzmSTx3FSfNBkzQe9jxtBlhA9gWzijOWtcv353kCxto7Z5anztnBhD0aT/ju39l+phxmzHH5jELuAxhJXcH3pMEDbEEsyuvms0VCYLYVbLuZr44pzJ5cc47jixRAAevOi8XA9vEandGcJ0hMAxMI8JqmkvoDEODw4MB3CFNL7hjOOdgZDATi0YTPsamb7/DsV1ZWlZixHPh8ACCo9bh/YDwxXDk8PLXkKR6J25AP5mEqTmwbtSXnYEa9Yd+AJo0z6xO2A2wyIgY5H3i9+NeQhORJ+4wpQA1AUgr3CYanmXzW5pawHD1gyOOPEaa2XtvWnDPsCabdgHDcs2a+tRtaXVo0A9KTdyQb0bhlEUQHAvjR7HOeACQAFnBes88A1WGDDLs01XEtVxfUIlmkH1IWaOjrSINhrixWFU+ntHnunIcqnLM2JuT8I44wn1eSyMVawxGHESKFo1Kj3VCxUlKSgQtAhaIqA6Se1Swz6CHTxcukUNL7P3yq9Qtl5UplNft9rW+eU7pYUXp5Q4nystkZpB/BolkmbvnsRIfPn6mLjBTp3KCno+fbTm9JJ+J+/gBy84aUegWmBEaOT7e2bN5ZqS6qWKp8fhYhW2R/9FstRVIZTctLWrpxR+fuvqZvv/dD/ZtvfNPgTrWQ0c9++S298eqLZq798IP39M6772oaTevrf/6v6JVX3lQmXZglQwT5ALKjAczemWE4Zw33ZTYdUhb6w/BZzNlpc4kvz2s+wHNEOYPDWSyhazB8L4hrNgA4cGILX4N8NFjVwPjDUD2kGARPspGlLzbhtHEl5vFt+y9YLkAjz3BxZu4c0m74vgGYYIARzGIDyMj9xH43CwOWshlWwV9t3kewZvBvM2g6N/meMTnmX8Me5e+4F3BPM9L5Wy/8WPbE/78HBf7J3/3rUybhFGDW7c/i8g4P9h2vxiUXI/ajvKDH23v69OEz7eyfqdFg2hhAIJpzfl9cLeqN2+dd4LJpiXnjgG90g3PlQrngi4EqCBqh3frjCVWriz6QrT+JhElH0D4G7TYHIYdZLIGmFw1i0CFSMHPBQPuGLfDJRx/r7ot3fMhCEbfTrLXPuZBPHpkon8WtXEphFNUfaufxI53t7+nytesqL60pm68YoQ9N+tAXgzeri0O01hgdhkI/mM0FzY41sjN6HFMq3j9mSWFCD4UubKjgLIxRSND7cuiHDRg0OrxPGBSOIrTWNAATwV29a1CB72lzIYz2xpi7dd3cBuprMFcK06IgZbBRDWge5mNQ5mboHl+LVs8X9RiTvVJwFR5gAkcBAe06agT7b//P/6PuffKuzp9b0Z/+2i9porh+7Td+S+9+8kBDodPP2VvizoV1ff1nv6x060zPP/lAo86ZYrGxcuWsktmCPvj4oXqZgi6+8abKaxva2t3TH7z9PT3d2fVk9JXXX7NLNrR1Gn1AqXqThmOiRw8fuLng/VOEMTmkcOF8dHEtHKLjplMuVqpOJkjayAs6NU1cQE5BVylC/EwcLRhR1WgyhRmo7sBaYDMMYANkQxNOgcSUhqYcUzqQ5bm5HuuC35izmSI5GGohV/JhnESn2uu4CF5aXXVDQgHJJID1S3HKlBlwimfeHnTd8FK4A/jw/HAqZgJFkceBD3X6/qMH/vPm7Zs63D1Ws0ZOcFTVhQXdvHnD09IPP/yhm27QciYru3u7vlRZvwachkPduHpVtRMo1KHRDiafNCZjF1aYD5ITjCSHwx8TRvSZjgFMJQw6PHr00IwacqnntGjo/7iHM3FCcuBzxvrPsXqziTvUSoAbov/mVEivTxdnUNthJwzVIW+Zc8G6zLw9T6bjMGlCFhDOBJyj8VKYUZ4BEGf6VJyumU4HU5y+Ly8K95OTY59xBsIGTIZCM0cuNusB6mRsMnGBa/BpMtLy6pr3KM1ZrV6fGV0y8UJCAEMnquOjjiIp2bhpHRCr3bL5FXuVPUsTght4lgiqeFx3bl5TtVgwlf0P3/1Ap92uf1ag+4cEjrCvg2kdYCTTJdbr8uKy5SLb2wHIJapvYXnRxQJn1enBsZKZrAbdgQtpCkkK3GwupY2NZR0eHjuXnvMXXSvADQkAMC5If6DwAKAiTSaVDiZqFDSba6sqZ/J69vSZkyHQ20PthhbuomVmMIRMAB1rJJbQdJZXznkZwcgI9oWNzyIGbz83yrOePMQrwlzjPOYuQOKQSAbg0o10l4kxVMswNTo9xVyQ6fB8msEaD/FOrA+SEyO+64iqDBFcdoyf6R0BW9AIQ0ZhKm2vCs7eUPsbEAQsxUsOABujv3YL/TFTYdzMowaOAAWIHQRUtYkgd8QkqmoZ8Kbr7w94NMR3IE4xhh8JQE5E9To0Ts7siCM1majy+rwvEiGJhnXKHnbSAkk1BqYAQGZFnmOiMZjCCCuUOZybNNvzHGm7ZBOxxz534YfJIRIb4u0C7ZiiEnYW4AogAGcfvQwABFpgYkphFK6tbgRzO9oe3zcpn6lImoiwhK5czGcNfDIZp/HqQw9GBhVPKsnYXlGzoABaKsWimV7pbPh5ewd7Wt/cDPfceGBwz/dlIumaggkkIEatxnpNaHFhyZrjHjJAxXR6fOopYCoNuA9Doa5mG/CK5haWQCqkYkzHjk6NRMZqd+oqFLIG/yLRlGUqrU7XX8teseyILHUkJJJOSLLBVyCC7rqsp0+fBM8AJI4+58YiEa5nqvdElSJRiTBBJpbamAnJdBwqOSyBdkO5RFyZeNSmazCZDAYA+FSqOjqr+f0TZ1nOZ52wQ7QodQ3sJ2udmdYrpEnhYk8NQa3GnR/uv5BO5BBDu6jHNIkGV37wuz4+LAABKXwJJgYj2Uc8aWJQcXrnLCyWgjcBUZ3We6fSn6/FECtLCkTCk21ALuQUU5JSnLKQVyKa0MHBifIZfEcAVgDyMVscqdmYKhmfmmlBPZIGPBo2bR6Xj6Y06uCvEPVdFM+kdNyoa5KI+o5h2GV/A/T+pANEYSmMVMijdY55fTD/gN0GYArjzhIgmzajzx8rGkdaE1IZ8NEY9Doq5LIeNrCfbNLMwYKHxXSi02PuMurmhCLxlI0Rif0e9hk8TA3+sueQXA1HESWzJS2un1ckXdBJq6PxsK+iuor0mjO/gZBgxQMpFki86VgCyLOFGcLedARxROqN+uqNJlpZqThKksFIZDydMSWzZtpG4kl12aP5kmrdrjYuXNLl23c0iMRd0/D3YqOBuiSUQDcnSaLVULtxqsiE5CWYBACtcNumbpgd05fOqnZ0rGSEW5dnSIzqVC38NRhcbJxXcWNDK5euaJRI6cH2nt6/90APHz8xC5Fhz5VLl3Tz6hWVsykV41G1D3dV23mq/tmRznafadRp2viSAUE2nXH6QPDFHKs/7euQIWGholR+QXdeetN1Qv30SK36sZr1Y3XbLS1tnleiuqJbP/UzOh5O9a+/+Xt6+3vfV7/d1OpCWf/xL/yMXrx9TeNxT9s7W3r3vXcFvvXn/txf0ptv/LQiUdjHwfiZ3iCdztkvhZUPlc5eXzZcDHHlkShfF9IY+EWNaiBp5v0VUl2CBwPP0p5PSGpgSpkE4rbf+yqkwARJBr/oQRgAzuUAThrjbpx9TwZDADwwBMwitP9YuG/CMIB+g54iSJzttzUbYM5Ty8IAlp4teKjNk7e4GwEDeQ2WTKQwBw1gggGGGevHvQ0nnj2PZtKtqLR549ZPQIE/TgTiP/Rn/cP/5b+ZGmHP0JBHjE4zceJwgKJjzWIsoUQmr48+e6Qn23s6a/Y9CbOjpG+egFpd2ijqp1+5pldevOlGgAg4CpZxlAZEWqniKJ3XNErjQfMatyYGFkCxiNnIqad7bCqQT74/qLqnS2hsoHtGY6bH2EzE2ctQ6aWz42M9uH9f169dCznD2WxwK501ULzMbqdplC0RzymazJhG9Oz+Z+qenOjC1cuqrm4oEiOPGOZCMMQBKEk73mnuihtMYuzIaWM1NligH4eNOTfcCFKDOb3wR9mfAeHmPQXjuLBRPqcuOqYteA2wmSkIbVJDTm+f6UYozGiMcE23O+/MGZTXMDcftP4NunePYh8Ag/itoCUyyh+Pfx4/iBEcmm5N0YTnNRjiSo0fA482ZEP/H//n39N3v/N7Wlup6mtf+5rZHb/2m7+t73/4QIlsRRE0VsO+VgpZ/eIXXtPdtVU1t59o78k9LVRSGkeGSmdzevrsSI9OmkpfuKhEqazD01Nt7x04eguK50Qg5SltbG4azAEQOK2TYTs2/WvQHWqhitQk0PE5xFhrfO52qeVwSiQNSKG7LHuCHrwCcNrnc6Bgg/K+tLzkz53PDOSdgtL5vBHMimpaXUG7FXTn/MkUfO7YbYAniiY644QBJjxM4Tj4TWer1XTt8uWg+2Z62Gl76g5YxRr0vsBUC2f5Wk24NRcLWdXrp0bwOfSL9kKQNtc39PjJYxsFPd/d9WuAigX17/jkSOcvXjBN+mjvWMtLy8FAbXHB4Me9e/c+R42RASBT4b24sSbbt8+k8EVtb28F3bGNYqL+fNjT5y6cdzN7/sLF0NR2g6EVPR8XItNvXieXmKNvZgJfLgtACfZdoVhSbxDccPl7df67tZaAVHFG2AZHaB6QX8CioWmr1Vs6q5OhzV4c21yMbgqwjXUAKDCn4tFY8rPCZRfSPUCnWQPBOCfIBQCeOIxonKEEs7b9FWYChVQPwCTOGL6UdTTFGAlKIDGBsanTG9DVNpptTxGZ0gVTUJpPzCWZ6NFc9OylwvcMCQZcnkF7VywVfXgWc3kbgF25cE69VtNr4cnuHh2jGk0i2EKjxUXvyxnqKQandrRHxzpDZmfRQmZuAdKm0cOX/fPOjk/NbJi4uQkdeyj6p8pkkTKx6+J2So/Sl045R0KcnsMNZkc85wvSCJt/pTjzfpTEUm/0PZ2moJ6lfYVrYQolEgotRmw4ezPNCEZyuLJD38Z/BT8Gvj+0WMcnKcicHEU2GjlPm8hHwAxYBt0OU1mgQiYWClTbdjA28mQXfTXu9vZuwcArgEHsd+46x3BNozM3+JDo4vSSWfzrXOdpDwQ+c0/8mbyglw3TZZuKZtJqtlpeo6w7ilvW+Bzo81pLo9lOB4BwVqBxD+JhQUPJZI6pve/CmXmc7w72ULsZor76XQNL82kg9wFr2jFvNi7t+xnCsqARhV2ytkmjDqgdzvtqpaLlxSV/NkilYH3QfEI39tQTI0VAAdJebBY6sPEke4kpGq+ZAhTaMe/R2neFmDsDYrCloiG9h78PSIr2mgkdWlYiLNtItwDJu13Te1ndWfLKIxgQk4AyVYJmcSIV8A7p9z25ZhKXLxZcMEPdxiyOpmw+WSMxZzwz8jyZTZyZqOJPjns6oAEsjnqTqMO4Or1WMEezj0HSTTPTXb4OFkq/jwSBmC2eOYUu9+XYrEdAFdYBLBBi0/g8AermHgccOTBTTmtIrFI+12Hb4UJfzKaUjiNxa9qE14apJvPgRwDIw9kTaLbDXlejTl+LpaymsKS6ARAH5elSH8UwiYyrVMo5WSUCoIGPSiSp9mCs85ev6rQFiDBVcWHJoAZNNj87EZ2qeXKkbqOmYa9lYDIy4Z7jiWDEGgAFswhzOUvyaICZVre7/eBhEplaXgTgAlgItoZWHOkMwAkMHPYVdxzn8/Lamo5g4WTSKi4sKF9dVmlxzayyEWd6p6vD59tKRadq1Q/dhIKTARS0Gz17HAHUZ9M5NUZNjTsDxQZSJV9wo4wnwOL6kg5Pa0oXkqb/+56G0pxOaTohjq+o03pLQEWTWFrxdF6F8oJlb+ynw71dNc+O1Tg7VCGTtCkjkqFmu+O4RZK28oCT9ZrXrw2Zx8jbkl6/3APUrABoNFsA2QDyxVLeEcS7eweqVIth2hNLKlWoKFdd0eLGBSWLVWWKVW1vPVFn94E6J3s63NtTiYSfdFpjNOTprOpnZz4HbKY6GDpSFHkX6SSdQV9Xrl/0OYlfEq8fwJ86M58vSbGUMqWqMuVFRXJFjRJpRTN5HXd6agzxjBirksvo4uqKFjIZRXsd9Ws1nexs63RvWxp2FBPSIRivXRuOdmjQs1mxAGDwYYiQSufU6Y8VSeWUqi5r6fI1rV6/qVG2qE+f7+qHnz3Uex9+pN2DQ9+LJF8B7HO+nAMcOH9Ol9dXdW19WXmNVN97psSwp9P9bQ2Z+vdaijBYszcPPkJ99SNjNZAMFBd086Wf0kuvf8VGtPs72zre39ao39JipaBpPKGNWy/qqDvWH7z7Q739zruWPkZhr2ikv/j1P63bNy7akHxr+7F+8M47arb6+ov/6X+h27dfUy5fNfDImmavhl4f8008XTDD5H4AAAspV5NIiJ1xcgkDQSeOhYQI9rP5ItEweQ+6e5r9geVVNhgGeDToFBgBHthQF3iANfq8rjcDb+ZxMfcWs/8Y6VsAisQWJzC6DmaHvH4AUX5gSP0IjLwgi57HqQc/svm/I/uey9PojeY+AWahOE5+loLAHYSEk4NkptM0o2sGDPCfNm/c/Ako8B/aqP9xft0//l//2jSY0QWqpinSnZaz4munwbW0OxjrrNHW1t6RHm49V605FIxiR2HPXJJpQq+dr+qn7lzQW6+/5IuF6YgnbBMuroqK6YQ1aBxenkyjYRfxLyUj2zQpc9fLwNVlEwWUiuYvmyu6uQCJZ1H5AptRJhtndX380Ud66e6LofDDoRXfgVjUaJh7g+nIJly5XEUZTAXjCT29d0+dk2NdunZV5ZU1RWNEuaVcFNCI8v7ZEfOpxFyTO/cQYJN4akXPYewi0OfwLAjmgsFwcO52DxIInZFiBnBhbkYYXI5DMcB/p/GzG/0kpBMACJgtMIthY3OzkQMgELQ9YeMGkCFMgsmohWpFfBb6Tprn8P/mmh+mp0wjna89Dr4DgALE7XBooZ0lmu6f/rN/qG/929/U4kJBf/prX9Pi8pr+1Te+qd/5w3c1GMcVS2R9MaSjU1VTMf3C66/qFnSuD99RfNLR4lJJneFAD58daLvR0RGxdExgZ1GIkURSvcFIB4ezJg06Ipqn8chT6Sgu3mhE0Xea7TCLdYGpwqQpidPzWGurq9rf2XWTz+mJvozDksIZ+ikFPM8EpgD0RIxb+JznPhc0MOVS0c7Sy8uLLmpAaYnDssfDTKsd9Hk5I7t8loA182eNaZpdwGHBLJXMUEBPv7S0qMXqoi8GKz3GTJdOw/QU92uaYWj1aKyTKX9/In4coVVv+LXX64ACSycAACAASURBVBg7Mu2Jusil6MbrANNAqIvnNs8ZEPO0X2SM75hSSyPK93NjPEO4nSM7Ham6XFEbbXmnM9OShQmzabAzpgLfE2MiG2nO3H9BwyvlBRcC/F2+LyAJP4f1DMgAcEOuMA0q2lYaB9MkzZJBxwxlt+jik71+7vx560jJg6cQg5lA1JvPBpJEppFg4oXjvk3nwkgLsCJk7ga6OU2wgUXvC5rqiKasdU+6wnTMjfUsz5f/z/6wJhFncOQ4M9o6n53zuZ0OMlG2GByk+52Bm7ExLuaOygwZwcRZ8Swbp3UtErHYpkAMyQ1Bq+3Bii9opmFry0taX1lSs3ZqGUuj2fPUiyaE72szrpkEKyRbMDlC4oP0JLigI7UBYLEJlCVaQat+sHesDMZyeCl00FsidyDWKfg0EJeIb0erhs9BWvEEbArM8TB0RQ+d8/rNpFLKIUvATDKXMSgbS0Y1iAzVHnbV7VKcUXhPlGO63yFOCkO1gs+p/ohs8InGMTmODhkKjTJSH15bHtohhk0kCRi8HFk7CngxmNDuSWnLuqYa9fAJ6FkuEk0EeQLrk3Vl2RRU/VTGNFs0/5y1NNaAi5VqWal4Uv121zRX2trAnoh6jSC7wRcAWjVRqvymuR03WLNTe2MQLYk3AkwK7iL2JcU0a50iHZbYzu6O8iVkbPx9DHiJUAxGXUxt+BwB8AAtgm9AABPxdrFj/CzpBjM/JpaAmoAHIYkmAEHo/OdNXDjbI6qd0YgSI1xQFj1xt2NgnL1sg0GYf2hPoafCSjg+9l5PEnVqw9kwkXJDOBwGB/luT+Vi2a/JPgOw+AysNF2g5zJJSy4sV3FzDDMLqQfAbcf7EaAGsAFDN3TJiZE0poGdDJQppDQSposR1WtnSkYT6rV6yqWZqAb2W4eoNmILYbzYY4FIQNIkMBZLGjSoddrKlckw7xtsQWoAsaUAS446RFKzj98LbC5qhwBoeKo3QSsYMZDJs4HNkEwBtgTTWxKZ2AdcCJj9wWwCyM0kUp7GAlRSm8B4IMYWvXVnJJWWN/25pj3tb0rDnqKADZORuq26AUfc1lmrNJncDUzgMwXSPqCKDxWbRJRGKuUITMBK8v9meeTToQqVPHN7r8das6NEpqxopqjKxgUN0gWlq6vKVJdtkolMDbJEajJQ+3BHp8+fquZmb6TpcGKaOQAdewMKOp8RgyKmljBDmC56wII0zN4mnCvh2QEV89IA3zljGvWgAY/FU9o9qqm4uqHs0poKq+sqra+rsLKu7jjis6J2sK8Ly8saNes63HqsxuFz7T29r1RkaDNL9DY5XhdnMjKzHn4uEQ8AzF6ZTPT48Z7On182KOVyjxqSOmFIpG1Z7V5LddKkckWlF1YVLVZ1/vaLShWrGiAdIFEAsKPdUG1nS+npWP1mXQeHu2p1gkFjjvhnnN3xgCCpC5+fICoPdxCDrHxex0dHWlleUq/TMtAIJTuVzeng5EyF5WUNYd+urqu6eV6daVRbu/t6vn+khcUVXb5wTulpW4P6kfa2tjRuNpRHOtTrKY9evFG3fIZngedRF0YEccETGTylpjHtm0Ef02SSOCIxpXMlFarLWr5wVZF8Wc9rbb3z6UPtA753ezptIfOV8umklksFXVpf0+2LF/Xi1Wsa8TOPDnW09UT9+om6tWON+m3FoiNFYwMDHSdnNdXqTbOK+Q0gkK2u6NKLr2qcymu/1dP3P76v777/oXYOjkxHZz9x1nLX4/NEnc8ah0G3WCro/PKClgxSLCk1GSmP2W82pvr+lhonR+o06gYHac6bmDdfuqqLd17TKFnQWXusZ8/3nBSytlRVpZhRIRvXWbOh9jSmf/fv39fHj56q0emoQdRtu65CQvr5r7ypn3rjJWna18effKAnW1uaRhL683/+P9fLL3/RyUOhpmBSDnqOB1igxVOj42EGiywaSfls5YwDQDXDl0QBa+3xTmn7bponRXEW8X0BxzmHYVbyeQTJcmAT20tpZvQ3BwAMFM4AAe6DuUEg/99nuI1TJj4DzWaefW2IFQ2RkkEe/aMUteDvEvqX8P0Cc5g+JtSJQWIAaMH5DKgxH4AGVnKIbTejgSHNzHNtDgrw58aNGz8BBf44m/3/0J/1j//OX59SSFmjTowQlKkhGe3H1mJ5QjaV6u2+tnYO9emjLZ02BtY4OibXUzZieCK6slHWnQsVvXL3VjAHM+Id12hKUx7VtYvnrE9DBmCTlljci5IGiMXP4jTVHhbBjKbikp9M51xOuXxZHYyOZoURhSONCBfn8eGxPrt3T7du3DANiaqZzRfhQHaOb5hGQcPOpsvKFCsaR6PaffRI/XrNoECqUFYyjfaMKX7bxZc33CxlwJEcpuUHA6gfbT5i/6B8BlqeKTKTQPGZgwSB7hO0jzQsYSoVpvVB8xmQNRp0/t1GPNHIjN4fjAf5HILhWEAXKdxBo+evi9c0pw25IGsRMxUm2tYczSJPwnQ8/GwSJzjM8vmiRkMmqjS5NLU0em3nevN9/tk//Uf65jd+XblsXH/yF35eFy5d1Tf+4A/0rbd/oFYXNCTjSQcZy4lJX29cu6avfeWLGhxsq773VGurVR3VzrR1WNP26YmKG6vKoR9D90auK2PEaEzPd/ZUr7dmTs5JX/AYFAEMQPulMWCC6iIeeQAHFbnDTC1yWb14544eP3zkzy+ABwEscZxgJmUKPo3VlSvkb78fnLTx0cBzwvr6MFXgNSwvl93Q0UTEoiHX2YerJ9sUYRhnBSq+XWZnyRM+hCUdHTdUqULtQiMfsuyZvOE8DQej3xs50q7VoqGlKQ2RX1ziPCOaa2vJBrh500SGmDCAMOt3Z0UtniB89lBDKcYdlwSSPRyafUPWN80qU7wQ2QV1mvcBXT6jTD7jGCJTxHo9gzHsv5AJD12/YGR57l1AtCHNC4UOBXENHeEsjpO9YbdoZD82Nzxx4YJenUWLaZX9NWagGH8PCQTfb3PzvF9rrd7QweGxKenHp6eeYKNBhmZKoUkCCdRBmhWeMQ+YwnUWeBM06IBzdN+Yqs10vhPHjQb3/TkTCVd3/p0L2VcuBXk2E2iuUH9Zl8H4PRx2dkxnKocXAX8nYoDH0aewcLyP0QNGPe0EHDDzx34mTBdGzoPne1JX5osJ06rPra8qSWHthibEDHGwWiefB0gJa4KGhKIBmitNIVPvev3MHiY8P9YT1HKm6OlUYAVkU0nTw8lzTsZSfm40r2iKVzfWzYiC+owZrL0I7Gae8XuiiYOyv7q8qizTnAmRWGm1mnWbbk0jI8e32QDWVFr59TdqDcsb2JP27Oi0zBJodZsGW1PZvAqlsvtbmjsz5MldjkhlS6Ewpkt5vfAIkK/QYFYrC94TR0fHPrtgRSD/oAF3Bjrggb1pmN5OnDgDQOCGdtzzZLViCm5LrbOaKdc2HOP5MBmLMUXuWpuMVwGGX86ejuf9s4bjnvJFGEw1G3RhYBbipjoGzTgvHB86A+UojNAaAyw48jIStVmb+/qZ6dTZ6UkAaym0kklPzuz0PjPKsqP7BC0y+vjAegEs4Oziv3FPGMwdj2YsnIgjwGBR1Gt4aEADh5mH90/Cpn7c8TQ2rUYtyOM44zC6teFmMKVqN9tufLKcKdxNsUSILuU5AZzRNFl+Fre5HPInst1ZBIBr3IXsxS7gmRNEiJlMW0oSHY6UxzgzHtEAunQp6O1JGcDMcoIHSAZ/F4wdx27aIvYFCHMnWIhQ8qHwJzAHzmXVHkvrV66rtLjsc4+mIT0ZKhuZKA4N3SDExPRj9MmW0cCE9GQMnR6FPS74LS2vrCieRMsNPRbPGvwVYJwkLYs4OTqcsdDQU8dsGlhvd1VZWlWmVFGhuqDK+nnt1kLU74XNNY16bZ3tP/e0s3t2rG79VPHxQIV0QjGeL0kjmMyx7zAIPCMeNqnJcKokUohWyIknAhPflfF0oGQmouJS2XfjlCFCNKVhNKULN+9o5fJ1RUuLOhtF9PHTbT148syA1OsvvahFJHExqRSPqH1yoO7ZqZ5+dl9tTPmoU3odxSYjAz4wK5rtuiUB0PG5+9iDMAtgpyDfojkCROFZsh9Ye0zqlzGxTRcULy5p+cptTXJVJctLbkQ/e76nrYMj7e8898+7fn5Tr966phubaxqcHelo66H2n9xX52RfEWIPJwPlsym1MbkdJCx1SGWpz0KiDIw9fHG6rb5lNsFMGj8OgKe84sWsmpOJli9d1crVW8qtn9MoU9B33vtQnz167Pu7ks3oytqKzlWK/oxofk8PtlU72dMID41+z7qiYjajrg0G24H5GYnZiyqkbcV8HiPB6rQawQQumlCmuKhxKqeNmy+oEY0rUV3SXqult9973z+/VmvYq+X61UsqpKSN5bI2qhVlkZG1mxrVTzWsnWjSaUojonqbKpYL6nPvAFjaYBWGbcL7rVytqsEwKJNTsbqkwsKKljYv6bg70odPnuu9h0/16fN9U/mJQATs1JSBVkyRydARmuuLi3rtzh2dW1zS7YsXlGa6POiqcbCnUaelk/0tdZp7yucSOoPZhoxgaUWLmxe0dO6isgtr2j5p6IPPnuje0+e6/3RHh2ecSdxN1FOzOzQSNZjJOuLMDGyhiZIRks1iWqmUFRuPdOncpq5sLGijklYmNjaQ/nxry0NAmCc3Xn5DzUlS3/j29/TBZ48NkgGSrC4tqZBNaXkhp6PTY+2dNXR/a1tNR6NGDdpFuk0NG8d648Xr+tKbLyuigQ6P9pwClMoV9Wd++S/qpZfesvksZ3y4D5BK5cwUsNGePVCovUZKxvMefJDEEiI3Qx3OUIfzmn0y1/nTVIc4wiBHht3lmtLnbkibCKzIkJ7Cf3PP8Udqe3sDhKz1z6MCqUeoxQADQ6JBkCn4+zOQJenqBBNMIjXn/hbBK2FuJGh/Mfdh4WcDAlDzhtcTpv/UnPx/zqUgQwwRs3NmwxxkmMsH+Dvr139iNPhjiYr8o7/916ZQkVgQuL6HyJS2iz4WLxo2CPpQgfAUeLS1o8PTjl2JGbJ5qRodkzaXM3rhfEkv37nhQpaCvJAvqd6mKYrr7q0bpidTHHCAWvc2i/IBHAgxI0zPQ9MwR6po1tLprCdmbEK7wY/I2ey7gEXHdXRwpGdPn+ralataXV0Nukeac/9JXnTCJnI0CsXCovoUALGYdp88Vuf4SOvnzytdqiiVJhYx5wkeMTZuqKDymSMUNgUgxty1k88oLPhAx6WIsAYoEuJ32BQURsHpc2xdD40MEwG+J997bvbB52G0zXnF5LcD0lCwzJw/mZ7RHMy8CyjcKYoCIhcCaeYbde4E6kgaJn2zrGE/rj9CVXJjOUHTmxHxwhwEGBvaJoxDYBxM+H71V/8vfeMb/1qZZEQ//3M/pzt3X9bvfudt/ca3/kAnZxTHJa8Txt/x6UgXFir65T/xM9pIRdXef6Z0YqLuYKBPtnZ00mvphddf1MVrVzTGY2EGClBwdrocdMEh2y737bbjzba2t43oJgtFxzhRdFPYs8aYFNAkcrAuLS76WVvXDoo5IKYoocXqQqCmEv1XKvlQxa2/0WwESuVsGsLhjSne3t6Bs8dDDA+sjECVpiBC98xn6tSHWeYyz5efCx3UzzWKjrXmIobpK9JOQAEmvt4b0bjR+7N6S41WLxz+FFyTkaaY0/T7n8elOZWDA9aRN4Hiju4ZChsNjQ9a1jkYsCfeCRuv7ezsGo1Hb+5IJ+QVGEa1uy60OZjRlQNSsM+Z5IFsw6jgF8aNBpp4quPAoGBajKzIVN8IUg+Ma0IDw7r2RYJWzm7fUquNqWfM2fAYQaEfpCmgkRkMgywIczX8QWLxrP0KbBA2CJRkXpcvTNzGk1B2eeQz8IpJbzJheqoVRp7kcyhxkPCaufaC5wnNjtlFXKh2bQ6OvQZLDAoEhg3a1HBBh7jOAUwRgAMuWlP/aVh89yuT5UMnLxmqenAaprmkJOZnYpblyDQMf2JRNxOwLOrNll2eKSQuX7noRuri+Q1VigUXvEk0rPVmmM5aBB8ucxB6WCEwP3b3drzfoXXbgX0UJsw4FZO7Phx1FInCnFky5bUEsDMYK5fhXA6XN7TTXLFosKzdqhn0soEQ7AQmFNYyQtkNkhc01zBjkAkhMZuMBipA++dzn0odZB5j2CUYLHF+9QzckD/tibdG6vbayhfy/roYbITRyG7gvA/0+ZzlTKd5Bqw/LhfOTYwKeCbka3c6TZviMgnDxIv3Dlhxenbqsx+NM88K7TI+GLlsIUxCZuvAFP52S4Ne16y4ITKw2ZQW92b2NuA1oBZFGD9/DECTArhuKlfMqdY4c1Y3+4FCjD0AeOLiLRKxrjiTRMscd6EPSEuxxL932z3vYUzOmMQGJ/Kwj/nsmSwD9vIs2FOkknDGoeceQytF82uT37F19xR5RI0lsuioyYjHtyatQq6og71DT63m2eacQawbziT2J0aTNMGkAJkhgOcKrAGm/sQgjCc2w6zToJqx0lWhXPa6cbQXkzKiJdPQWwHhhhqju+52PElnX1Dg20AwmVXttDGL1+vbaJI9UzutOSWG5It0MqoujAiDT4EFQrPTHZIIs6Dt57v+zGFUAU6ZQYSmNpXT0qXr2rh5R9FMIcgbIlO1j/Z08uyxhvVTdU5OFcMVPBUz1X406PrZIzEL+z+iTL6gs0YjeM1wnpkODEOMuxkGF/sxxM9RUCNxanWHijDoyJW0efWmcpUlHTfbOuuN9enWnu+r9ZVlXT63rlI6rmouqfrBju69931FBx2lMaJD1gAXot+1WSRnB4wIEk7SKQzc2gYNuQBYa+12z5r5ykpVY6Rk1QVFMlllFpaVW1zVysXLbny+/9En2j6r6en+kU7rmD5OtLa0JEr69UpVb959UQv5vM4tltWvH+rg8SPV9nfVPNhV5+xYq9WSWYPDUbgzqDXQ9zO8Z13QgwwU1+Fpw2ktNJQ+r6D5VysqrZ9T9cIVVc5dU1NpffvdezpqDvVk50BP9g5V77EXutK4Lw27euHqRd04t6mLywu6fX5T6WFP/ZN9Pfvshxo0jjXptxyrmBhiVjlVMkMzGQpRkkxGA2SXNGAxjaesn7ip6elyRddff0NtYkZXN3TY7mun0dJ7nz3Wx4+e6Bh9P0aRo6HWqmVdO7euK5vr2lis6vJKWelxT3vPnqh2eKDth/e1ubygca+lXrM5Y1WkXVOQuoNnDrUZdznsHIrj7jiq8zdf0vqNu4pWV/T0tKG3P7qn7/7wQ+2dnYa6dgYMEh8J+yWXjOvq+qolmbc3V7SMJ8Txvhr7zzVonvlzwLwQlh9gJzV0q4lEjZSUhCrLq5oAKleXtXbpqpKFBX38eFu//4P39HDvUPvNrobUMKRmMJSIcGb2fDZwL3KuYnrI1L6Sy+vWpUu6tLqqVQwBi3mzCUatU7UOnujkcEddzv6FRS1sntc4mdZRq6eds7p++OljPX6+r1qzp+EkpnY3yMIIC0eC5ok3JordntK5vM8rzv45gwvPocVySRnYMr2uqrmELq4UdGF9QbevX+YQ8xkbTxU1TeX1a7/1u/rk6TOddbrqmEmb8FmIH0QsOtRwMlCrPwoGiabWxww4xfotRXp1vXb7it567a5iyBEaZ7p3/zNNIgn92V/5y3rhhdeUTOZn6VQ01z4plEjg14BUlFo8DBMiU1JA8PWCRRnOutBYh1qSOo1fBlBnjOi5B5iFcb6L45ao/NH+I9TwYYBjd/9Z3OEcFAjT+NnnOpO/GVQ2xZ86a8b2tMcObNzALpg3/a5jMORGAjFjsgUQgqEjwEZIHvC9CFvGd0oADbj3w5AS74SQzhF6kjBVCeyG8LU/AQXmworZ0OnH5Y//5+/+DwbtQr7vwL/ZCJjtoLEGgUO/9vTZrk6bPT0/ONbuQU3NFo1rkItYy5uWNpdSeu36qvU4No+xaUZBvRELN671xQVH8RD3B7IassKDcSBfT4PLYvMknGkeRb//neihlH87ygjDsUHQ3VMgMdVr1ur6/ve/r1fuvqTl5WXq3oDCofuEzmzn/54neeXSshHNeCarp5/e06B2pss3bghVZhE013fMyKZG7Hkacbsqzxw5/yhqxs8IOlQK7TCpYsMG446Qxc7GoSBkw5vO440eGle+5xwhpKnk8EA/yv9nUh+mLTO0j9fvaLowiaYB4XU5MoRGisshESbE89eKIR/mZUEXFD5TXgdIJxvWyL6N1jiI2eBobqHEDV2YYuzDofUbv/Ev9c//+f+tZHyiP/kLv6A33nxLb//7d/QvfuO39Pygo0iCqCEOAyheMW2WS/qln/6y1pJS8/kT0wDTuYzu7xxo63hf1166rhsv3jYlnAkElEkohzZTscM9lH/KJKnV7eo5Wr9uT7VW05M3O3sPg88AGc4UzTzbCxcu+ECj2RgZ7Ej5IMzEgxbR2uop06tAt+bzppmANkq8V3WWMkChTKMKvZPLi2aNNQQDAdfpuUcDjcEcObWJ43Rq8zqYF5hdg8CiJQRoY6KP6zLPwW6tiYwODk/MfsBXgwbeKRkx3IpDnA56Xyjkzq+HQRBPuCmn6QGo8KS117emjgxmqPiwaoJpTNyJBcF5mzgbXKDbjpKCAcQ6ohCK2fMjND9MZD0dG2HGFAAlGig+U/YPTRuMG75HYMLQE4TcahqzuamlmZtMOAAaOmGaiAMvje2c/jaeBMd1N+OZmFod2BQRF+NoVm06OgOHaPYLJXwQ2hoMibcBhQ5gHM2fnbVphgc05HMD1PD6rE8fI+EM3vecKXyWgJrsgQSgzawhopGBzcPXAB7xOmJu6BLO4Ga6QXPv2LLxwHKQEAOW9lqjUYCVwpmxur4avBJmdFO0yvy9TqfnGC3WCK7PFI40SGsrpLVAyw3sHz7j9bUNm6/Nc+2DRGmqZrPm8wFTUDu0E4dEXv0AN/66un2m3IADPTMaoK9D+VpfWVeC2FPHp8VciAEIRMZMnuoizQLQyjKRASAk6yxMt1lTy4uLbuwxdkW3CkjGnjk5PbMxJHRhvg5vDxp7gDvOR7NlIhM30jjX8+wBh01F7iLFSev0pKZyORvSIAZDgy2j3tiSB+jd/LsRiBi+GEgEiOQkhSXo7XlPPDfiBDlDAF+iMcC2ZEgRQN5gs1fO5RCFRhGMQz8UVNZOuZhXvd5WqUBKQ9qTHoq3RjdkYQOSwV7Cj8Kxa45YmqcuBRMo3n+r0VLeppPQmzMulpAVsJ4L+aKebT2zdILXyzSRRhc5jCfFBpYBkkNzEzwSUvZ6YE0i56IIZi3j9m0zW9NC0XrP74i4106n2bFfTKVcmWVqwzqamG4LUEiTzSQJFgmFKcaiANKNGudsxo097AbWLAXqgCIwk1W+XNEQYDNbVra8oOvXr9hYcfvpA2vBW6fHmg6gqkeVSyR0vLenfBJ/jrHBDGRjsXTS7DokVOi1V5dWtP1sTxtri2qRUNLr+HOOp6DLcxUFev9kHHS2OUC3VEaZ6oqWr9xS5cI19RN5ffud9w06rSxUdefqBeWjE3WO9vT8w/c1bZzp5HjfevHJsKfpqO8oNDPGKHaTaZ3UzrzvmbRy9uIXwf7mbEcPn0hltLJ5Trv7x4rjMD6NqbJ6TsvnrypVXtK79+7rg3v39eGDx2rBCqIRzWdVKWRVzqb10s2run3lguKjjhs8AIJpp+EmHF1zu36iUjqm6CRM3Yh2ZC/Oz3EMHQGpRtGkVi5cVqK0qNVL11RYWlNtNNVpv697Dx/qg48/0v7JiXCAOD6raWIANjFToBBwGdfKwpKNSt986aZevLKitVLGdPXjrUfaffCpmke7igI4TodOhsGxP8OdrZhSAN3xtJrjmPbPGuCjKi0taWFjXUvnLqiytqHswqpQ3hy1hvro0bb+ze/+oTrjiEaRuLqO7CQ5AGkJ5/ZYScCxfl9r5YpuXbign33zDb1+44pG9SMdPPlU73zn92zAWBk1PTxJpxkg4DGCeWxMo0lUpcUl+wXAHKmsndPmlevKL61rmCnppDPUO+9/oM+ePtPW3r5qHZiwUQ1hoPiO63sPIlWolsparpb05o0reuPmFa1VS+o3a3r+4FOd7DzVuFkz5TzJ0AbmXZ+6KmfwnWfeJvEhk1R5bV3nrr+gzdsvaafR1x9+8Kk+ePBUD5/vq29p1Ui9Yc81DOe5E01iaSWYnvc6Wixkdevipq6fW1VWI/9uHe97vSAFaZydqFIC9IVVODADLJkvavXida1eualIvqLWOKbvvP+x3v/0oR5u72rIwGQWFZiqlEn8VGaSMlg+iU3NPEFRU10iPrin1lldxVxWK0gB0yld3lzX7WuXdXF1QaUpcpihTQvT5bLOej199OixfvDDD/35kloGS4foS8AsznFqJu7PWCJqKZKZj07JAgQLaWTzwRbnD+cDkiCnuUyHSsfHKufjunxuVV949RXduHJD779/T/cePLVfQYt7F9qZTcDjSsbSZonG4hPF0wm1+wMPYmBXZpIxZaJjqdtQctTRz37pdV27uKl8Lu0oyA8//liDaVR/9ut/SbduvapMtuQaDvkmNVUcA3Qzg012NQjA/T0awj5Dxtyd0fhnQz/qT+4O+5kw1AgsxTBAZFhDTCjyveABFJjJQVowT3ihpp2njFHv8+8/MvILA47hKAxNw70Ydc0bBjcJG0SyRh356jqvN/MYC+xo6q0AFAQW8/w1cLcFuUJgR/JzQtPP/g1eBeF9UI8F88L5r8AS+Ako8Ed7/x9LpsCv/e9/cxq0LknVG2fOaa/Vjl0wEVvFg6fY26KZ2z1SozvU/mFNZzUaXDbczPU7K60vpPTWnU1du7ShxaVlU3Qz6ZzGkawSiZyK6bSp/UyVQsxFkAXQkHDZM9WmCGM6/yNKfdhINFdoGVn8jlIakJ/J4gUUGOho/1D3PvlEL999yVNxdJQ2GqT4jSdNCaawh9YKUyBTLBvZ3Hv8yKDAS9w0gwAAIABJREFUhatXHJOCZXg2VzDlJziEBj1m2BghCpHFPad2BvQs0GjCBgmZto4rssFZSACYu4uyIHywefoZ/ADm75UDxuDMjBHA9CgAA8ExdK4XotimSWCq64YKJ3IzGYL+fM5A4OB1wTgzrwJAmOdMQwn318UDMAAoMB4FtBCXYkUovJmOBqOe73//D/UP/sHfl8Y9ffWrX9Urr7ym7/zge/qXv/VNHdRH6o0TIQoyMtFCNq3bFzb1pbsvqDjuqvbsoYpJKH4p3X9+oEPibNYrGkUmvsDIUubwAx1eXl612zydXSodIn1wPSNfHM0mMVfoTkGRacZoPmgaPD0fjfTa62/YEd75wNOJIws9JSRaaxKMuZjmM7FFL82zha6OyRagDFFETBr9HIyuQi8d+FkxpZ2bOvIskLss0CRBKySnlYnhZOrC3ZP4UfAGgIJ5enpkUzX7BtgXIW1Xf/YHKDk/n9cEs6HTq/v7YiIIiuvPpt8PcXLoV3s0cDRbSesxeb58bbdHNBY6ZuiMUe8tDAMLTvwITSCXHL9L5bInubzXXi9MOQECLl6+bCAQsy6aBLMioHdjjNNuhVg0O7JHzWRw5no3MBtswkY+MiyAPiZIPQNlAXXGSA0DvombXX8+Bg7kaS6+AQASfI57NjkMoJ6jNr3/hkbnrUPE4HEW9RjodrjbBwAINNzmUJ4wZvwn0gMKYi7aucwhsCCIo6MAzNgLgalrkinTzLmXBtcO48hriBTMQsPrOMWEv8NagmrN521/AMdyYa7aDxINkeiRUe3kWGmszx1VhcdHSXWDKkFe5WbXk9Gsm1umF7wnpE4YsHZbbUu5GrW6JzdB28d0GMdpdNZpgwnQ5cfDiTXx3WFXC6tLanVb2nm+4/dWyORVyvJnziZnx4eHBi22Hj9QNZfyhJc3TzHSaA4MYrFGMI3irMmkKFpDvGoAItJhmh6JqNFCV8q5HSLseJ2OAp2did3eSAtLZZvU0VgmcwVrnGl6aMwpEPOZrIEJwGQafjLEx/2RG1b0zs16R8VK3qkOg0EoLjHKAxTmHAjZ8YWg8ojFdYqTNsAXuvTByNIImmMYIPxMQD8Mw8wISqZCrOcQNsPQUgA6UfaCjVrbp1qoVPR8+1iVUpALsQ9p2rlnkuxfHJdTweQTM7xhr+/IxcPDE1WrRZsuBR+JiI4ODmxiCVuA6ebliyv2cuD19Ls0vjCSAMIqBhALxaqara76w5GfRyZX9CQZVtt8MtQ83TOldmIGHbK6kVaWlrX1lOk6YPHELChkHpAvuNebzWDKOCVeETPLNDFieWexs/dpcLL5op/ZlIIyk9Xq+fNKYpC5uKphsiwl86Zrd9oNXbt0znfEzpMH2n2MWdqh4sOeBrWaiiTANIg2s05KIxgVtYZKpbzBUSf+jCNaqBAzKDMYMORsdupOUDg5xZ8kreN6T9NYRpXlJV289aJeeOPLGmUr+tYPPtS97QM9fLbnlAAkBtcvbGptsay7V87r+mJeahzpwacfq3G8r/3tJwawJ/2OliolDfrBM8DnODVKoeizBh8Fzisax0Z/YF32hRu3la2s6ML1F7R/2tZJe6jmKKLvf3hPHz98qt5kqqOzhqWXptoyQRmPDAxk4xG99cpdvfrCdWWjU+WiY0WQ4PRbOtx5pv2nDxXv1VRIhBQmg9fEHKNPBj5MZhTLllVcvaCLt1/1BHrvpKV7T57p2+9/oIe7O2r3eza7AyzGNdzyQxf5RFdSrxhdUzSCN0ZO+ZT002/e1M2La7pz5aIW0nFNW3U9/vBdNQ52PEnde/ZMbaLp4nHlMznFbKwZ0SCR1TiVVXF1VS++9Zbi5aqSpaq2j2qeEL//0X1t7RzpuNHSWbvnZpQ0lMkIPwHA8ahW15dVb5wafKcpzsSSSium5XxBX7h7W2+9dEultFTKRPX2t39PwwdvC+97uADdVsuskUar5cFOqrKgc7fuqnLuoqa5ks56Qz18fqjPto513Ojq4PBIdaSVmKLhts5gyp4iGEMFNt58egpgVEnH9MbtG7p785rZA7AqznaeqnO8q8OnDzWANVQ7sRSJhisB6yYaVX5xUcX1Na1cuaKDZlcPD0/0wYNn+ujRM/UnnBuOUAkmoTE+S0w+mSTjlVBQPlvU8dGB0omYMomIMvGIVipF3b50ThWeT7elcavhn79YytsvpNOpK5aMGQi5dvd1HXUneu/BM/3gk4d2+z9ptDWB+ULTz2qi3uEsjGWVmuQtaZwiL8Icdkpk4aJOazV7GxEXCZCJ5wBpF8uLZa0vlHSulNXR7nNlSXSaSh/ev6/nR4eWNbRo/qkReoFyDsOOe8FmwtRXpsiH/sN0+gFpKiF22cAwDegUM9rgNeD9gHQIoK91osViWjcuXrA3TOOsZ0+qMcOKBMkH+KkE1uB0zOeNzs+OsvYdYY8DyAO+5ZMRFfDDSMf0J770ujLW/CNjjerBo8fqDKb6+l/4y3rl5Z9SpbpqdgZnqSPMM0jXgqHfeMyzDHu+12GQSF3AnYr3WNDoz9mXYaARDMAdswmgDatuEJLKAG/Dng2t47wZByC0JKDPHU0sbRimhljnwEqcRw1zv9Oc2xfEMhvABiTLMGlY67AlA9vArIAxwFbGnz3fC8ZZkAiEKEI/mwz9BtLt0Pd48NXruA+Zs6kth0b6NPN0ogYPQ5y5IftUq1ev/lj2xH+cA/sfyw/gn/yd/3bKZL3Zanj6BEOAhc0/c5GAIj16+kzDaVQ7B2faP67puNbT3l5NE5trBKdamAJrlbhevbak8xtLoUGMEYFUUKa4rGgkrUou57z3XKEUmjAWIxq5Pg0dxX2gnoWmuhyauZnuJjS3IeKDhqBBREq7bUM5Cs/HDx7q8aNHeuWll90EURhSmKcyWWsgOXiYsMErLOSrmsZTGkaievzxh+qeHOvy9eumPhWLy0ZG0cdRCDvyJR6m+hQLc83+fIHPqUDzhTQHEDBom7MD2DhsuLkhB9pSaLVzSj9Ag3U7II122+bzGIbCegYoUGzzNRwe/EI3GxgVIRd5fmDMDQ35ewYgZk1TkC8MQ0Y2WnKAE5sOEhd35gkj6HTQFfWVTAXGxnjIBH+iBw8+0d/6W39DmvT0hTff0Fe+/FW9+/57+vVvfkvPzroaRJJuGjYqZV1fWdKX7t5RLjJSethSbeeJEuOeDRZ3juvqTMc66zc1jgaKFGvMsYgzFgOHHeyOHoZ9HKTJhDpGQxNBd43RVSptMCB4NAREslJZsKldE9O7aFSZfM4mlkwOTY+Lxx3px6G4sb4RGkK78DddgDK8xLDM+nym4jADoDUXcp/Tu3hWuGEzwcd5n2fJ66Zo43AmTjEwXIjgxGgIV+S22RdoyjmY0R2bhplMaWd33xP66kKQPcAUKNn7oGG5QZhzy1p0fjaX6elZzXvBn0ECk6ueGxIaBhoUDmzWLI0/f9vMidl/45mSYmD6HtPg0UCnZ8GzoQ4bIhbX4vKKL7t6s2GDJj5nouNMue1DDe7q/LlzgebXG2hxccmf3zzPdg6O8bOITkL7vre7q7W1VR0cHcz0p0E+RBQUn4O13LNMXCLOMNZkMguwwPdoNWtaX18304Fmb2FpydNO0H80g0w4ACoePXhkbJoJQHlhQeVqxcATdHuKa54P1QDO7+xBfhZ7BWf49dV1F6WYIgZXf+ng8FD3Pruny5cvKpdO6vhoX9euXnJxdHxwqGI+uLMTwvTk8SObUXFuAnIyAWLyxGeGhhvgwkylctWAwNDTcgCTpDpN/D9g/STsHM/zJ4mApg6tPSg//g18/2CSGLLqPYUY0dw1NO4ONewMlcpllMxn1Rj0NI3HbeTkhjQaNw10Y3FJi4WiTvZ31Kidauv+p5pyqSfiKhD3hMQpiSs+pmtpnZx0tPz/sfdeT5bf6Xnfc3LOoU/n6Z6MAQZhsTmRS2IZlhLlXK6yy/4vdKMLqXxr+0aWVZZFm5QoFzOLJaooiSIprsUldoFFGACTp3M63SfnfFyf93sOsL4SL1xbW+Ud1hDYQU/3Ob/zDe/7vE+AprwoOjL5jBU5g95AgzaAUs+a/VgiZKa0pRJxsBQ8Q40GQysErfCYo6ccyYvRZiqlxNaWOeRnEgldHh9r/+ljrcLUGfXVrtU1wmOG3G7o0RFnZIqx4N7pkT23ThvWQcwAK6AqpvOAzqwJ3gPNdCTqJvmcf6Eo3gJ+NWt1i8EMQ4fvOAYPxV+7N1Ayl1e909fE69Pq5pbqLXc2XI96DJwJcq6YWz1pGyQgUGCOFIpFlSnkzGCOSbP5DHSIMXNNO+AqLAGKUHTItGSDPlK2oJIkvqDNNz8B4nf9lnEeT6VV7/TcXaWA+jRgHmjBa9q985Jag5EOj8+MaQQYomZVl48/kncyVDzoV6t2pSku97DNDPzijJ2ZdC8USejg5NzOjSSGYFOfqlddpQtBzEs0grGGlA+2x0zKrW8os7au26+9pvzGpiaBgM4rDf3ff/WheoO5VkoruiyfmxP+3Zu72lotKDQfq3l6pN7VmZ68+7Y8eNRoopjfp2G3p8pl02qHcNRv4G+t2ZKHNJlwXP2hA0WoA2AuUuTC0mkPfVq/dV3h7Ipu3H9DxWt39OS0once7unJ8YWOy3UNp3Ntbm3rlIhOYhSDsBRT+js/9yW9emtDyVBA1bMjPfnwHZMX+MZ9pZDgdFuaT8e6sXvNfFJgWZkaBKZZOqM+QIp82rh1T9deek2ZtR3Ve1O9/cEn+v77H6veG+rksqZoJmtNB0aYXAx8rvzGNZ7c95DPo1G3rbVCVte31sxMbbOY1dZqUZN+R9WzQzWPH+vkyQObimIUirQHplwyX1KIOLU3v6G126/quNLVDz95queHZ3rw8Ik647E6I5JSzALa6habYJrhsUsFWGqFl3RgMwYb9RTDnDQR1u7mqj5376a+8fnXFZ0NFZmO9PzDD1Q+PFC9XDaQjs/FpF/hqArbN5RY2dDKzq5qo4ken5zrg6d7evv9j9QbzkxCBgjB3TSAdTmfGTAVDsU07OPXALMRJmffDTgGU6Viac1hgFEXjYcKB+ba3Snpl3/xZxSN+DX64E90sb+vTrWqQipl+9gbCim5uq7VOy9p+5XXNQjF9K/+8q/0799+R43OWK028dQk4VDfhBzAvEikAeSjJqU+cp5ObhhjXh3DvuLI7CIh5ZNxA5p+4etfVCkZkn/Y1cX+c1XPT9Ss16x5ymTzev3NL6o7k55f1fXk6EQfP3+hZyenFs/nC0TUaHWt6UdKZzHTC+NgjH8trjgcMzYgz4rnzN1lZqF+n6JIf0Z9k1hE5hPdWFvRF+7fk3dGTPjMYrhv3Luv1mSuX/+dP9Lzs4ouW30NZ/g8gBfC0BjZc6xWzpXNIh+kacVslMk33lZOBmiShE7XkiQAMdkQAIATDBu9c2VSMYsJXCsVTSZTbTZN7olRJvcfDTGgFK+L2gfZDx5gAby3GGzhKbVgwwKGopBhvQMsT2jciRSHveglihL/oqaC8Zja1LfzoQKYj3rnCgPqTIh8LRg9Hu8Xj39qQ5Z6nQhQN9nevr6pLn5hXhiXHQMZAPtv7WwpAcN1JSffDPmnA8fxNaq3uxa1+1/91/+dbt58VfG4q6tgClD/eTzUbUzYmerDeEBGxdJi30esnjcD4IXUkyFLLpez4RZ70enuP/P+ooGHpdwzsMgZWVNTuhqe7+P8yGzAYQMgBzYs97ozk3YGtqwti1HvdGwwY1HmZo6ItLNn4BcGj8Y8MDNzd25YrRl0pogAA/yZ60U+i093BueOicAQ1fVn7u9S01Kb87+XoMaSJUDBxPvYvPPST2RP/P97UOB3/vE/mK+srJizMTSucvlMV1fnznV2hJZsoma7p8OzS9U7Q7V6Y52XW2q30P37zIHTjIqC0lYxqFeupbReytk0zKLRMjkFozTbeWXRUmuuJPRbi66g8XTOz9Ar3cJDJxy0Zm3pdEujak7vUC1p+Cw/yn100MihOKJLfO/dd/WNr33dFjMXMoUqMUbE51m2LnQlzGTSKxogEYBefbivVvlC125clz/K1+Lky8TPGQNCc+XvoLsHgXNUcRAwFzdIocxrchP26AIJc3qeZXThjyKEULaZFrFZl8ZuHCzWvOMnYAZwbkLKYchGdKDCwgjNTPHQb7smmktr+fOdg6grgJf/bclwWDIZHAXJ0Yv4J9M+o/V2B4pF09Y0U79D56WICPrDajWbeu+9H+j/+LV/pNGwpa986Uv61rfe0rvv/lB/8ud/ocPmQNFsQeNuT7/0la/o6y/dUfPkUJN2Vd5BS4FpT9N+R8PhRN5ICthXfaibXgqGtlGfR2MaJyiKLSVicbsIzRU1TDEfs9gbAAQKBCb9rD2nXXa6LjwnPL6gFblQw2LE4BmolbDLH1p6sZjT5cW5SwxA/xaJ6vz8Qrls1tYUBTmNdKPVsvWGm7jFsAXDLhbMJusDW5d8X3OHNXo8ZjYZAxeW7AzMzXCkBhyKxZ2LM0wVc+dk4tSCju1VcaVkDR8/E+YCp6Qfbzu/T0lYEWbgNTRa77JY4fBFS5vLF1w8ltHghrbOPwWwzGAG08GQFUCsYTd9h87uCg3Ahmgipokmmvsden5VrWtM5OYisYMDHpNA9ONQ3Ju1qhnDFWnKF4kgrCkKTAo99jTrEW02a8towP2e0pmUGdkdHBwqHMVTAVkHlHsYGkH72lq1amuX987E3PYbbANe82yii/MzFXI5jadjtXtdJaGqe73mDcFnxPSqXq3Z3sAcKJZKGruAdVM+PzeGw0pxxYrzlWLRChz02mdnZ9bYMwlm4mxxPaORUer4OeXKpf38bCZpTIGVfF6Net3M+5rVupmAUegQZQijhJ8DUGOGbLCaWMdi+gPDx6toPKFsrqjLSl03bt8140yYPzSzfOY8S/Y7r7FZaygSDFiUXKvRsCIGDTr7Gk39xSWacdD3mRLRhNqNjvyRiFa2NzX2+7Wyva1soaR8vki0tJ599LG6tapWUgmbWNYvz/X80ceadjvK4pbv8xgAg0wEQ06m2pjVmaaQAt3rUa6QM309zITGZUejPpT0ocLRoKJRmFwOynLnktem2qFYSo3uQBOmgOmskrvXFdveVjSRUP3iwhIL1nIZ0zNfHLzQ1fGhPMTMDbo2yek0YatMrIG3aEo5uUsPVo/5H7C13ESmUR9pbS1pRnrkiVNktVpdJ1GSR9d3ijo9qSiTjmk8mZvGlYjacCKj1nim1Z3ruvHyfU19Ac0DQR0cHqn7+PtqVetKR8LyYjwYAKD06cXzfRVWcpp7p+oMmOTObMJWLBYsCozi1kw1bTy7vK9IxhiZDhiQwNhvXo/S6ZRN6g9OjyE2yRMIaTj3KpIpmJv8tbv3Vbx2Qz0kXX6+7kJ//G//1CLV2KP3d7Y0q5yrXy2rfXUh9Ztm0pYOeDVs1605tvEOspHRRL5QWJl8SR6K35OyJViEkjHzbakD3rBPI3Hdev1N7d67r3ixpKNqTYdXFR2cn+vZ3qFGQ48qlzXFk0kzBQUA5TN65e4tfe1zr2ktHddGJq7gsKejTz7Uk/ffVa92peBkqOB8otl4ZOcf96uXZwpbZDQyvwmM+/gnmnDu5FyuoPWbt1S6fU/jUFznja7++sFTvf/0QIflukZzZIb47ADm40+Bzhw2i4sDzMS8un1tTT//za/q1saq+tVznT9/rOrxC42aFcWpladDFUigYO0iA+n21R7PFEjlrMnDwO+VL31dp42+0eEfPNlXud7RGRNK9kq3Y+dSvdmwMxZfEEA/JyEZ2Plk7BmkVXi6BMl3DyiTiOjmtS3dubmrtUJKw+qJEoGpes2quo2aqpUrzbx+bd54Sas3X9azs5oOKl29+8lTk3TaZ4rPDhTyGQknyFACBpZZvTFySSksQoBHmD78O75M5iPCcGGCbMqrWCSgoGes65slbWQT+tYX3tRusQCKpYvjE4tthAUVT6dV3NhSf+7X/vmV9s7O9cGTZ+YVUO305aEhwpB1EUuIbwcMGEt+MC8pNMfOcM0aOZr1QMgki5FQ3GJ2YQLhBdXr1OX1jbVayujNz7+u//6rN3Ty5KmOHj9V9aKsXDavN7/2VQ0DIbXk04cHx/rk4ESP90/U6OK+jy+Mk7lx53DfWoNDfCgpS5iAMj2fTKwe6DKBRw6K1CgY4Ia0hjWOR8B4oDvbG7qxntcbd24oGfIrl0wYeAnL0R+K6uPHT/Vo/1TvPHyi3nhqskfYCNzTxCJyt9hpBGiEufYCoDDa+GioKCauXpK/xk5u63ONFp8howIYJ7BLVlIxzbpNraQTunfnlt351UbL2Bj4Zn33++9qwjNmX2A26vMpk0qq322bbGo2HVrEK+fNGJo6a5Im3OOYgMiIfCKaEoNjl3pCHUM9g9cESTvII00KPJ0be4l+ANahudwv6OU8W2Rn5q+zYD7Kx7DNZd5yDg46PcXjAWNcYHII+z+ZiBsY0ahXrV6zmhnmgXmwYCzRU8giFqYK+yMm+TJjYc9YgaDH/Heoz3qdoTY3N3Xt+oYKxbyuqjUDqM9PzwxUfv3+y9paK6p8fmzMYwAD7gV8OHqDiYaTuX717/wX+vKXflY+X8j6CosDjGBmyft2gD6y2/nMyY08c/YZ9+b4U0aAo+S7e2AZTbhs+C0FbuGnY+xdWMQLP7MlIE/d7qbunxmZLyXKbgjoGMV4hfFzOAepRVjXLrWKIUTIktmi8bgbxBnzD6lDyCQHnBXuZzhAgj3pYhCdnMlknbRgi8ES50u9UXFmyyZ7+4xdYPKFTz3PliltfGBzreze/Cko8ONEIP6mP+vX/6e/O7cpg1HlJzo5PVSlUjadFs7CTE3LlZpOLqrqjz06u6yrXGm79AGYAjaJtMhVFZJevXo9q53NktHnmb5FwnElc2uKx7MqptPWbDZazQVlKGzNHL+YVNMvEVkGUMAChN4CasmBQ5MGFYZJOfQh0xr6fXZBUcgPe309+PBDvfHa6zbpY9Eb5RE0OwCF3G+maExao5G05r6gxl6Pod/t8rkKq6uKZfKKxKD9Q9fuLOKtXLY6FxcNOBc7RRz0VTaHxZiZU7mL+1huJMt5JrptYW5n02TifNiwEwAV53ZNk8nfo8G0yb+hhlBTQTA/+x5LtJDXwIG9bPKXzb0zBPksN5Tmisk1ny0/A4oPFw8NnCtCyUl1dEmMyYhhJPvb6ZNoaxyyaU7onY4eP/lYv/5//mO1W1d684039K2f/Xk9efxMv/Fbv6cnOMznV/TG7Tv621/5kkKthi5fPNW011AsMFM2EVbl4sJiXSahpOIUSgGvNR88xzGaQg+avJ4h4RTzXExM5E3/Cv1yEaXChBfHaBoUCgrTpcM0mXvVHYx1+959nZYvraD2hyPK5ApqtpuqV89ULKSMpj0a9IxmDmqNvpVoNJpAmi704FyMjsYFIONRNMIkD5r9wNYfn1VpddWaM6aIFDSwUyzNwbwKWLNB1Ynx6Y6VSIHm4ptBA++3CTtUXjTtaLeYdhrQYZEwHqVTWZPysH+QL/CFTOrRThudzhp63N4dIEBMIbRomHJ8rkhwuGhpNCl8WGdM+/lv/DvNmov/9MoXCqo16ml1c0Ptft+mbExMKUZwXocBwT7DbBGmQA8GA9ni0Yi6Q4p2F5eHkzzmbLx/c2vH12COXpTscWht0mppRUfHR0pnC6IWAAzgclyaoLk4w7BaZvSFaQ/af+cYb1nw3a5WC0VDr9FiVOpVNdotA2zgxA7aZM8zjSDGsG9nQDAaNpARZ28400y185mUFafotGnYLi+qVqiTnLGxvqGz0zP7DJnOIFkh+xtwnTULBd0V1bgnM8UOKxKMaNRHPiFjo5AgwCUM3ZGpAHFamBnh/A5lnal0cXVdw+lMhdV1Ay8BVPAZMOfeRezm0kiOuCQYA5cXFy5qcjazM47LvN5oGUWecycaTykUSyicSKqwvan02pqZjz3dO1SvO1Axm9eo3VEAjwG/R88ffqh29VKFTFKjdkvnR4cqFbPyaWpxaTS+vXbb9gZN94AiPehTKpcxhgkxmdwBVNZoPh1wJE1HnB04g8c1Jq4pFJM3lVVsfUu+VFbZzW09LVf1wYsDlS/LKp+eKB2L6tp6SW997cvaKeWlflvlg2c6fvpQFwf7CnsmFk1WymR0eXAmP6AgrAbiQIcDpwWvdy0y1aINWZeNtrlXey2reW6RaeE4Lulh85jowwcPRJTIrao/8ymYzGnr9ssqbu3KE43rL/7DX+vk4lKZXE6vbITVKJc1ahKZdig/chZy7yuXihGmPkdy0RKbEDAYACkZd2cVoCpgEDRO5CSsX76GJB08D/rDmVbX88rmcgbG9cn79vjkD0ftTlq/flueSErTYEx7Z1c6qTb1+ODEptIV/CZCpI8ElUvFdK2Y1moqptVkVL5uXa3TPXXLx8ba8lkDMDLG2xzAbTrRFtPdSk29Rsdo5ZF0Tv25R4Wt68pv7iqWKylV2lClO9KTwzObeu6fl3WJnKXTkWdKNvlQuULRKNmtbs/OQYp5dMc7qyumh/7SK3ctb/zFxx+qcnIgX7+m5um+POORRvgEIB/CxyOdVIczL+TXFM1qJCFfPKvtm/e1sX1b82hCp62W3nvyQu98/FjHlaZaw7k1n+ZFw3mBDnc2tWKf+oH9BajKe8eB/NpqSfdu7OjGWkF3t9c0rF+ofPhM/eaVrTHM/mKAzJhnYgYZTim/c1tjf1jzcFyPDs/0cP/UNOG1dt+MBrmn7LwY9JRIRI1xGU+kDAifzWALhGxv07TxfKD2A8Ah9cBYDq1+mL0Vj/HWtVpI6P5LNxXxybyYiAgMhxPqTbz6s79+T+fNvg4uazqr1jTzzFQoZFSvXZqLPHIZk7nh4h4IqVGtK5Wm0e0Y7dh5f03NFA2KNJPMgC8MXOfkX6wV31SJsE9hz1T5WFSbuaxeu3tX25tE3kbFfYNaAAAgAElEQVTMW2Hq8+q4fKk//rd/rrPLqurNlvA7wOGlNxxr7iMRg8l4wIB5msGlRwV33XBsdmqOIWlxv44pCrgHkGIsQEslca74YOp+H4OMoP7Lb31Or+zeVMwfVALQyOPT0cWF/uIH7+r5eVlnjY6645l6feSlsrty7psom8+YUW21ApuH+sExeBzHnGEJXjoRIEf1+227j4nrhAFkg4J2yyIkaUTjAY9KmYSK7PVoVLdv3VY0ldWz/WO99+Chzqt1q0nY9zjp+71OPkiyExKxFokCZu7qJq548xCZTaOeSFDj+pTO5nR8WtZwhBkvdyoyy77FfTMlj4Vo2ccm29xaX7VhxQXJPTBKSaPBFNhMl6nl/CoVC1pfXbO7BIYgAw7u6mqrLl+cuFXSx5ykLuwPGSAQ8TvPIcxMud+ROLDGx1PYWLjrz1UsrlhDiCQS3woklHzmlqKyAJN5r9Y8h2GtUL+hi+f9OqPWSMBrOv6sASw+Y4UCDpghqWZaKeatGT2rXClivUTEAOP5aKw2DAK/0+Ejf0plUmp3W84sMRxVrwdrK6NMNqpMOqEY8qvRxN4TzXkuk1Y2k1CtemXswXO8mGzK77HnT535S9/5VX3zG99WJJKUl8SCMGCN22PzOT5ibCz2O8NHkmHYZxi6ukEcS4zehT6Gup1hCYNE6kjWyJJqb6wQ1uIy53xhzGff7UdSxNxg1UUJWmrUwlsMSbeZsAMABgLWI1Ej8e+ASubpBFMViZ5FTDu/EjfBd6a9lnhg+gDX9/BcnQzZgQP8vU+/xjwFHDuVc8clE3w2fOQ1Umvyc11kuvu9cfvln4ICf9NG/cf5db/7T/6HuZuAo7Edqd64Ur1esUhCi2ljOj+cqFLrmB7r+Lyiy2pPw75bME6/6WIJ80mPPneroJdu7VjeM5cqzs/pwoYZ0mRiUdM8cxi66R8IYUQRtOOhiMKhqFH3obMYEkUDhUYrGHSX6WjoXOURZ3udIQYXDcVz9bKip0+eaHWlZGZzRj03p3FUZ0tUjelXSOnkipjnTbweHT97qsuDPV2/c0fJfFG+QMyykNGcMhVDF0NjwHh36SBKU/CjcSBukr800HBNPY03U2xD4RcOnLa5FnohDkEuIw4CzAB5/sSOLTVBULZokpYIId9jOYXmQuXreBZswCX1yLET3OtYHh7L5ASnI8JUzR0+S48D0yfP2PAgnu57whRwNCLixQJ2CT1+8kD/yz/8HzXoNwwU+NrXfkbVSkO/8du/p09OL2zq9Kvf/Ka+fue2Lj/5UPNOQ775SLNB2yLGYEb0pl6t3LqvwtqWXYDNelXVqws1qmVzHg7DHKhXlcR4ZuxMc8zgDtkGgAuMkQisD2dK4wvi8It2jMifoJnBBGIJJTIFrW1es6IaloE1762yxoOWPNOxZQcPu12161VFMKybTTXsdQyMsAz28chSDGhOiTbj4oJyBUhAU4b3hTPKobByoBB/vqSH8d9x/G80G3YhjqYjDfGPQFPnx1gxogHTp3BUwRDARc4m6yx6yiTfZKb9F0+Nzo2BERffoNt2hQXaQyakvYE2t7esWTbTTlxkaYIDQWN78AundtBbLhyepdHIMKczfRkoesR09shHgqQTjMdq9YeKptIazz1G50W2wDOnKCWRYwBQY6BNWMPJUNFE3Gja5jZrEw8nBTLjTSQYC/d/vp69wPqieWWawRTLOS47wGO53vk6ikOmDZao4HWsEfT+sZADNWIpd47YnoHChqdDf6y1Yl6DLhNqEkomBgqgjUZB6cHMxPJ6p0ZRBExkGkgyEsVnlobzsuqyhgHfzLHQ0TuZAgbxFJjO5Q0HbfJNzFQ6V9D2znWlUhmbOJ2cHFuRkwahb7TUQFvZa9u683kcKEiBurK6qtL6hjmIU6Qy8QdsQkZiOe3dnhWgxXzOjPFMY2mgHgkDfTdFCITN/TwSI5M+pdLWjplazUNB9WYzffT8qT549MimHdVaU+l4ShvFFb12945Nltq1S9OqEtdGo3t1eizPdKAwAF2/bRTV6WCgXAoH8rEBSuVKVWMKMaNCOvf6YJBJuIxCzn65rLTkDUSNch1OFzWLpTUOJxTf2NL3Hz0xZ+haZ2SO5RQk0Erz+YxSpF6M+7q1uab7N6/p1RvbCgy7Kr94oqNHH5mxVgrflf5Q417fZBZEaXoDPgOAWGw8J1gZOJSS7d4nVg+KLoVuLqaxbyZvKCJfJC5vFDOum2ZCFkzlFc2tqNGf6q/eeV8fP32ui0pdlVrTzp3/5j//lu7sXFM6FFLt5EjNs1P5J0PVz44NWJkNupoOeyYRIQoSDwdLylikEjDtpFG2dBp5LFVlgAdBJGaTRCQVMEhypVWlV9cVTGSUX1kz6cBg7lO1M9Tz4ws9OzyTNxzX08MTnZxfGhgaCEccgO6ZKxb0qpiMqZiK6P71TW0XEmqd70u9hnyTnurlM9Nic/aSkAFwyGuY+UPyRuIWW7Z67abSpU0dnFdMqz4PxHRRa5s+vNkb6LLRVHswcLFWYwx/Z5ZI0CdxYkLcqey+jlOI8pr8Ht3Z3jRH92wsopVsQungRM3T5zp6/NCeZwiQJeS3dU/ySDSXUqS4qrXbLyuzfUuFa7f0cO9U3//wEwMlDs7LavZH5pzeG02t8WHiGkQHi2530DPDEtPzTqcmIYIpQnEbCwRVyqUt+/z+7R2t55PKJYIadeuajzFWbZuM6NrWtkLhuBTCPM2j58fneuejh+rOPDqrNnV6VXcshkWhjN+NxwrquZoNYr6c1hjA/TM9sDMm5rxDqkNzh9FkhOkrzAlMSTlXYxTxHhXSSX3p9dc16dPcxM3baf/0So3+SIOZdMLn6ZsrmcB0E0+akeXVmybeet25JUAAAtP8uPU3Nz03+weAiDPWM/Mr4k84yeO4b40pjXjYLyVhfVHUj0fauXZN+WLBJuedQV+NTleNRtcaUc5ZzlwkeMayM5Myx5g0+drCD8oo8Xg1mUeZz/6JLAiZE14WfB0gI80pjvGQNrFG4+cnFgzGdEy6uQ2romSfU6vT0w/e/0DPSCka4jDv4u0CvpAZrDLgmgcnWt0qqVlvazTkObumDfCEIQFNHRGZY2qRiN9MWgHzqU1tomr3Ggk4gI4B8zMAtAFENdAmElUwllJrMFZ3SFMntZt109/jpxXAkFBzrW+U7O7sDHtq97s21DAja2rNbl8DZDZRn1ZXiyqtrun84koXF0xiYSu6u5a71RmmIknyKU4iB12ox690Kue8gAY9a7KRrmF0yZAB2RRGrjSH1B5cdoWVFfOgGc76xvSB7RYljWowtija+WRunkN8lkTEoge7c/eWpT5w3/GaNjY2zAsE1h0H8drahq1FagPYelDhuasBiPjYWZ+zifPfIs7UjD6Ji8xn7c5LxMK2l/j8kXDy/pAKU+tXmnUlc1lbZ5PBSPVKzYDNJX2dmgyQCU+hVgeTZxphKZNJaThoaH11xbxUBoOJRSYDLiCXS8SjGgx7Oj4+MoB0jDmxP6Lz84r1IT//1i/pO7/8n1o0OgxpGAk851Ao5taFTeexxqauwCwWybMzAafJZ41RU1htYoiB0+NTj7EGnaM/oAIGmi4mEgnVUv7jaPg07svoQoAJp+OnJlqeMTBxYArwPax+GbkaiZoG1gDrB7Yd35talX/asKjftfXuPA1of5yHmkum6y2iBpf+ak5ezNeZ6aINFgFFnYzAsQnob5x/2pLFzI7jZ/BM1m/d+yko8ONs9v+mP+u3/7e/P3dNIi7H5IOf2dSDfyd9gM3h9Yd0eHKpq2ZP51cNXVW7GvTMJ97R5S02Tyqkffr8naJeeemmkhSSZsIRVSa/oXgirVzCGRI1uy2jyrK4k4mUTUZxZI5E4jb5gi1AUcElAQJvrr/oqxfxGuif2WTLPHgOunajpRfPnxsosL6+4czmPMSCpUwnxfSUDZvL5hSNZNQdTszo6OjpI508e6Lt69e1vntDsXjWLgoOW1PEYMBnzTab3S1yXgsGgMvpO+9jSbdZSgVcPMfw08kANGIaPzc5dTp95yTqjMKWhmoWreaheUILhNv1/9uZ1EzVOGR4LpYPytTSoXJLQIDNuNzMS/BgaT7otIWg3u5789+T6aTq9ZZ8npA58eOnQKHfbjUtUpLL5vmLh/rN3/ynOj/d1+7Ojt566xcNRf3N3/0Dvfds3yhG3/nyl/SzL99V48UjTdqY0ww0Hw1saucPRuVJZBXevm3ZtSDedBLTYdemM+WjPTXODjXpNBXB7AdqvpmtkOvORM1nVK0YTSiHqyUWeI0yGoynbKKWyBXVHc1V2tyVNxjV2cWVLqt1R8XOJRTy4VgbVQM6+LCn+sUprjeaD7sadhry0swloma4RrHG32NNNm2K5j4zfnH42TQsmTQGASZwAFXIOvg7W1tbjm49Guvs/ELxTFq1bkeplRUC1+WLJq14UBCzrBVLyIgmo3bB8CvjneivvvuX5vqcioY1aDasYWNCD9JPggVTWvYJrAYyiTnYOfyd8Z2LBgQAgwKeTGDO2DAAjddEJGEkHFI6nVQumzbDLdbdFU7mkZgVmz0M18auYcVXAMCBZoKoMZ8HBNpvqQzk0HP5W0TOcGzRXtZVU7gQSTccGIWNr6cwswsvEjOtnunPyNa2rHWvrXcHSgU0JxaPWCeSGkZjm/YxgcCYyqb0ARztACRpAAYiGG8+GCgbi1oxzM8ORZGeAF5QiDNhgRbYNECKooeLlJi9kD9kyQVcjLAuoPpaVCgMIHR9OO6CqiO1CZN1PdfIH1Z+c0dbt15SLJNTq983dsLZxZlNKkrZjArhiNHgG5ULtWtX8jKlJXJsMjbgkskwOAXnC8UWDQxyk35nYLGEPBsMtChOnZSJQj5kTI7RzKN4Km+TqN2bdxVLZZRZ39TA59eDp0/13e9/T+9+9KHKtaqZ33GO5dNZba5uKAKoygQl4NHWekm3trdUCMdMG9u4PNG4XdWkXVfn6kIJv8+yqtFms6ahiPP5QlPu9wGNYYUEFILhFU0onMpZExlOFzT0hnRe72kSjLkIrFZPlx3A5Y7lm1MUgib7iJUkfWG1pOfPHiufjGk9l9Ln7tzQl+/d0fViRqdPHurs+VOTF/hHQ/VbDUuZIJEpiB653zVKK/ISWBGNGq8XYyomUTCVw4qtZBTJp7V185ZR8vOAKGtbak+9Oqk2bPL7/R9+qP/w9jtG1WY9M72kgL53Z1Nrhbx2N1ZFEmVwOtLn7t5SzDO3++P0+RPViYkcDxVlysVeGzjmCo03ax9Tr7kCSqDDnUvNwUghzG1DUXt2yVxBq9d25U9l1Zt51OkPdXpxpfNKXVe1ti7wYxnPFImn1KEhnsxUqzddnCymsWyIydhi/ZiqZhMh3bm+odVsTHd31pXwz9S4OFb19FCNi1NNuh1jg4RSGa289KrixXX5wnGNvUEDIN7/+Kna/amC4YTa3aFq9ZZqzaYx8DgJDUwO+qzYx5SzBjMjBDV1Ymcj5z6NXK/VkGcy0Wo+p3w2revXNvXa3R1t5qPyDdo6ffKRWicHGrdqql9VFAxHzUBw7fYrim3s6Gm5pnefvtDjoxMdnJYViQEqNi3JAk63nZvmsu1R2B9UGMadgXnIHzFQdJIJnN4B0HDOpzkrZdMa91oqZuNaW8kok4rYfrh9a9cmfRS3tVpLT1+c6PSiqYtaQ8dQ9UkGGQx1cnZpewv2FnuaZoa7EukTQwVqn+nUpSXZfbyYGEK/RirFxBJAFGo0VGx8AyjoDainoJ4itplrY2VVsxF/TnoLbvkee//IVGIxagemhDS0rp6geUM/zACCe4yoT+Sh/DfOGoz1OEMGNOzUOkEaMq+CTDuJvvVB8TZ3NgOCUxjE0kGbwzjNNhArvbZzHp8MJibZwLMD9lg0TgTp0HwszCh0DJ+UmDyfpkTdoS0HyAUSsNrFYzIR2F/cYUxhYXVC42bMH0QCgblrKIivqjFAxl7uOoAQlypC0ggVGpItTCGtHgOoxnkekIghg3csqEOAFaPBWH4vDY9fPijedocxj6aBm5gnCn4h1GVezNgMSvEpGI7ZvoMRBruD/Q7gCxMI6SKpCoACvnDCmvWwkKMk7LUj36HJ5XqMpxKaeeeqNOo2VWOteT3894mli0TCQaWSCatXYQ9gTMtr5c60qFekFuGQk8YE/Ja4BYuR866QK5kpcjDo03w6NE8kzApDMGvZv4AW3b5i8aTWt7aNjVCrX2ky7qvZrJmfButytbRmzT3PuFKp6/LqyjV4AZ8KxZxR5fGyoc7fubZjDebR0ZGxB6hNuKeRtCBzrLFepwzyAi5S2tKPPAYItNpNe/a8d/bICtJESxppmyyP2FgSdFgv3Ifm94TUw+wm8Nnqm6k5fYGLYE7aUHA29zlXfZroOSa0MG97KhaKZqjYaLRtCIl3EXXMdDZStws7BFAzKp8/pE6XiTvpJ1599avf0Le//bfNWBBAjcab50H6gBl4TpH9DW3PMKzDR80YLzMnMWZtW804IimDYZ6rJ6khOUM+9RYjR8a+Jmogm8t3k7FPTSlhTAP3xzxzylJ6DecfxlpiDwPEucEa/YDtaxfF5AzEqWflJM/Utm6gQ53BZen6CVghy9Qy/rvFpZsMm51m7b39fwd0ONDBalBS4iyFx3maLXwSF3/PRTPyTLZfeu2noMDftFH/cX7dv/hHf89WHIch6DYMAZ9vZvQTXMpBE8mOf3F4pu5I2j++VLVBli4TNugg7vAEOUuGPPr8nZzu37tp8gHnPO1VprBmWj/Mj5KpuKbzierNuibjmVLJjPkOxGMpiyVEwwcqR6HDNAp6jjmno1+Bgh3BpKVpBbTRbDDKCASMKUD6wEt37trGw33YXM+5tINhZxIIsktEYSiliZGu5hZJePbimTZ3rmnr5m2Fo2mjSkEltjgyX9BppMbu0uC5OAogWauLjHi3tz9lCzijjYn95mtdTAdIms8hgcYScNPU5ZTfIrs4JBibcYHOeK/E0DknUsO0F06kNjFcADLLg2QpJzDQ4EfMBV3agPtZS5bAZ1IHF4ECDZd9PuwzccFABiCG98vCQNMX0NNnH+u3fuvXtffiE6Of/ey3vm3T+X/223+gD58cKhkN663XX9V3vvCGqs8fatJjyj43vSqa68HUq8j6rk49ET06uXByDp9XhUxcb9y7rYRvbhPBQe1S01Zd7eqVsA+kGeViZtoTjMYUiMUtX5bYoanHr0g6r7WdG/JEElIwqmZ/Yr9b3ZHef/BQ9WbbxcZ4ptpYyWtzbcWMuPLJqMLziSKeiWlc+40rm/ihHhy0m3aZEqeWz+etcXFJDMQ0Dj5NlEBXz0Vs8XSm2eJQlentmd5F01kdnZ0rXVzRPBhScXtHs2BU4VTeMq1747mOz8tGuYWOfVW5MprrW1+8qV6zqWGzoVm/Y74X/NZoqGIua+udi9slHkwdi8JiYBzKjGQEqiCfc2mlaP9ue9mQ3ZmuyhXTjwFUpWn4p7gKSO3+UKnCik3g2oORzq4qdrlev37DQATofJ1m3ennaXDbFSXDvgUjhkmXx6jZJv9Bp9xo2DNLQ93Fo2Q4MKDCKL0DDAuHVrzGwiQq9JVKppwZFfpXkP1iScPZXA2mwqGwObGXy3VnzhcJKplJGCWufHKsKRQ8HHExe4zHLKWCM61D0RQK2DTALqPJVKcnJwqiF6cj53KczjXojZVOx21fc4txJl1cnJuZIaWxLxJVbn1dUyaDsZTWb78sbyyjgSekRy8O9OzgyICLDg3BdKybO1t6ZWdb2VjYnLu9TJ3GfbUrV6pflhX0e5Ukos7SQ3C/x8yRdAOa7YlWVzdtasPULhYPq3x5Ya7Q5q8xniq/uqlUriQFogpGkgYS1IdTvf/0md5+74c6Oj+2Ar0z6FoRDwsrnUhpc23DJivlizOTagDSlnJZffX+q9rIpVXKxDSsnevw4QcmAQqMBlrLZRXgrAKINK8Pl5HOb/MISKV17c5dZVa3NA5G1Z54ddHs6aOne3qyf6L+dK4exfpc6mM+OCFukBbWrZdOf2ARa0hQKOCMLjoeKhsNaXclr6++/oru7W4p5pO5feP6jRlbu1o2x/ZEkBiznk3uNMV/Bk+ZsYYzIvQccEhEWvb6deV2dnXj7j2LpMX06+HekfbPLvXg6XPtnZyqXKubuSmNL2e1+XFQDJljNhntHgW9c6PrvnLrun7mi59XPhqSl8l0r6v21aVG3a4qx4eatqoGvsCSQTIAK6fVHiiaihlbIb26YZFtsdyKsRSG8qnS7uipxf/27Ow4vbjU3OuXLwhdl4kqHjDoc5k0gSC7ppNbY9AdKIrkgNSIYc8mzr7ZSOlkWLvrRYvn2ypm1C6faNppKDAdyT+baPfufaV2X1Zz4tXbP3xfe6dlXVSbpsVudvrWdBnNdDhStweYP7HUC+5H7lEabc5A2FLIlJaxuMhlOBcthQJJVjRmQDpJHBullHZX09ouZLSRSSkyH+ny+FCdVkPJTFZbt19SzxPQ+88P9f2Hz/T46EzeSEKNds9AO2eI3JcPur+lw2DESpPIxM1FOaLLRS8NM5ZGF/YT4BgNcMgXMCYWjIKQb65YxK+gf65cJqlX77+iN15/Q8PBWD/4wQ91cnpma5QKAiM1XNX5jUmaDVTIWO+510XVbZM5nMhJiqD2QIrlx0vIbwwBBg7z2diaNSRJaLJx/bYqjObbcsKRKiJLJIM9bpNoR+d1+msadoYJNKP2h9DZY1H5KNpHSAAxCm3Z2WLeNB1qJq/VQjTO9WZH7R5gKzN/+nGfEpGQNaNBqMPcJRNnAkjjAYZP88k65r0iezMpoi+ggNfnDHdpJIhTDoVdnUYMIsDDVJYuM5pjlInUA2afxTCZnAATOz4XwAH7v/nU5ITUYJGQz3T3EZhbVqi6uE5/2IEMA2KJTU7oGiLTZdM88l6CAWuEo+GgsR0tvcHkkzRgLg6b+49/R77HNNQYRbGYvWeT1VJLCcnnWJ3eUJn8ioFWAD7ch7PRQJ1GxQxgaUgB0+f+sAH+0OADk75KhawBNPlCztg5hwcH2sCnZz5T+eLS9nKhWHR1KkZ+/oB9juwT4m9p8vBcsn3umRkTkGdt7AKGI5OpcrmiUbfLFxfa2lhXHHNlPjO/S4LB24faF5CbzwXmYyQaN38DUn/wWpqOkXIOTQZF6gfJK9TRyVTG7iWo9qw1J+ljEuwa1n4Xn62oNdQwEVmLdhbQ+AJAdTr2jImNnBprw4H0SFTbnYalHzDxZnpv9UsyYUCqsUvNrHPmwCNqVTvbqGkZjLGfQxYly9q0CD7jWpLiwJQcdqdr3AEv8QJDMsWgI5FIm48WdA4nAXYme0RcskcB53d3b6jGOdhsWx3wcz/3bd2//0Xl8yX7KS4liLMFwM+ZSAM6TGfUNUHNJjTngIt+85vil2MFIxX2OQ8L5FcLU3DHEmYvhdRsNc17ycyn8QnB3wtQwGLFnSyZ94URMM8MPwen8/fIH2AyL6upzM+GPsbjosWdpDRogxzYhtYXYPxrbCeGUgtvhBksDpds5SLMibnmawAuP/M1cPHSnHlOVs3/djID19u4vsX1/svX7Ya5c23d/Sko8BOJivxf/+vfm6OHxvDt4GBPV1eXdmHhKcABdnlZUSKd1ellXdVmX4cnFVXqXQYSzpl+AQowEiEuBk+BV+5eN9MkDlTQXOjcoIRhv0eZdFLROBt76JCqMA7uMStao9GEaY446AAFQBlp6AI0JKZrcXEZNhWHjmNGeAFDji/Ll3rv3Xf06iv3lc3mnM58kT7A92BhcwHjOO31hTVD6+rxav+JAwV2btzQ1vVbCsdShhJy4FH8+vxuI/L+HD2m7zYFh5o5qjqq8zJP3Vr6RWPOe0Rb5UwCQf4dCsfXsEFdlKGTJbB5nRSD5s7pj9hkMBwMjVw0fqZzZ+OZC6g7GOx1LDJOl5vYUXpcHjv/7kABR0/igOZQXXoagPxCgqPWA/EPhjB4Q+cvDXojmyifn+/rN//5P9XTJw9MF/uNb/6cAtGUfueP/kQfPd43euGdlbz+21/5RQ2vznR1duwuZHOuj2nqj2qUzOu7h2fav6pbgQktPhHx68ZGSW/eu6Vba0X5+x3tf/yBqsdH8hHLxYSNZ4I5IowPBTX0BvTSq6/ZdM0TjimeLeqy1dNRuar2YKqLakvNjpuyMbjm84RCB81vtZCzptE7HWh7Jafra0WlQj55hx3Vzo91ebxnzIHxoGOT8UQsYgWSg2aleq1mNMF6vabVtXVHqwpHrCE0M0uLePEru1JScfu6QqQfpLPyEuEUTag1nOmi1tHD54eqNDu64tLBF8MQXEfp/MWv3tDOxrrRaXHF3vvkgV58/ECzXsfopDAoMK+DSgeFjsvTHGfldK2wbyiC0MbdvnlL3cWUyLnK4ywcsNcNMNMHbMkUlC6uKsA+TKbN3Kze7emdH74Pf87W7M61LWXTKYvqgWrfa1TUvzpQaIrWv6duq6NUHHYQE2jnHmyFGIZOmOtFHTjGlGNZzC4N89IYH7HXkVdQkPoDNm2JpvOKZYsmCZn5g5rOfXry/MASRTr9tvwBn16+d9cYHgdPHmtQqShMDOV0bAZek1HfUPlkOq5EKumwbeJPm22LgsOHBEd+nmO3QzEbVDaXVfmqYjGZFlMVCqk+GCq3sWExZPHCqj2v6mCuh8+P9eL0Sqdou+vQzN3lzxnValypkI5qtZBSMhzUay/d1I2NVaVCAXXrVdPRN6sVF6cFPRfTuWDAYp+mMwocqIVRtXttSlIzscPwamVzy9bT6vau+mPp7Kppfi84yUMpf358qlqroUAY07agzsvnVlggA8JkkfMWl/5qrebkHKwJr7Sey2h3vaS7Oxv6xpv3FRx29PHb31Xn4lRxzpZBX912R4lkWh4cqjmjE2kFUisq7d7WNBBWczjRUaWh52dlvTi+UNA/y3QAACAASURBVLnWVKPTs0kYcwnorJzZFC3RCFPPrp3RzAz9oZhKaxu6qtSsMWDayxQOJk8uEdWta5t69d4draQieu3GujqXp7o63tPJY9JjLhScjRSCljhy0gby4cPJvIbesDau31Fx94ZCq5u6Go7tszo8OVezM9CjZ3u6rDZV7eAwPZIX7w5Ai3DQJmJ4SPCrX+maPtUforj0aTQgs91v0+btlbxubW3a7/VsTu1aTbH5ROUnD3Rx+MJNP9EmQ2sNBBQnMu3GLW3euGNADgDKVXug50dnOjwr6+i8bGapPDf04Wi0KeD5d14j9yZnDGciLBy0qabz9AQUx9QxGFK1WrU7CqlUPBJSyDdTLhHRVimrYiqqtWxS68WMxr2O0vk1HdaGenp4ro+ePNVZpW6eOzantoQRinbXiOLETlPL4ADpx2iGT0bCACNiJGFrGG2fxm9BhcV5391TUHgzzowwIKWjXq2m07q5vaWtlaIBLoCw9W5bj/b3dVpr6LBcNekCUcj8nEoFJhuTeQrekXweGmdX/FJDAAb5/NzvS6Ngp9GmSAbg6fcGJh8KAChzTjGBA+jxze0zhQVF4tD21jWjc+/vH2o4Zg2TZBQ2yjzMCLscLUaXRoc6gIgv6zFcpFwsamZlSFkwqOPLYWzR8A76OIHzeoliw/MFg05iLqcu1YP4tkDEmmkcwmGC0dAgP2GCXirkbEqNiaYzaw5YbCQF/5QJLE0Akaa1K2XzWYtkhYnD94GaPyVKcErSDhNVwFq+v1/pTNTOTEAFiywtX5mhKE0jbvHI+PgcaTzZZ+lE0uIDMdVc+iohe3S+RWFr0mlyMT28rFYVxvR3MlWz07bvC8PBvHL6IzVrLdWqLRWyOdN3+zykNXUMGMjnssbcwCw0ly3YGoAGns4XFIjGzLcAIJmkk4vTM+XSKaUSUWVScZss8z3wiem1R8YiQNedzKbteZN+YrRrr0f1esNAB6a+G2ubZl7LfTYede0aZC8kUjmFY8iA/OohX+u21GvVzaTVooMNFAgaM8kDINLv2MTfALQZEgon3+S5sWB6nZ6ZDi+jES2CmVoNsJg7bDxUu9tUOMy97SITAasBCJAQulrVa/4VNND12pW9b+oBJudQ6PlsrEZgLEYsbrtj65X9S3wqjV631dLl+blicSSNIZOXUPEA5qRSWRvgudhrmQkj65gamXNn0J8pk86bRwHPdgzARf1JlOaCFRtbpClgZspdZPLCWV+Dad9+jqv3GaoQN4wRsfOVoC6gbsB82qVnOICfYcMcH5hAzJp8p4nHtJCmlqhf9lRS0XDcomaTqZgG44H63KuJlOLxlFrN9kIzzxlHJDpJO2V98tEDG2p85zu/Ynv7448emoTxl7/zK1otbSmVytn7Y7jp3iPwNjU0ABjG19RjXpPkLBPTFkN1GyQCqJmPBg2+AYZOmrqUGTv5pCxNimQlzl9qt08TzxyHeWE27kw72Wsuupy9z6yDAZFLIGAN8wwB/vg6PnuTFy0Grkz1nRcaTCLOTwY91IqArM5EGlkRvxZl8KcDzeXAESbOUspsLNnF2W811yIdge/vAAUnYdr+KSiwXBY/Th7Af/xn/cGv/YO5xTS1O6Y729vbU6V66bTVs5GqZGF7/TYVvmoAClyZZpR7kYPCbkHotaC6gYlubqX1ufu3VMymTMMLVQkNMaZKk+lAqysrKuTyhiyDDjqdjE+FwiohHwpHEpqwceMJ2xgUYr4AjbJDcK1htr/jmg50UhQgZKh/9NGHunn9hrEULIO5i+t5VsFwwAy/HNUelJjoFTf9ONzb09nBgXau72p1Y0uBEDRuR/fjkAK9NRYA2hgbzLj4D+cc6mJLluaC0KzssAOACAXcFJ4c0V73U28BDgKoQvV6fWEy0jUEFwQe8MIi5CzL1Jl/EEvD/17GvRkDYeFSagfAInEAYAAEjj8DMXb+AS7q0KUkOODAAQRLsxBXqFKWEwuJBhKq/jLSDZ2T6efCQZ2e7Os3fuOf6MnjD5XLJvX5L3xJhbXr+r0/+lN9+MkjQ8JL6YS++ebr+oWvfUWnz57p8vTUNOCZXFHh/Ir2mm398Q/eUWswsQxyJgVo3vqtmm5tren6alHffONVqdPQw3e+D3VBnVbd6NMUN4FYUvHVm0ZHXtnYNJOni1pTVdIxTi8sgxczw0q9bY697d7Q9PsQMKbo6yhEzNk3ZNq1+XiodCxsruelVNwoy6PWlS6PXqjbKCsTDyvimWpqev6pi33jc0djhdkPYAMTDqZ3gbASubxWNrasmF7d2lYsXTDvCoqwSr2lg9NzS/FAiwogUG201ez2DBEmr5fPGM3ddpJidawvvvGy7l5fVz4eUr9W1sGjjzRoVA0cwBgOOQ5IDm69TKcnTFeg3A+n8uD6DCIynVmCAe7KRDTCjvEBUIQjSuWK8ieyCuTXFUkXbHqErGb/6ExnF2Wdo3OniTPX8onRY5EvsIc3SjnlolMFJ009fP8D9WtNTZpteYZDRaGu0qiYGafbOxQoTB4Asyh04vGI6U5NCw2bBmsnr0+RZNryz9E05zauy58s6PiyqY+fH2r/8FitdsOagr39PQPoisW8tlZXtFHMKYd7bqOi4Lin9sWJ+VrgcI65WH6taDFr8xnEdb8uz5gyT01/jG/DEACjN1QwFlIPADOVUTCZVmZrV4n1a9q4cVseJCnVhr2WDx69UKs/1VhEC5Kp7jR9NDyJeEyV6oXi6HznI3kmQ62v5FXMJPTGvZf08q0b8jENm4z17OMH6mPyNB0qG2fSN9OwN1S3N9T127d1VW8qEE8oU1pVprSiIWup3ba19OCTZxqMZva59QdjHV+cmekeWwv2Fhr1YDhsjQXFYzKZVrVSs6IEMMAKNk5dj+z1UNiGvR7LT//cS7e0mYlrVL/Sxd5zVc6OTe+dL5ZUZOpeXFM0W1TfF9Vpva29o2M9erFnzBeM8pjgYULJ54r5mKVtWPHhseKBqTkTH7OQYtIBmLZIyKChIdkByYK5lU/GyqfTNvFKRfz6zs98WTc3V5WO+DXrNDTvtzVsVnX0/KklVOxev6lGt6/S9nWlVzY09Yf09ORUD46O9MnhkRqtjpotYkuD6g8mJkMC/IUO7Z5XxwwhbcJhztghDTuwqHoKhGDlMEXpGHCeiAQV8MiYA3gv3NrZUTaV0lYhq5WIz6L5KJho9LhfYUOkMjmLubpstPXw2b4B7t3RVJf1lluDkbidLzT+NnWnsEMegGwJfwQmRzDkgkED35HvWc61N2gmbdyrdl+RnBIOargAMJiKc67gxL+7ta48UWStpoHwLw5PLZHgslpzvgBMf6OAaWmdnZ+ZnhdKLwA8PhJ4Y1CkY8CFaRif2RJ4pnJkcs89MuX+RhZjrBRAi6gK+ZzRwofdtsI+r/3Gd4Y+nqSK/bMzvTg5M/f0qZn+om+XBsTOcW148AogIi0I49zqAGJPeR2zGQCyO3MZKrCkYCkZKMD+7GIwCgWdCXLETe9NGmNcV5vK2uQQcImBB+kP5LKnEuZdYSaBI8D+hNUH3KkArEzb8gVSnDqmZedcYzjBZ87dXCgUzKSP58EdlM2krIlg8GLAAI3OlNPZAf4TJvhMzvkcQg5QhSLOxA/wkDsMsDqRYKDDz3D04jEO4x5H0UXWZmxE1FZBF+fsWI88D78ZzLH/DKwdDeQLoZ/3m+Guf0GpX1KSqWMAvdm7ALs0duZo3gd0TbsI20bT2F58Dd+bho7nQUPMsMP8d2AYQBXHy2AGE4HP1mNAZTKRtkkqDR8yL6aPAKOAIdYcThiguCx7BlesTcAXXheyLyboAAMAjiQB8FnyYADKaXIwmSW2mNoL+jaySdIAzCcokTCqOTUTg5hr2ztq1l1yDgAF6tVkKm00fkpQ5y/Ucz4v+Eh4vc5olHSpEFr2nhmcwhQyY1HuXb/PANrZdK6ryyvlc3mL+2s0eK/jhal22J4PhgcAReVy2YY3rDOeK58VkcJWI1pKDo0w+9xFI8No9Yfc8Id/J1JwqTfn+dEALuWp7W5ft+/cNs8lzmKYtBhl2qQXiRQgPQljc4ZSnCMjN7yaz+z+hhnAHo+Gk+Zoz95Yvk9qJJ4pckaGADxLPAfMhwwWbDSmcDyqIU2o+fc4A1hqNZz92ctLxhFgVzoFmEgiiJTJ5V2I0wwpiDP9tXjeofPpYPBhNfncTd6hyFMz2Dk6k9VIxhq0Otr5GuElYOyadlNHh0c6OjjU66+/YbJmYolhSN28fcs8fwAcYJJwvlg9DStpwQYCtKFXMdbo3KtUMu1kp/gIfBov7vzBeF1I01jjrD1+AfAx8KTO5GsY2DomgNPyL83O+TPYKrxP9hiNNt/H5AF4Ckxo+p2vEwAHv0xSBMsThyWMLc3YnH4GxrVjW0BRsXNo4RUAYASIwM91oICbbS/lAcuBJeCG81obO98jogw5o+xrP5MRLNnRvP6dl1//iRyU/8e75v/vvuIn8gH8wa/9/Xnfokr8pue/uqqYPmQw7Or07EitTlMxLp7BRNXmQAcnl6rWnEmHsdmm3NJeeQOg7RNtb8T1hVdv69pa0cyg6tWmOX0m0kn1RmSzRlVIF1TIF2xixEXBAD2XK2k89SiVyttm5zBDWwZNsdGq2rSaCyUJxZj8Vsun9xkY4By/+zo+OFChkLfiCcQWCrfFVc3RfHERzWyKUCisGI2Jhp7YqL0XL8x1vFAomrYNLQ+/KaZ5jw6Nd3GBbOylUZ/RYyioDWVz2ZsgauiBMO2wDG0o2yBwNJOL6DYudr6Wg5jDzFzh8VDweo2+xmHMRjfJxIIBwAGwvKCdgYczKTSzRYstGdnkzSFx5KdGFtQfBxCYW6hFK7qEgeXkykwmF3QkAyUWmiGeLywPCgCm7BSW//yf/e/64L23FYsF9NYvfFu37n5ev/X7/1r/5s//3ChgmUzCpj7/2S9/R9fyBc0xR2LC6/PrvNXR7//Zv9N7z55bPnsyknTGJ8OeOq2a1os5a8yvlwr6pa9/VRd7z3T87InGQ5zto1rbXNONl1/TSYPJ2lCHZ+d6dnhi+bHQQpmsoQGmOYtEE6bzwpG4SRTZZKJEEJ2v82CAmoWOn3WDkzBa/Xw8qp3Vgm5uFLW7ltXekweql4/VuzxVXGPFwn67kGu4PUuKp7OaKKDOGKfuXXPoLmxfUzidURufgU5Pg/7UYudosHvY7Xt9KmNexj6rt2ziygiCtTrz+JQr5G3KGR5ONZ/2lUkGtVqI6+WbW/rCq3c07zX17MP3dLn/XFEKv2FPvvFIySjawjYeQ6a794mYyqFi0G3rDfuemHamCwWNvD7lN7eVQj8MfbC4of1qV08PzxyltDvQ+UXF/Dzwl2B9R2MkWXRtqgNDgQzdYi6tlUxAn79/S6VkSkOmeg8e6OpgT6HJSJ7RQJNBx8yqjG7M+vNj2jhULB5BIW++AdDyYQGsbO0ou7phZmeZ1U2NfBEdV9r6ZP9MhxcNHV/UVGu31OsSTUURSMHWN5poyO/VajGnrUJG65mYvvXmq+a8/s6f/onUaRq1PJ2PKxyPWHxaJBDTsD1UiNfEgp9N7HyZer06rdbliacVTBN/9pI+/9Z31JwFdHJV16OnL/Tg0TMNp15Vmz3VO840EcCTAsjpdvFVoIGTxrORJmMM0GAo+SyfHKbHRqmgz736itYxVUJO1Wvq4Xs/ELNZSnfOMujra1vXFE3lJfK8vX49PT7Wx0+f6eyqqlqrrYPjM5vI0SgyHaawp2G1iFhfwCbvVsh2ei6TeDKzopazA3NXpgicobxumpO1tZKdp4lwUMV0XK/fuq47W2vaWSno5MUzY1RgrFbvD7V3eqEGUp2JR/tnZSvyKbAxpjS5lBmDUohNRfFJoQzA6kxZMWkyTrcV1TZ0NWNKPs+IUY+hTMMyIc8Z935jtni9ZkaIRj7ql27tbutzL9/RtdWi8omY2o2qLstlK9wwzzuvNvT4xYG+9857Oipf6Kh+pZHfYzRV5GyDEYApoK8r5N3ExLugS4btNaHZdRcd8Z4ArX6j8jJZYnJuBks+jz03psK5XMYa55B3rtfv7OjujWu6dfOmFbUU8e1WWxeXV3r3hx/o9LyswZhJ6kxd5AA4Vk+QBFlFZuuc5pPmr91pudhPgEjuPr+j5puRHk06ZNwxE2tH36cwNNmDmcj6nJSAzPA+4DhFtJwj/2SswbBvzvSWqjOeKLyYvtKlw4Bi/9J82PeFaWYGvx6LUOX5ULx+1tSETILGMzMfHuRNkhKxoJLxqFZLBQPyMbyiEcQaBBp2MhFTtV7XgIap0VV7NNXIjg2/krGIxYX5pmOdnZ1Yc87UtJBHN+0ShZzO1aNarangIn6NdATWJXTcXC5rNPJmra5sOm37FEmUi4yUFdQU0ryX9c0NYx5yXvHai9mcwpYeQBSZY2bw84ihtTjnLvcu3wOm49jWHwU/bvw07e55EPNLCgwadjc9A6zlc0IDDeOQopy6gV9IF1ZX17S3t698rmANMc+Y58b6gtEHAIZxM54v3P3GDBnQiLtoXFhLnLfLqGSTsCwGEDQMgBHuswNkcs1kvVmzz5qIPxoW3j+6dqJbkXzZYGYyVTadNRaimeziXUDNgecK/k7ttgFWfP68HkAN9g0MDGoW1irDB/4MTbnRzQd9rRRLBhzzDE2rPh4bE4Z1Rt3CgALzX/6c5p5mmfdqQM2iubfEGaMvO2af83pCn94xwMEABaAQ0j1sHfuMIQCIw3vjGfFPx6qk6R6a1MvYJMGgSeKoTfGAoU5ztHBXz/Fsqb2oo6DMm/Gvj4QqZ6C49HRwEW38ecg+U0x0P/OlWgxuMKGLx+2/U6fi7cT6YrrN3cdrpHmj7rNnTSOJASy1HgzRMXcPwBJGvkj68BlinziZBWub2G5LUSLRxtiqc2M1sA5dyoDPBmw+b1DZbGExVHIDMe5Lfj7d+fra5qcTZJgCeBXAmqAWBgjh5/Pc4rGEM9emtkSWxfs3wxfqfbf/eCbGeoRhMnRnznKo5Wpd6jDeAylAfC0dp2Phcp+ZRMLASkz6HJDKvmOTU2/TpMOGBqTi87S9RN0MSxNPC5MswDAc2Z6n+eeMxUjdzAUXpnkuXQymADe2m6ZTSzP8+FEAB5Yk/433tmysnWu/u/N4/axXAIYlKODWhwx0Wb5/QJllM24JbD+yxo1953dmfjwHYxzQ9NPkmw8aYA+y10UKgnmZOQmA2yOutqWJhwmHBMQNJZFxI8NwIIYzWue1OeYx75t1bPWdWUm5FvdTBrKffmZpruj6HOel5vqW9ds/NRr8iQQF/t3v/s9zDtTTM2IIpWqtarTcy/KZqrWyDo+h68a0vn1dLw7PdXRSURmmAI7vFqlm0L01JIACq4WQ7t3c0M56UUEOH7kEAcxnBuO+ErGEdjav2YYwYy3TbqWsQCuVNgVDyeNxyCHTmuGor/6go+JKwZB5UGEWK2gXtGimRxMmCbOpXjx7aodasVRyRhqgnB7oSNBqJlagFoprBjqQ4ctGuTg91+NHD1VaWdWNGzeNhme0TVBV08oRGzhcRPU5nTaH//IXC5zDxenJF1GBFtOIuy6HCEZYTpfDArDpPyYoGMShjTIvAaZkC3ZAwG9aLL6OC5AN5mQALrKQgwi0le/nDhGYD+55mcupOZ2yeR1TwFgcC2M8p/kBcXSgAD+XDW2mMBi28edk1ZoBoQMSiNQCFICC+cf/8vf1J//qDxUKefS3/tav6N79L+pf/pvv6rf/8A9BRuwCwIjujZdf1lffeFPXSusW7cRE/P1HT/TgxZ4aw5F6/bG8RmGcqriSNxBKs5Gur69pWKvqWqGgl3Z25J25KCKycKPJmFrDqd59dKRHe2c6r1TNdRrtudNeMTXLfsrcwFwSrR7RfxRxAS/F7MyAJqQlGLYxWdjZuqZKuaz1YkH9+pXWcklt5NP6T37lLZ3sP9HRk/c0qJ9oZvGcYaOOVapNJTMrSuc3FIxnbBrpcr2jKjcaev/hxzq/uFSvzaQ8YDE9UNYisbg5wZevABZ81mClc3m12l27zJnmc7lXLspKp6KKhLwKeifaXMloNZNQIRk1yUNgPFD54Lmqp0eK+OZKhP2KBiaqnO25jOEAdM+4Tf290DgDQWMw5FfXlS2ta+oL66TStOK7MRjrsFrX3vGZTdkaLaYaXpt0pNJpa0zq9arS2aTRX2uVKzMENF+B8VDwTL7w+uvaLOa1mc1o0qzq7OlDdS7PLD8ZPT3Tb6YhpVLJPELKtUuFkzidF7S6fUP5jV2t7dwyCvWTgxNVOz2Vaw19+Pipmr2h6bxzK6u6qlVs/7POuh1nJMdFR+PDtDsdDWk9l9ROIa0v37utce1SlcM9lQ+fyz/rKRmeqV6RblzLqNfu2qWP3hbn66NyWdFMXt5ERuHMur7wjV9UMJ5XuTvS9z56pO+9+55N48l7vrisK5JI22cIoEMzDE2TPcq0gv2YSiVtLwKmEK/EZBRqbqmYNzM4qOebpaJyiZg+9/JtFbMJc/ufT4byBD1K53M6ODk1Jsp7Hz/Wo/0DHZydWwQf8VgY1eGsTHHBWcV00Tf3KhqMWBMBqMO5zfMCEMAcq95oLoyqoFP7DGBlykqxv717zeifUEKno57lpoeJgUok9DNf/JJ+/hvf1MOHD/W97/9AD548MbbCPBi2qXaj3bdpVNIapoGxFCiQOCd5fRTdNEoUPuZGDihgkWNeJ/Xqu/xqmlxAAQoOprgWUxWJKJ1O6+zs3MCMRBzA9EqRoNekQIV0QqVMWl9441WtFgv289BMP9s/0l9+721b1+eVmrrDgfrzgfxRmCozM50MBpjOOg0kk2FLw7BoXgBRd/ZzJvLb54mYlADAh/dHUzkcMF0KmFyGyxPdK6wCzvf5pKfVfFzxiN9yz5mOExtKk/P229/XyfGp0UOZOgIKEDdGQ2QmukxqpiO1O02tra9YE+006aR0jIxFd3lVtfMe2V8YfxC/31IplgWqjdKs4POafKfT7iud5tnyFp27NYAQVGyEa0yuc7mCNbjBcESXlYoaAEjzua2TyzIUZhdrlmHPAIDkc+aHUsWHYe6Mc5nC0YRyT7oCcKIkMa+jgTmKE23KVB9/ActqJ5WDCC1Mrnh+8ZTKjbYa7YGBvcgN3nz9de1urmn/6UObasIC4B4zo9Rc2iRdmAsbaDGVmRq3211LeOCsYAoPLRqGmzHFyD2vVc3rgWewdMg2ii1AMTIDm+DFrGk0VkTfmW7x/ZYsDGsSW03T51qqQTzh7k0fev6OM031AUK1zOAtk05bDVCtVmzf4XIOwErT0rRmF88GWIV+S6PIFVaMuQnbgEYKTTcNNgACvgLcX3x2rE/+SS3F82cdGCAHiGAsCxgARMf27P0u6cmsYRogMw9EczxD2++aUnxW+Fo3YQxaUzMdT23d0KiyL40GDbw7H9vepnbjPA6HaTp5bghfAKtwOXcpDdzF/HJUaIYZNONuyk0dwvoz89wFfRlmCfuJv+f2JI2387FZarB5zstahjSr5UT9R5ObEOHEYg44ZZ/z92kqqZEAHJHh8f34XgAZAGZMuHmGeDtx33W7sIPmzvXedPx5u9eWqUisvwYmgTD+eI3GdOD1BB1rw0wcfVZPUu/ZpHchz3MTeJ6WdcT2rDh/bC34iDJlwESdiX7fGVPzi+/NeZXPZ83lnzuBfWuU9OFQhXzR1gyfK+t++fOpl/j5AGBXlaqioag51HM+LYdT/EyL+YQ5G3DPamkqxzoA0BqOByazAgSw5tec80n6cHIDYwAAWHMvwI2xYRPnGaMYAGwHIvOZuehsgBA8QqhT3RBn6cqfzWaNEWJGeMTLhnlfptex83fppcVzMSnO4hkh2TBggQaHXsXDnmybZwRrFJADYAT/BgO0F/4o3EeOgQHbOWZAlqv3XeSereNF3e2GaW66z9/hXnDRfawp1/CzZxxW5WrvZVS4mfoZKEDj7MAqQCn2zFI6wNpYSrB4jZw9n6WOwZByz5EfYFLjhT+BM0h3/gImsbDzYmJ70kVxutSo5QCyN0IO6xgplp7mdefhEpBwZpfukS/ZAtz9y+QoPnPXZ0ztPOLZ8d/d93dGh3wNe+n+V775E9kTf9rc/Rj+5SfyAfzmP/y7cxY5Bw8HBYcXBjX1+pX29p+q3WlbIT+Z+yV/RA+fHOj4tGqmRxh9TKcuVxYkDVAgl/LrtZe2dffGtuWCc9iAlu8f7BvCz8G0u71r6C8LhnQACsOomRUFFYtnbIpvi8+iyFrWmLBBcDVeomw2vLHsTyLGhhYxR3O/vr6qlVLJNIUADUSmsRI5IFjk6WxeiXjaKDGYy2CCtP9iz7T/6+ub5oxOwc0P5RB2ky2HvnH+UCiYa7mxAqBXOZSQDbJ02jQ3dtxoxyPLvV9+8NDiloeOc+kMGL2HQ4TX4ui8Ms8FAxEWG9v5IUCJcuicTW6MAugQRccCoChEiuCoZlxaLoHA6beWXgN2cC+ACH4uBwVngzEdFtR4Dng7ZxdTHggb7VZNf/5n/1p/8Hv/QpGwT2+99XN6+bUv6J0PHum3f//3dV6pKJ5KuaJtNFIxndNGsWRZ7bjqNjp9o/t7QiFz07VIR7RFRFahY/N7tQ49kslDta4bW5t65e4dM4g5v7xQq9fWC2jt9YHqXaYTU6O4AvxAk+bZ8wtmA5MNR5+jyHH6qHg0oEIhpcvKlXLFguUo04wXckV7zTMmYZopHQkooLG2SgVl02Hd3MwpMG3r7OTIwKRsdkWhcFL5wqbq7ZGOz2t6sn+kcqOlQCym5qAnQp6g3GKlRrPG5nBTUy5Bpo9ETuHo7UyZaAyIBLQiHqOuaFDVK8zoZNpRGu+VTMqi4tLRoBnC3dxa1ajTUKt2rkG7rtCkrWnryul4/WHFswVlSutGS45msiptbFtD+/zgVEcXNTV7uPXO1B1NdNWqy2OsDZx8B9bspcaWdwAAIABJREFUuuQPp79stxuLyBkXCcllSVzUfOSMoqAoT0d9XVtf0e3/h703+7U0S9O73j3P+8xTnJgyI4fIrKFrUnfT4EFtM1xwCebCEvwDiGsQEncGIQHyBRKobXMBLdx2g23AcuPGslvtHtzursquqpwq54yMyIg489nzvNHvedY6kb7jqpUSdUqpqBjOPnt/3/rWet/nfYZ7R3FvdzOKvLcnn0f/+VMBKkw7WW84Ha9qldi5c0fxZ5X2dlyN1/Hxk7P40ds/i9FiHZe9fpxdX8UAR3lo8B20wkNpU5utrooFGgrWtwuVotzGN5CiMOnqX+k9fO/1V+LV2+SQn8T4+UcxPX8S2+0NZIdCttHJkrc9xx+k2Yxbrz6MjaOXorZxHFeDiD/9yUfx6PQi3n/0efSVLjCJjS2a25nM0DAggoUBlZv30e7QhK9UqDGxButq1mrRI0KpQyNUt6Z4NJLuk7gqWB6dWjm+/wtvxusv35MjebFeik+fPIrf/b0/FHsDVslkaTAAvjSzNqagFOJbXE+xhtbRbbRl6nn39l0VVxSIH338SZrg24yIopAJEhNHikVYTZJVlYvRahNThLHcWrT4+WAY7Uot5v1R3L11T3sK2uDhYhplCnnJkJBO0FjApDIdk+manLxXi5Q6MYudrS2dLSZX0TjhpEyjS8Ox0PQU+vNoMBQwAM2WvQwGBrrGDCpxLIym12IVYCRWhdIe6+g0m2piYIMBOHzwySeKKoWSj5xnydZZZLLuWLEyDQlTOAof3hHNEkV7iqNkj6SZ1iSVvapCQU3hizaX3HMkX1D2y3p/AgaIvMMLYB0ySKtVOSRxv4diW4sqWewCgEtxdTmIRrMqoJHifJ+9ssyz1o9B/0rmZpralS2dQ3KmhrVal88PDSjPJ00l7xXdOFOxHnrf5B8z6PcVrcrUst00rZZnhjOD17u4OE950os4vnUsGjoNDUA6pqdcS6I2xX6bmiFHm0hzqykXjKlON8o0JqzJXl9NqaR9yTsE/xkMB1n33LO7t2+JHg7lHL3silzsxTwuzk8EHD0/v4xyox1PTy8lY/jGm9+MFhGgpYhmpSjmE/vowcGhjMUwXuP6fvH5F/p+qLDsp73rgSnsk7HcyjljSH/IscbsX6zHEfr2Sln7GvehSRO6WIoyzOcGmL++vJTRHzGzXGtc2PFsYA1kpgTnP2uUz89awoX9/r27cfb8mVgYSlMqRHBPOHBpOM/ORnHv3l6SKo4s3Ss4LgxTTjyPOPvVXMjzB10w681fMB14PzQzNEs0FgDkeDQBajBRpa4BuNDy1wSSgYKfTxq7F6lHTE6pO8weYvBAghTvHdaOJA2wfvqwv9LQITUZ6wL0ZDM1GHRk+aMN3Dy5Z4+hbsq6Z2jqRDWyb9F0CxBqOEKOnwVbQGe4UmcK2hMkvaxUtE/w7OkaSF++EKuBa8W+lyPbmPLS4GRmJB+L685zwPUBN2PyjrSD84XrQ70GpV/15hT6fcOyJsDGCWlajdjYxow6dC3w79HegWxAgFfnphGu1ZnGD25SqqDJs1eodpR8tq66zWam9u5xfUtdu9ZkHZ8dritMMOpRwEvFDMv0cSCwsFLFHC9FdQM6TLl2MIXwbmnZP4DrCF0c8IezGykINHoZYNtzZj62C74z5Q3yIQ9BGuOBviOtWTusIbH9aM9Jhui0xBKTDJYzWR5g1MVaeVpT7PM0oqwH/py1CyjAmaEYweRYb4NNmsuagCeb71EfFQSeAc4iCbbZoP9jbSgmeuWYPeAVzmIxrqjdqTVTQ86gSz47rLMZ4C5nIBJJZMMVvVcxEUdD7a/U5dwjGRxXbDxrwMP+EIoGh0lUhzliyQ7vgWvE85BT0jKLN/cMrN+cAkY9n6fveaJewKg7TeRVG5Yw40yJHwIcfD94xnKSAVI1AUo1Ay+wIDLb2Gey4wxZd6xF/i6znKn7GZp5QMjwEV8z9zjsJWbd5LVhKcpX+6NsZK7IxRnDU9YNqVj4ExhQ4vdizCyXcf9b3/ta9sR/BljAzY/4Wl6AX/uv/5M1GynFAIubgw3K62B4HefnJzKroaEZTZdx1Z9JPvDsrB+jEQ8003BEe4zv1lEpERtTiFfvbcf3vvladOuNuHV4pEkU0yKMPjASgkpJ48YUgAUHKDCbLWN/7yj6fQ6VijYJGa9hejEf6+EhxpCHksM7O3iiBabQKq6X8Qe//3ui073yqif+Q1DVRtPu8yQVyAKhKJ0QwAOb1HgwjA8/+CCOjo4kHwAUwFAGVBdmgRe6nXZ5AG7MPJAuJNqVHxpPGTRllwMozbYfpNxcsxJkKJKiQXiQYQqoME6uw9nEkGKdA8zaNdxQW4m+40Mlb9CKHcHhX2ZOdt/1JoC8whQr/mOz9gNsh3recy4ScWjVaySDGQ4PmSJmkxAyiXsX8Tv/9P+O//Mf/N0oFObxq7/65+PNb383fuf3/kX88z/8o/j0i6dRaUAzT9IEskoxXGIiOCdHeUuTVgpyQCdq6HqzJu0aGjIZwqEjZipCtm2zFYf7+8qbvSCNYDyK/mgWy3IreiPiZjBzwpAGHTfNdUVFNyY6RDCJFs00uG50HIq5dKCTSewfHcWUyctVPwrFikAtjLIK0i9P487hXgx7F7FejOP4YDNeurUXd24fywynh4/ByUU8evQsGp2d+PDjRzEYz2NJMVosRH80iOkCo51VbHTIFSYyiChKa7nQ5zENYMhiewzTvsjRpghREVjxlIbpd6VclPM7ho0TaN64QddK8erdW3HrYDNee3A76uV1PP3g3SgTMcZ6725Ee+9QNO/JOuLRs1OxKtbFSlz3JzEar5TOUC43o91lunApuiF5yNVaU7FLHOQwVi6vLpIsxRFfMhPjOdBhwaG1jmUBqu8kOt16VGMee61a/OKbr8Z+vRKNxSyun5+IXk1BdXT7TjR29+JysYpHJxfx7HwQz8+H8eT5VXx5chkVpjLy7ljHaDqMyQyfCOQVbmjL5brMwphc8DzzPpgA8Jwe7O3G9dmJ4qswqCOv/eH9+/HKrf0YPHovCr2z6J1dyIW/XKzIdGvr6CC6x4cxhTpdbcbji2E8O5vEdX8dT59exRREfz3TZEImPSmzd2tnR4UrEyzRLLc24+oa8KSsgoN9CWkKhXs2aJMsi0kwBpudVsyYIJAnXC6IHv3w1Zck0SCH+Yd/+uNoNtpab4rgrFTj/PJCMWyaWK8WcXF5JeowzQs/99bhgQA59gAV4eOJnNNpNl10sPZcXLDeBayIhsikhve9jmIFXiPUQXQMy5gNVsp1X82Z8s0cBVWJWJVDCRCAwtfXg5hOiKdEd0j8kd3Mu7ANiG5iv1oTcTTSJJ1JDA15owYbYKUpdqtFQoinOFBAZQ6LGWmhKJorexIgQR+avt5rRa+NmzbgC1RdQI/xdB4jGnP045ioLTH/AigQiiyGkpqJKuyNQtSrhTja3xcFF9fpCbpV9npkYRRHyWR0KImBJy1EYKExx7gNEA3mAU7hjlcDAGhGpUajAIOD1ByWIyyQeWy027HZ7WpKraa61VYjg5yD50oUX/S0+M5cEFU3FbWe90KTwBrs94bS1TKN5pqKWcYUtdOMegv5G1T3egxgmjHVnJNmcUufi8aM85jzFwDCPjsR+/vb8iURXXmxjJ/89G1d41/4znej1WhJVshaIfmEK4h2m7OW5xQaMU0JezLTaNaXp2JMiUk/6Cgaj2sAwIGOHx+DoYrpsmNOUyPSG47lwzJmutzZVJNVXC3j8uy5PGGoNZBjMcnF8Az5AOvri0ePNNjAtJImZjQcq2lD1qZJOsWszvCIk+fPdO05h5UaQzOd2H9cIz4DwDXYIfeDZwXav+jwMmxzEhBrki+AB52nNTuBO/mAaMi6/Aq4bjTz3FPObt4bQCrnvrX6biz4dzTG6NKbG5tRlLTSVFueXxo3AEfJJpERoNtuMeHWSS2QaHNrR9I5pt+8rkxnJ9RULuwNnrv5ASjxmmMaWA9kpG4+qX+KKVFnKi+DVsMTZCb51BI8m/gHYDL47NkTvS9ioNXkzL0eaIhojvgP0AJQjSYF4zdPUTE0JnrZEdQGBRxVy2BF13s8tht8E2+BrupBGr+zs2e6N9RsPAdmSfraAwbR8AEeWC/upgSQj+kl+yC1AXWkh8ywQt2YwoaTCSuyTlg20M8b5NfbCI7PwnUUmwQduJpOa665RwCt1BimdyMFoq4y9ZtrbUM5Px9qYlWvJQO4vKY4Vzn/hgN5YjnzHrkrPiJOG+CeIzXhc1En0oyqBmXfTOARNdXW5rb8C7Z4Hbnj+xzQuZmMsvFC2OxuKC3D4JG1+IAjmlwT2wiIm2oV2GT8bMAaDb9mEwHsju62dxV1m+nmNtbTZBvpiIZNC/0ZexNviuctA9sG+s0O8Ho1zZ1a1oZ3NTGoCmjfAZPTPTJIab8Du9znGpfa33ISJZClWt2eZKSHIJsAwHUNzvnEGmWPurq61PnNYKRcqiqaXWwOzZ/8vnIt7Sm/ewSeY/YdRYqCdiuZjEl+ujZJFpw9Asze9TrIjTd1As9o/uJ16X1yHyL/BrwsNLlP5n2JfcDr4R/ANeQ8yyBGTkCzpBmzc4M22T+AoTApC4DgeeKfk9R0nRRH5i/7HLgv0nXgf/IFIhHBw1Sdn0hYxHyh10n7j9ZFxL1vff9r2RP//x4U+B/+y/94jdaLA4WNmc0YveTV5WlcXV3E48dfyLRvOl9Hf7yIpydXcXIxjP4Awzt2EBYY3Q2HV8jJ+minHr/8vYfx8u3bsdXtpma+SgKskGvoiAABNs2YCSRot6HbMmGYK6bQmhZQ0IoKb4oeNm6adU3wVyvp6ii6akw9zk/j/ffeie3NraBgb29uymQOai3TPFBR62/ZjNraZDEbAhR4+6c/Flp89+69qDfIfvfn4lDNJjUsfkcRmhLlDRbnUIMGOpSS8R8bAQ8BDpz8Gw4Au79C1aFIXmrjYPOiCOPhzwgaDy4brehzMiu0wyubodC71KibCuR8Ur8nkGqaT+iRLTv/QhGSJ8ILHdALZM8Ps4EOaLKmcNEc8llYD54YyLM2JuN+/P7v/dP4zb/zv8RiNox//d/4pfilX/mV+P0/+pfx3gcfxedfPFcm/GyxVowNUyYMl8gKxmW3Xq5FvdKU43uhwOHFfVnJ2AuzIACfRrUeVxeYroUmb2wuUBr5bwVrZEJzVoveiKZbWTBGsdGPzYjjUlq9aIbSKM/QJHa1UaFLlXaZggqnYly9WbuB86vTHpjyNZl6yfxoERUiaqDtFouxu7sjuixTN7SiZNwWShzAOPQS71IRHZhmgvs9wohsPRG1VzFrXAvYKWN0mnhlANzAYOEgLqiw18SRqYGMMZ3+oEMMqiNMHt4/rsQ0ZLGIdrMUt49245WX78ZWrRobZabV3Tjp9eME09AnT2JOzvqSA1HEnVjMKUxWCXyrCgy8vD6PPl4Beu5CJpwOOYs4Q07EtHJhyQtNAXsEzw4AAafLiMlxoxJzonhK66itF7FRKcRrtw7jmy+9FIebPN9tUVUp6D85OY3n40k8enoSvcEsJjPZ3QmJ1+SaZ34KM2Acy0AnyXWaRUmmovqRUcXhGUYDGjfeS7MpKRFNBsaLvfMzRWwd7WzHN195Ke5uVKM0uo7TJ8/i5XsP4vqqJ1nF7u1bcTLsx48//ig+fX4ap9ejWBWbUSy0YrUqKwIQMySeQz+nc2ncj44OhNBTPMrcqYoe2BRjGi8aAGQCU1Hjee4prEyrp2hUsdlqxPnZiabJrSq07JamwzBYyIVuNW1+xX6XTUOhIw9GfYExFHgAXbdv39HEslRay42da8g+cHF5qecaqjzpC57SuzngN5KaQHMFPC2XY2urG+1NTFiZs2ASO43VbB2FZSmmIxrgsQCv1mYjju8fBwtyOJzHF4+eaQ+kkGo3a5Jyddq4f+NObvO2xXSmvGmKr2x2RBHCM8c+T6PANeO9sCexxijsoa/TsNBsoG99/8MPRHnNGvLJaKIGheKDYvjRoy+jQNwTEVjKPK9q3djga6HPSZPBuYQRGMDC7taW/o49nQkLzxxgMsALjT/3bk2clSZRLjZplLia5+cXSq6QyawmekiMNmOxmsf2XifW67lAa+jqinibTRUZBsMGei6fi8QJng/c6tnPJpOZmguu4XvvvyszQa4tzbkm4TzPRHslNhkSAii8eXInBpaKaQOm7O8UdKwlfs9zCHtP8VKxFhBVKOE3caXnnn/z7nvva33dv/+S9b7zhfY11j7dMmcDz8PV9YVAiCePn5guqqYTM13r1VlJB/uwsYai+GLkpWn1YhFD/T3GmsM4Pr7luDvuf6kSveFEMgZAIUWWDvvRv3Szhs8B5yjn53jMFL4mAz7JsNiANcEyUO9GYO1UEyUEAAAbGJcpFw0/9GIK9TQBlKnadKYmVV4BzXZ0205IoamDGm9jtOoN7Zl9FACD64lMhGeMcxjtOWeZtPk7O7pGSvhh4p2AfDNcfP7K5btYis1d/GWK8kji3/PaAvuS+STvRRIb0bXdyPOe0ZMzo7Fc2bIAyy1DrAczA53cRCytqfbE6UJLp0ayOTGNJlIV09nNkATogErDNbPc0e8HUFHMI01K/Yzneojvo6kEIOC17ZVkHyamzDi485l5nzJBZMLYaPp9ilY9ErDEa2p/mLmOWq+nqged/oRHhqe37B1ICNQ0pXSm/OesS/6O64P7v+oGDVSsTee+sq64ttlDSh8/vc6N5xNNTzJbY+9n6o/EgvXONRGzU74ZOO0TqZ1AJLEAbGLNfu6f76m9vyyplVndism+p/jIrfiBnHXUEQYqLcXAR4L9SQwmgZlu8vJr4umk2qph2QVfsA2o+fnsACzUpjzb2ejSz0IedDE0YUlWxB6x9ATpsOMqkX61m22tPV6LGlmfK9WqeUrtaoLG1nHdqoXFUOaewop1zZvXqtbhitXn72Rd8ByqYaXeYL9LqVtmp5m2Ppt7XfCmaVLlLQHAm2S2yJGpZwBY8O0QU0PPpwFC2D8McswkuhQTif28Vm9HpcrgxswG/wyziLNXAO+UZwmAjPvKdeLZYB1mHT3vJ/cJsBHY/3mLepYSGML+KMkCLJjUQ9z4gomt5r6CM5dnxwwAGxFmaYH7CX5vRjGfzTWI5UGSILNfyHfGEjrJeRKYwmt7IGqZA9/3r0oW/POyxwIMg3xfOQnznyO9EoCQIlUl+ZS3wDpuvfHtn4MCf5YIxP/Xn/U///X/dM1NE00KTTimcri+96/i5OSpaHBEIYHgz5alePTlaZycj6LXt66VKZQKtAKbXcEuzN1qfO+bD+Lhy/eVOc2DxyaPYSEIf6vdiu2tbUe4JUM7pmIs9tkUx36adiPkPrTQujuqRHmcGa3icIq1DISePX0i+cC9u/eEWlYlA4CS1hLVkkkbaCcHCAWiurflUk67P/7TtwRWvPnmN8QwwImaz8wm54xYZ0JzuGmTkcEGDyLomSk5Qnz1wDFdKKnA4d8IyEgMASGeoP4zNqMXCQOZ2p8Af30/KC2fWxMMbS5uAniw2XT4sg7JjSNfRi596JD9y/s0gFG4obBldE86/jwJUQFl5I9rQ4GiiR+6NCZAq0U06pX47X/8D+Pv/e//a0xGvfje978Vv/grv6SGHV3q1RUOyDRo1RgvFmoycxzOdDSJ1XQe+1u7cY2RG4Te0ioKHHpCtqG+MqmbxsX55Q0gwHuioaZ4bLSbSsggexbjNHRwTKY4NrShwcogKotXR+uue0y2sgGXdr0imjEINpnTaGELymvlxPOGSGHJK8qRG+PMcknTnmHPqO3WTlfxQBT8MEEEMIw5jEsy9qPOVDxU0yZA08U4ajRJ0sB63aBhhv5Os0EjwzOnCUcCbjQ5ShNoacMUzcPnC+l5mUYyXV5An66Xo9uui5peKRSj2+yqiR3MpnE9GsWzi3M1R6qTyefm50+XojwzzeRZojjvjUkB4G0yjW3LU4DDW1pZ8pkH6O+g0a30nvU6FBaNlu6Zkq4BDooUZOUoYEBE9nAhYqvZjPvHd+R8z7J6TPb6xUX0OSxEj7WJGeuMdc29kyHOeqEGdMqzpUPSwBA0ZMD3Whlnf1gW0ACJEty5KXYpxKDsA+hAMT/Y3ozbO6042GzHeDCJ46M7MRpOpLN/cvI8Pnv6ZTy9OFeG9mCM4RZFaZ0nXmsDGRJTJhpymlxi3sgYpy6YTT2R4yFXjBMHvGQ3a2WgV6Sjc0xSLgig5WJ0yU7GNJjX5L9GrazsdOQ2ZDpvbmxHjUjXVseu3tWqWDB4rDjVYSGAlddDp7xeTaJQnMqLhSIrm6JmfS7MLBWT0HirOIRbR0uT16ygny5HrYUBFD4w0JVXcfLsVEay25s7+reXTE869Tg83pesbDxZxZPHz7X3ABgxAaX55TMTLUb8GvMFrh1GhRi6AZqwH8P0kVkTZnJdwLuS4s7ULKWoNc6mZrvtqLrLS+fBwzBKhqoAn+fnl2pcARmePTvVhJd1zd5CMUijxGdl7+f1mEzjdj8ZDMQgAgig2fTUqRIXV5cyaJSrtApFKMRultH88/44o5jyw1pxskKSIyyW1svP2F/msbHVjquLC2nmWZeuqR3ZRyytiido3VBjabg5V5CpETU46sfjx490VkjagPHfGJo0jW5J+mXABBgqyrwGvJchqIEpgaqLpd4/zRgTOX6OY24NpkFZl+FeKeL0/FyNIUOBiwsACly/HeUpkEFSOfSopMagNy4oKpPrzWsK/Ma13/V/AlDYrlxIsyaY+LKnKGed7GooxkhuqmZ/YHSISyc7OVsmr9WmoYm1TAJZX5rgyg0bsJOY4rqaPBuTMUnE68HPAMubawOYQj0AcAQYpnVFIkujYfM5jObabTWInL0MEbjHmLttdrdid2dfRa+YOniRdIkANDMPiQvfy57J++X+q0wAMEwNEJILAb5iDFTUoEtPDmul1rgxoeO1+V7AXZ2LKa+de8o+o/1XoRhOMaKwp8bIVH16ZOoV63rdgGSfADUqqTnjofc0ltx2swvtLE6dQ53i6arXyFT6azUeS0coe8KOYSn7pJk6vB7rDMahmpJcw3GWSBpRsNlxkinKqC5FPeeJpaLcZObm/RLfKM4dPiuf2/GYeD5cp/foQQvng+QTNOis+xlArgE8syLR4880JAC4yCaSnLs02wYhzPZEhmlGBuvQwJIHPZjfObM9D1do+NQspbi/3ARnRmhZgIUBlNyU835uEqsSA1VT2DTFliS0TEoEMg/2hiTvnNn8jX+b752279R4yXRUwI0/L42YTPh0s2w8x3PM2uG+6u8T62UJsDObyi+F84MbrIGR7i8TX4wMzcijduS5Q4rDF1Gg84kbVQ2vlpyDlnNyRpmlYuYpzwbnkUA5DXWsZ5cXDX4cALIYFCYJi9alq1ytOZ4bgYDUG/Ks4OOyXlyz2DTX4IfXK+vQ65u9o1Q2W5YvPhOfjRqCe809Y9CBkeyg34uLi1MBCIeHR1GutqJUToBSSh1TLHhiRug50uTcDTbr1mkTfsa5Bx50ppjGtJZ8Pb2vZu0+15E6n3vL9xj480AyDwPNOMGXwnuHn0mDFHwB+nnfzuvO0/ncV2lfoQ+RnNADQPZcihrqEsc/WmrGc2WpgnuJXMfkdWhmne8398hyBpjj9jbI/Y/O7LSeJR/4hR/8HBRIO/LX6pe//7f+qzUPEvRXu+YP1FxdnJ/F2elJPH78RNMWCuPr4TQ++PRxPD+7itEEgyQfGmrTNQ2DKYDuuRJvPjiON197SZpPNTXoiir1uH33jh5o+QhocwWhs3nH6em5DmI2MBVexJbU6wYG0sMHjYviiQ2fB2ILCuN6Gacnz2Q0eHx8HO2NzSjjdI0GqFqPzua2fsVhWvmcKdNzjqnMaBTvvv22fs6DBw+kyePf0TA4sMtIV6bks8RN2cmOo9mJ0znxOUtVE4XU6FlnZUqUEMNEE8rmgd4U/MD7wAAN9OekGWNj4bDlieMQo7DSJG9mlgCmZjJtSgY1FMhQo8wS8Gu6aHBR4IPSdCCKJQ5LGlMhqtocjGzzfjBJYmPptOvxz/AU+Hu/ISnByw/uxr/2534pOpsdmUkS9Vav0ChVNJnD2It0ZNYFGyS5x+TB0Bho6l02FVs5xkyHa9C0rJljf8nvQ9pIPkixJMRbb25diAv0oPqM1lWxeUPJhaIKzR2UHj0dBY2Ma6YjRYcBCoj2y9RnsdKUH404xTPTDgrffu9KkYUU8MgPzk+v1eRvbhPZ2I/hBFousgwzXZhYj4eOoGH9akpMwTweWHWXpmcUvE6nsOMwBwWbozZ4kNgaesdqLPuYGsLSgFFhjSHTOLMN7CzLxI4JH5pdxSIVyzEYTjVdQsbBm0cnOSCFoFmLiuxz1wJceA12Y6hii8U0JjPiz0rKG+5udM0cWfoZ5FBgfzCFFUqnd36Z26E3n7tQpAGDQsaXqMJTDNMW0khw4BaLAFlM02EVNKMn01CVUrrO88kotrc6biL5iCsa9LF8IxYwOkpVR3sK+IHOW5Vng/We1vCJ5YR+uEWhT9Z3RfFclAhovDe7TDRwDK7pekE1Pru4EO11RgY9dHSmpzyPCxdExJvx2FAsFImnBHDi8V8yyQZlh4JnJgBrWGZGiVW0nMJeccoF4CLrlEYSH4DdgwOtHczCeleX0W7W43B/x67unbYKVyYjTGE22huaQ4teTMHGdLfOdNdxaGR0s5fsbLWjXCSX3XIiFfg8ZzTD0qiSr11UgoaaimolMG+i8JiMhnrvU3S8CxzRbdp5eXmhpgUKO8Un1Erc6lmPBnW5uuxPQxUARNfBKgEIkIHa1aXNF2nM8TDBYX00FMUf4JZ1D0DBY40bfWZM3b57V822p72m4VLcEfcIK4xrjwaa/Y2ipsm16nT1e1IzoDlzHXluaTxF4YWurIKrGCsKWt4n7ICUHU755TovAAAgAElEQVQzwjNKHCATZRn3FZEN1GJ4caaGJEfScl7dvn1bE3I122p2Vp6u4sDOZLzkfZeGSM0N5njdTvJQcIQZ94YzDcAHx2/07yT5dDZaMtB89vy5ploAfwBwgL3TKXsGQHlJzZrM0fCmAQDhfCmV7J5dJ/ZzJJo4ez+TXl7Lw7fUzNwUpzbXk/wBxteMpB571jBl1J6RppXcZyjVIoHBWFGqD8a9uJhb28s1o9nKzQF7Is04AAxFJj4cAJGAbbzX7c0N7TMMDmBpeNrtvZ09udtqiW0BqxDgk88LaI4GnHXM++OzYTZLP0JByz0nPlHa6mZTTucw0/Q8LAEoGjeUfhW9mlz6eWEvpgHDBJmmh8aBY4jrnin3AFxM2B0jtnZykIABszTYqktVgCU7mRt4z+7vNgYWE6hIWhCxg06VYK+lkdRkPjWdTA49+XORDxggc9E8sU8gCQA+B6jvnZsN3iPXn2eWay0/H2mDTe3leeS6eWjihpX1Qn3GtBZ5hHTssD+S1t90aQA1y6MU75YYKoA+eXgiYJv3oYbWfgg8xx4kGYTQ4ERpG5ZXZHDFILTTk/j8PPOwJuSH0PD3mEr/QvPMWZsBi9wc8twBjPFzxUgAYE6xmZxh0tQnmSjXgr1c/gXVvKYB7T3Flw5bTE7WVf48lolm6WZmG1ST9ITzT8OY5Fxvirtj46jVskN81m1LShMrsb/cRDpCU2BewQydDO7ws5hoc40kbV17oKOHFYM5YjPTes/pCxkM4IzN6wJ2p9pJDmMXWXo91b0LPp+fW/Yp+QiwzsQCA5ARCejmGqhOTR5cZrE6PtFAk0ElXSt8ZFLza+NIezCxb0m+mkwv8xDOflhmI2jvgUXLPoJJZYO0LYYKAE3eO8TCMJ5g8EDADgMoy2sVcZkliDyXrKc572MdZ+dncX2J6Tpsnb2oNTei2iAeMNfN7G0sfc4mn3ectTLMXWJqbm8O8aYk2zMo4M/i+tpMBjf+fOVYSfZzpFlKFEnsJWp+eZWlZyWDAHnd5Sk+nznLKrxPGSAxU9n3FRkez4yYRRpaJj+0IkwCPLAKelYEChbMRnbMo00dVeOkPiKvRZvvElObgUfLs3h1GxtaqsCzoPpxPo9Xvv/LPwcFvlZoQHoz/+jX/7s1zSebEMUbCCCUfPQ0F2fnchbudDfj4noU59fDePzsJD7+7EszBTC7VHchCbKzgIsR7Wohjnc78Z1vvBr3bh/GYuoopa3tfeVuVkHsSiWZGKEVojHNi1QLWU0EqLKNUdBFGTFcqwD74IMPVUzfvXMnDg/2RMUkz/7zzz6Txvbo1m3lkfIfGunu5racuNUIJOd+ihN0bzSAH3/4YXTb7bh3776iCKv1ZkxmC5nYMLGUJlHaKB/qNHbaqBPSzhQQdD4jkF89IHjAs+5ISDlAQcoAzQ/2iwfJSQFG4gxG+MDj/xvFzkUBm6vp/ys106YTe9OE7sQEi2JAkUiJUZB1k0o9SKkJTldwZAqULJpoSRzWniSI+jOfxeD6Ij799GfxD/7+b8bz548lAXjp1btx597taFab0W1uxHJKodUxDXC1iMlyGrMVNMW6soNpEHe3dzR5LxVAbfnP2b0UcBRlOqQwcISqVi7Z4yLF1rDUaPTkmCx6Gbu9XcJ5zx0VaUQcuolligrV9OqqF0ucgKFZ0sjPpopRAvyB+kujyuucnZ6p8USKsLuzaTMzIdsUMSDwy5jNR8pWJiLsYH8veldQ83DX5mEIZSpTMBM3VcaAT5TImSZjvO/sKHypKKaCDK16g76c/jmsRIOfa86sZh4KPbReChH9nPkyhsNxem6shaPAaLQ34uyypykn/gSsRRo6riOZx1TgxIFyDaV3Y3pdr8jgq14rqCjv9WAfNGRURTHoqQyNsR3YKXhp0KA5I7HZPboVY6hs+CWsCvpz9NIUASQFMOlHvzzUdBMJBewDDkBHMskbI5ZioWxstESfn83GYgvQkLG/oAcnDnWJB4DooyNJUthy6rgYoyLxEeWsaabzVU8zAKAkgUmOwfPk3A9oKN1ltSJjO/T/5ShGo1ZV49wbDpTCAGjS3diOi8vrRPeuKRJvb3sjDve3RQVnAk5hg7SEwrOV8q5VoCHJEWMF2UVZelUKbprZo+M7ArlIUcBvgbObxpsmZlVYymcDeiOMDg5WaPIUPjTHcsfHfK1ej7ffefdGK6xrgdRBRYZReQ5m7ouzuetaL5iHASbIAZwCF0plBSrvKk7PrsWSQpvMumWdFwsrMUAAQDSVKRakiwYABHKpVOqaTFsqlTTOMFsEOrkppzBnP6XAsMP3XE0K90l6X4zMlA3PFGoZjZabYPYj9lzYX2Ky4VK/xrBKPCgxD5iaQ2/HtJZCi2fYEbQJ7KQBrpWk0VaslKZEU9P5p04akP8LIOhgoSSd0WSpqNZaw1Tf+fWlALDuRjMGfYxCrQuW83kwQSSFAqCaBq8ap2dX0Wxtyuw0jWycGAO9uW6zTopeNRBQt5Ohk6a8jWosVo5q5D7iIQAoKydyYgtnxEc11aByDZVDXqnEZqcbS4yzVGCznrqa/om9kQt1GYuVxdajuOcZbDW7Qdw5QDLnDfsm75Ev9v8HD17WAT8QM6GjOLqsH14IuGT/tkcCk2wkVpw7mZXGz5PHgGKwTBMGRNEENkWCbeAEDnCFMTCsLbw5BPigP56Lks9zAuOIYQSTTc4ximfONzdX1AwV/f+8FgE9s6EZngm7+/vRS8Z79kexjID9DkBA1N5Ewce3hLVn+riZM9wn5Z3LSMuNfG5soUyz5gFEWNNIG9A+A6LZxNITcMeyJvo2zEfFxlmHe9MkiMbrKTDNHNfADb0bHU/219GoQXfGjyC5kZeoA3wfXW9YVvACBLKul++RmabYoVD7STnCywPPJssJPU00EwEWhqjGcpCHFWlpoabKGF3OLIniv5wGIMZEaky/Wrt4ymkdPQw2+Ubp59hMkeuX6xwuiCblNLvJ/I79pLPhf8MzkKfwmvKT2a734fOCfYdrxmui09eYR82LJ7P8yp7Gf4AOaoY4sxc23eP3aqzUyAMoA0Ahm8KvyLIcngVAakAc1neWMqh+Y09WI8f9cv1o3b5BxGz2KgM+GK6SWNisD2CMwY+M+5ANpeYxT4apEngPUPj58pQYwGPhyMLkl2GXeBiVVTM/k75AjKxEz4dRSD0Fq4pmHwCEz+KECXTiXmdZZkCdJbYJoF3Z1/GrU+t8BmUZiQELN8ZqDrmmGNUgXYHhAW0fj5taXeyTG68HsQBcE5u569QwmlGumc1fPfEW60xaeoMmirtNsiD9XjUftbr/vUBLGBRpnXOuYQQKeEDi0jvv/DSObx3KowyjWczWqQctLbFJJaCk9PKAUXp/jiDXSpOMA+YANZRZhJnOb6DLTbQZoX6exRihcW80NJDL9zUbEmbmgIDDtF+xn36VZcD1pea2dMxyDfkkIBNLcmJ7MOYBJD0Ovg91SzFl/OnEAgFLAgUNCnjAlVnJ9CCJNX0DemBOaHm35AUwPJIsSOdB8nJhTb7y/V/6OSjwdQQF/re/8dfW6HWF8lOgN+uaNAEKUPhdkqderMRsWYjPvnga7330SXz66JkKIApCiqwoQgWyzLuK03KlEAdbzXj48nG88epLog/ubO/F/fuvOUN1hq4ctsCuvARAFmhsafQd57Vxo/Fhis0iZfPL1KT33ntPRe7uzrZAgUa9Kkrvo88/0+Z3cHgrWt1NGU21u1vRaHVVwDLd1OGENpqHZTqRs/Bnn36s4v3llx8o454pUTUXt1+hxQh5n1mDJs2hkHdPol0MWI9mD4DqzSEunWB6aEQb+0pmqZFWR5nwq9B5imA59nrioylPoufdHMhpMZkWBWXL5iqOIMH/oKH75/xy0wk97bWzawYwZDpTSxM3TeOssaQYFyUYQ53RMC7PTuOnP/lh/JP/5x/Fkyefx2o1je39rehudmI1W8X4ehQNTODQgmLMUq/EbA2FfhrdzXb0h/04PNiPna3tGFxjDmlNOJslGxiyEii+yt2t0bxUdGAyiWBSgSkWVNZ2q6EDudaAQUFu9Gbs7u4l1/NZHB0exNNnz4Q4N5Tla6q+Tf6Y5uC50BCYJapqgFZTYEBVHNq8pYiGEoqpGzCmd3xpMiw2yNxNGjIBGgXi6ZbQymm0LCnhgGlQ3HOoFuxUzH3gIQEYA6yQSc9iLmCAIp1DmF8rK8CQs+BsG45wtC6LhkojBZ0VXwCMkra2dn1gV/GbWMc1+dD1mnwMYJaMBoPYgC551Y+zkzPFdsE8wdWf+4JWH4OirU4rJkMbfFJ0Y7xIAcHzCHMA0OvDjz7U5u4JSUVO/Lu3j2JGg1ooxWq6iIunJ9LEA4g8P3seo9k4aq1mPHr8RAdOpVyPy4tLyXbwbuCEkiFRYR3Ht49iCYhEcckEHPkMBpCBOdU8zq/70dkguhRjv4K8FTZabQEEZA3DFOHaMfnn3tEsgOLzdzBGlgukKvW4HPbiejwUWLW7txs0I01YRFGKrc6mKPtEaL793nuSTFVqNBk17THbW924fXwYO1vdqJUobApOe1iaxi+na+QY/YGYC8q5H2LCNzLTQAekWRDj6ULAB58TEIs1x5q/vDqP/rgfuwd78j3gXlCY0TBzIOu+koVcKohZhXma1lgUY4JWOUXXuZgsKwrK02gbk3Gmu3iE5eUJDoXkeIaTt47siLWTaFi4oxGJAYABrGmAJaaTUA4BLtF3zzRhYq/S9EWTFE9bFd+WnIZzfJRjotYxn8yiJg0vE2g3qi5AE9U0gaFibNR4P9bm9noDFSI8r6x7TVDIUE66W/YSGqjlgqbaOlHqXE2raLpgQxWdFkBjNx4BZNDIY9ZXjZOzntIdeCcCklM063TQkz4UV3L2H2QcgHh5mkfBy3PBs8eeMZmg9+yITcM9U9Z4p3OjU9c6oAmm4UvTTblLKy+8FHfu3BZwAeMFdgT7+97uge7faIRR4J6b0WTQd3B0IKbEAKO+5MdDcS03fZnY8s/dFBHxCMjJ5x2NMADFfA1Pk0RLRrI1GmltUqwDll9fXaugBHhhHXOuwHQAvER+IAp7aubYI9h/2bP5M2QrFxcXN3n1PtNseKYiNxmAafJdsYEvmmcz3hw3Z8aATVqJnJSnD4auiYklp/IlUzDkCW7sWAcunH3e0SwqSSLlaeNoz3MiPbFqgrr+HsAMRgEsAZpM9LLIGyTtWNGI1ePzzz4X+M5al9QuneNcaOmEAVym0xhgiobcCSZchb2Zc5moRGfG59hgngEbqVZEXaaB5YKrMYPhIJABTwOfy7wHF/3sK276ZLgruRxTfseZMXThGotsJ9qzmRP8nnqFHoT1DDsG1h3JBzxTvA9+BqASYLabEk/aWaOmMZsJM+pf30yvATxcfyQKeEo70L0UEOFn3L4DBi4FJsE0SIwLU8WTKZtkUBOd7zzL0o3L1yHR0wXK2MWddaJrkCjp1Gv8WwEbgCRiR1MvNez7kvyd5G+Q1pif3bGeF9V3pG4kGYLo82lo4ybfJoZ4O6jOYqIqrwADG/KOURNqEIRGm/UsOniVtWBQieGUMuFphlec4z1J4vBW4GeocUysUwFYTF4FqBvIEkicGrGp5Gye1pqNYSNjni32Ia4DvgoyKK1WFUEobblMdCt6jqmRsjbelH7ukfdyg02JIh7USgXVZ2ysijxMclk3jwwWzGaVKWanrYQCeUzMpho2MdDjelmaAYCZfS08EHMjbd+MfC8Z6M3nE4FzBi8tKe4rNaKd4sGFJCXGq5NluOd4hQG6qLZU+gbyxZmACT4LiQ54NbB3PPnyi7h16ygevvFm1FpdeBHqUzLjJzOI3aBb+sB74Rn1ejKIC/Al2Q1mkYBNYqV43X7Va0CgcTJ6zAAbe6ip+8QqwnAwU4hrmiUFSj8Qq8OgZjY8zNJmDRlTb6C/kyGgJWtcYxa71niSFGDUyXUHdNW5qefOYEw2Wlc9XDGgx3XlHMpAJN+sZy6xGwWsfkXKw/eyP9/91nd/Dgp8LUGBv/nX1hgZgZ5jOEbDbu2Hs41PTi6EzJdrrfjjH/0k3nr7/Zi4rgv1VAIELB+Qfg8q7Tri1m4n7h934/7xftw6Ooqt7nbcvv2KI4wqRR2ONKONOqkHbohpQHgos4kfG6PMkBItm+Kch+XLp0+N/s/nsblJ1uhCLr9v/eiH8corr8at23djhldBA3OQhgxCMDITLS6Z++H+vaShn4zlRTCfTuPVV1+LDSZki1W0MBZiUtyw5kmnBBr2xEdS4YMGUnEbdnB25ioNviesal5TbKFzWB3r1Gm11XDxWXSoslklfb8fUn9popKM66SP0iTCmasZkbdWjga1cSNfEAtAhi4udDjU+eI98H698RR1+BmtNzqoaRkaqJTXy+vw8ygSTp8/jX/y278Vf/AHvyMd9ZdfPorv/uA78fDh6/H7v/v7MRlMo15i0l+Jq8uLGE1GUaoWotVtRW9Iof1CU4ZGeTm3tlWv3yIuyqkE29uYNFmT7fVUuNElYcp2fHwoc69KvRkdxWWRH17XhJeKmax0roei2qIQeweHalQ4YKH2O9e7qukZBQT0TWjaFJMcmkxqoQUzPbzuXWrKgyEcm+kFrBl0+yC/C8x2ijGbMmmwnhjKP5PP/uBK1FT07FxDCknr6NaOtdvYiHWxIMkODfHZ2ZkaVA5XUTk7mzEe92O24P31DaKhH2viAF1R3BYF1WQMfbajRt7xL6ay835pBjn4KViKgUlZR9Me1v94Po0GPgSNiqbX6+ki5hPomRg+AQQ1VLxA9abZ5j2xXrNmUxIICk0+b7UsUKBOYkihGKN+P3rXFzKQmq/m0d3aEisDdsOto+N49Nnn0eB7KNAARQBhiPOTIem17h86e9Y6fg6KFmt24qrH1K0Yra2OmrE5U4VSST+PvUrP82oh2jjgkTw9iOapYlhJcQeFtB1RK6rpHs5HcffebW1ds9EkTp+exmZnO2LF5Aw4vRJXg2HMFoBIFAKAadPotBqamLcVhQWoeCV9taZ8GDOenQkAwnSwUmNy1YvnT7/Ue+1d96LfYxKBdnoZ44kpqGpeocmmPaSC0eR0Gienkzg63Ij5lCKQZnAajdaLVBMmzABeTPkGA09BFHlHI7ReJrq3XZEztZLCU9PQknPtmSgJsFx5yo+hYKezpX2Z4mg4QqMJ+8jSDsCNerURk9HM8o9qWZFUTLlggeTpJM8a743rwL9TlKUMzlzMzjBgXK9lssdEmyIH+jzgyjXmbJgLtjD7WypSTY7SrO1mU2wYXLkp7GjEZ+OJihAYOsjeAGq63abeKxMtmgr08Znmyp4DyCOwJGVjU/CLvl21Jn1nb08g8sYmCTnF2NloW69aJC1nS6aJ/GqDpaUYaoB+vFf8H24ds4fU1UybJu0DkvOPKTrPM+eBJm3ozGEKIKfCY0O+Oi2ttU8++VhNN3swTCFM8PDD4P+zn+MnwHNEBBjsKcxO+Tky7KKxaZrFYaNeN4VZb+rUF2ukh31SF6DZE7k7jGfPnuleEv0HeNBqNHV/PGWExcWe0hBVnYm4qLfJdIvXsQ7VefVmOKBVpgnC4Mv6YXutkB/vhhMwUdFgnFVp2ndDt0955/wMnklAd16C7+FoZn3jS3R+dq614UluTaAKgJtYQ+Wq1nw20aIx5TzUpBqzyhQVhxRKxnsYL0t+xhlgKjW/l4EjrK9k1Ml1Ym9X/F61JoaW1shwFBDM5aeQteMpxox1DBXfQwZT8y3DxnkfmQpAg2WEADQ0+4qelImdzYrxPcjNlFgImiYv5V1hBoUBFZ4tSwWZzjs2kD+nRuHzwxDlvfAMsO4EMieaNkCnTNAEPNvhn0ZYccYpiYICnwbABn2us7wHZRq5m3zupWsV+1GIgZl8D5QQhG46eRtluSXNml7fwvqbBp/GV82uros14/lz5qYrN5uSOgCEKKYuBIr1ewMPWpBjtlpqCs2MXKouYi14Coz3Bz4UAHOe7LJuLAtyPacJryR59jfijGUPGCqeeKVG2DUkJn+WF/Hs5qhGsUkV+WbGrBIuigWBiFzTTMvWRBszvqSZh5XI3p0jsh1xzbq0ZIlnVKCD2J8pEi5db0AM1rDj+5DxWMMukEy+WN7XqBlgD0qmqYQWN/liFFecPe8zB5mw5YY836xDMwKQoA7S8+rXyEwVD7B8XrnxrOr8ZP0ItKpWvTcNh5LScs2o0TyIG2lNATQI3F4s4uz8wufHNSAV7AoM7ZAFWD7EtWh3trS/s58C8IqRu5jrnjP84LodStpHEhseJjXt5Svqm5oZlNnA0OkVfv9mb7xYn3yffIbmDCKRfhp4gsmYm/rcYOd1a7kLbAp7MwB4cO0Mjvh6avou6UEyBk8SgByfzv5pc3KzhrN8wL4KfuZkrgqzKCU76HnnXJYU3GB1/uJeUQdkeYL8QEj4YHic0ia0/yUGTva+yQwReQokAC0zF8X6WC7j7jd/4eegwNcRFPitv/3X1yyUIZngwYTATTl0qLOzq+j3p45ge/I8/uRP34mTi4GMkNBPq0oDFCgZFJCEIArRKK3j7uF2vHxnNw53O3Hr4Cg6rc24f/91PbQHh3vSOjJhBUVjcVGI2IRqKIRcU3M0sLAUZlCMoYgnjXuiAtGwM2Ug6/j5s6fxzts/iW9845txfPtuXA/HsbVDxCBZr1BMoZ+6SWO6Q1G/Ws6EVv74rbcECgAoQJttdrraOGiKcIC1UYonODIzlV7Jkx8mrWzcZJQzLeP9S/eUotuk/xNtNCOeDdGXnGxgMx9+pWHgkGFjkvFTyhTmXtA8Z+kBayhrj/g+syvsmC3tp+IITavL2jrpKZMeyXQlH6aZrkiDIiqigIVE8Uqoow2LVmq+SCB4792fxCef/CzefffteOWVB/HglVd0Xc5PL+L41h1t4GcnJ6K0MeFj8kmDAsBC0cx0XoAFhlWzWZyRh60DuCmDH4p3ax4L9lEQNa8kTTITlI2tjlD4wYhoPVxo7UPABodbtw7I+SwOj25Z9y7ts6lnUK5Hw36Uq0UVTRwEOXt4e2tHxQHvXxrUFkhyVQcMIASHCIfBbDSLvZ195faePDuPTntTjQlMB2J6SB0AEKHJIzOeCaaBLU9QodbyDDCBIacbPwgBFRj68DjhaTAe6lBmiALyv7mxkfS+xGgCMDgjlwP9/OxME2qm10eHuz48ius4PDoSPR0GQLe9GcMB05ayrgnU2+N7x6Ip8xlnvXHsdLc0hSQBxA7BSZuoKRgTRCPCHFRMFNH7F0jHEB27GJvdTWnGnz15InACxoQYPPOJik1Ahq2dPZu9zSexwrGfRgZfAlIR0nNAgYT+mnx1msNsQMSEErR9tl7oPbN2mMTx/LJvoJsG2KSoYL0z4WNdIDHgtSi0MClaMt2oFWM0HUStUYtFyim+OLuKwfUwOt2dGI1mkpZQoDJ98DM4VLHPhJ6GEMmBgElpqLgvFJOmP4oijO6+UXX0Vb0Q64XN5TyRJraK4r6maLZebxi9q0HUayXRxN1gsOe1ZCa3ubkjWQnFnXw4dH3xr2gJNIGFge8LB3Oj3dJkWeAiZn87W1pTPMdiOFGUhmNg1exhwKdc45a0zYBjNFcUiZ7ujTWVYT0ik+A5o0Ec9nlWq7GuFuJ6hPmTJTPssY4Ya0r24wlpRc8V+xO/Gsj0RJHINAo3pq4cLCoOyeBWIwto6iKba83zBZB23rtU00saAfcZvNH0e/xLkDvYwZvPDwDB2tVkZk2jQuShZRjs0fgYaMKCCV6LiXlBzTXMmpzRvLm1FdUCSQOnKhZhDHHucJ1ZF7k5pGlgD6PxIKMeMEjNa6kYV5eXMuGDNk5hSbFLE6SGvZyAZ4on7v3MlGYKfEz/2KugiSMdEpV2hebYRTMTXgAXJEEZXMgTvVx0cg8pnJXxQQErsNeAtKdTtivPE/Rnz57G48eP5Tdx5+7d5JS+9r6VAHwm0OzlaEnJYmf/so+FKbPWD4eeO66pzqjkH+C1yV5nZgLrkb9HG40vDA0yNQltlr1uPMWkqKcYns4HMqq1/AAwAtmG9+d2q6tzlGk8KRMV6YjNsmk1bXbKz6dxAYSDDWaGXlPvQfpXTdYcH4yMBbnKcunrxGtzXbl/mD6Kmp4+d5YZQvvl+WT/r3EGJBBOviucISlSmGvF80DDqXQBHNFpCNlvJoPY2d0W24Kf63Pd0xiBE7OZ7gf7qUwlyUlXFOPQHk6pGHczYqmjwUADGxT61CzkvsuLZzbVOc0El88H9R/wgTdjtpv9CUSNB7AFFFDEIkABAL7fB4C3ZBwp2QhgMNdAma4sxieNpfYVSxx4bX6GEiDSJFwTTlhlDVIoMKBjgOJoZbEgktQwU66l406+TAa/PDHP74WTyoySpd43a5SEFYML1jrzv0y75jk3EMS9B8TztRGFnhouRRPyuXW/8U1KWmuYAFe9y1hj3NdAw50i4GC1pbx3XcvkC2X6t1lSYliF893ZvwBWqT9EOU9ABgAf+xfXQZp0jDIB6YqrGA77XsdIQMoVDdvwzXFzZjNkGmbo71sbm1q/1GmA3fLjwTsI76ea/Raov5GyZWaP91N7VzCQazDYGvq8hUnBmtXzBThUxENmJEYg10+JESl6ES8cQDrLKwyCkJjj4ZsZTb53Tr+QOadiIQERXccCHFNH8B+1AiCuwL38TCZ5ibwvAlZsS1G9SB8UDFGAqs969HPHYArWMM/l+TkeZ604ODyMSr0dU1SYYi1Yk0+NzbnFPpEbXccEAopZpy9fryKMHJ9B3C/uL9eYZygzVlyLWzbAe9M9Nb1La8pm5jZzdGMO44Xn1rUAz1D2pFAfkqJQGbLyc6ntc6IB73cFaxowOiUMsFaUtnIjQ/GewfvIDBOxIVJ/cRMFmcA4G2Y7glLSDP25zRfdQ/jvZHeRGuHjN77xc1Dg6wgK/MNf/2/Xp6ZR7VcAACAASURBVGenMjYCgefBY+OlIKX4+PDDR/EnP3onPn30ZZxc9oMZLl7ZQrUFCmAml0S+6BUx6Sms497hVrz52u3Y3ajHnVvHcbh/HLePXxF1mo0LVBEErdXCxbcSJ6cYKjmGBYTW0U9soGzi1mDhdSCqkjZ6NjjHDdEYnJ08iydPHushunP3fjQ6XaGCLYCHIq6/joaDGuMoMRmmR+/yMt555yfRv7qON954Q0CCCuw1dDNQrmwy6GgsFr6McJJeCJRdVNxEZzQyZ52g3OW1QRglVM6stG3EmPkA44HjgRYNShsDf14UxcmTemsQRXfCNTkh6TJRorFOyKEQ7LSJW2NlPwbMuiju+PkqhlI0oopVGZ5QJGYgwIUjBYcyZMOUPbMcxlEpRoyH1/H8+ZN47723dQi8+trrsb2zJ2YFTQYZv9C7wIiWi5n0VZjiZcSXg4ZpGpIEikIOE64XjTEU59HEzQbTYr1HNLUgv6WSABiKXyQol1fXmrRiTjQejjUVhHYuOuSgb62gssptuCXfh9lE0z7+Tbfrgj7TJD1VoTil2HUhS1POAbciZkMFyirajUZcXw5jZ6cbk9HUTIGSjdJ293dE/WN6CJggw8Hk6CyVTTKIosFlSkABxnvODbjoXrAkatCzAVCgYCFzYOpLqgFgEdMC4mhoavBhAGWfycsA+UK5WpKkA/0shy6NFhT0clQVl8Za4jpsbHej2cF9ux7FxVqfg0YOR3/WDRNC7nm/f6WGm4ZYtE+ZIdY0kZcOEwMaNZft2NndlQs+oACoicQWq6WuIVMt9BDET8p4sk4kFxMpnmWbrNFYo/Hnc1Gc4EdA48E93D84itOL8xiOevL/YBrMc2/vGxD6qZzxWV9i6SDXYBJLUQxdfzbRpJqJBmAVYAs0YdasCgruJeknM0+9+J7lMkkEMCwVfd0TWNblyfOr6Hbd8FLcZT22vlfU3Kqc2WEyAVrOxjM9E3t7O7F/cBi9gY0umUyLvrdeyqRvb2dHfiA8W2aANGNnd0/GbDyT7Hswu1gr+A0wxWIvPjg4EvuE5ADuCeuIxpXi76v6Q4AigIu9/QOBZTTfKuYqNkSUtwhFcpr00bCxlzCxAISSadacGCum7xUVr9DDcsIBRQr/RtOUxHYyk4rXKUQfU9vNTV13vCZ47c2NTQM4TJLlP2BmjePHACvratrlFwHYqthWF5wUNzCvKOR5xvS5U2EGSALISKENYEHRyWuzlwJKyxNgDKXZkilNqAFo+71o1jDpw/gQzxYa1xADhSIe3SnUfJoGNdWasM3t5C8DPk922C/NtBnpPYgqzvlYrakxlD5dxlY2d7spBKFxi5KKfGgQ25tdNUrXl0zAWHN1695JyFmbWsvzroSSFKnG+yaVwtRxJ584UYS4Vbu485xzDWBFURQDLtLAnpyexOnpic6N7Z1dgRKA5NwrpAuSOdDcSt+OrtgO6ZytfAkUh3qu6TuNCRO4qUBZSR5wtFZsZ0X3kfNHkYzKqKd1k7W9wGPFL0rXT/Y5xXovGg3o8zDaoJ0j18FDBpC0I48YQEpbwrnwZy9lQrtaFaPfH2uKD51VMhQl35hi7RhCX1uiEbPsjqko55Ao74rerIsZxr9nP9W0lYmpx9k3tH4aToABgR9V6OCY3TE5zmZrdkeXjwvRYkilxiOtYQY0gABI4wCjTN+nAbAJmCj2qWmQ+V1y9de5p8Ldhn2eoi7FZpLsjWaN55WmOhnqqcnTz7S8UkBNKt4tb2DZlsRy0jQTkIfJc2rA8xSX+54lJLkREPuGAcRX1gV1DfeDFB0Zxybj5pt4OmfxpnvocxeAR0ZuMlcdaqCUDQvzNBTA7kYalfqpzKqkjoFFk1kMMrVjfREhyF6G1EoTdXsiEEHMutF0n+Ym6eHdtLlXY5VlaSdNkbC1CFHyefe96yudA7q+ydjQjRzrZqJ7kmWjuTnLxpywr6SPT/TtTEfnPlkr7zMKhgONK6AJ95R7yLWizubecyYis+Q5A2BW7Vy0/KSEj9LZhZ5Hvo9bS83Dz4C1x54GkLm1uRuDPowrN6BiOK7xNuppTfLZYSZS64idxAAvJWOQngMDyiwU0j2qek5hpPKf2Lus1STLkNQ2MYjyuQXjleunpAs+ZwJGuAlcf/zQAD/Y69D8izkic8Wl7pGMJdOEH9CAewf7kjooAho+Q7lLnU3vvvNTSRz3D/b1vayfV197GO3udjRaG6oZ+HwAudl3I+ehZdYAV5M1yu+pe7VfkqSVIjMtGfZ1yzKAF0CX5TSsZccN+lyg3sugHq/vPTZHFvKsA4q7xyYJINeSnIU+VwCR7V2gKb5MFj2QlJ8PvQoAQYok5H3lBp+f6/+fGWAGJCTbS0ao+K1533AvYVmLWUp8maXEINlJNryHB9/5uXzga4mK/F+//t+sKYL0kCyMFjOZxjjp448exQ9/9G588ulJTEDJOPK4sSB7K7ugr4uLfwUUYKNplgvx4M5ePHxwFO1aIV66dzdeffAwitFSkcHPgEa50cXMzQtOWcucN2iyZR6CcR8bQdv0m1JFEyt0tzQLLHDowiCV0NlpQt579x1tPMe37ylurtnZlHSgXMGToK0mKW/6bLbVciEmw0F8+ulH8cXnj+Lb3/p2HNw6jgnGiM1OioQxMi+Umfx2GXSkAyVRhqCoUhjxmmpQaOhAl5OhYNYEJX8XTYmVqJByoo2omtqH/pErTZNzQ8NLNJ+MNkoHNZ8r9xitJl8UDTQIGSTIZoimGq002TYgwSFn/wGaG03tMBGSM7entxR7uRiASs4hJCdUwJ/VPDEG3o5yoSIABip/g4Jbpi7WVzHBQ57RwlRrZgoamw+DH9DLHN9IE0Bhp+xYpBdMvHQwG2yB/o0ZDfRPrglTqVYXRPk6zi+u9H5FlR8O5CKOcSSNECgvRTpu/BwITEFnY5pcmB3D2EGmgHmR6k9TGzl8KLRo6plwMZmk+BnBGgEgilW0GpUYUoSWXNhSLNVqTaHPtRaTF0+gaZZ4HVG/MJJKRlAydAEQK5Vjf29X14KiyikC1nvOAvMdfqYnNfJDoPcqMi3z9CQKwHNMdjikHLc5nTKFmkez2xR1n6mlZDntzZgMpzIbJBcefSwHoQyrS2gYafi6KvglHyCuTppUqLYLPQccYtlYSyZ1FABMszmMMH+cz6K5tSGwACCoDKWMKaGSROoxIU6zVg9W96rAfR6pMK+Wa7GE6YHUpVwRY0emlE7Ks7a73YkeoAHI+5JG37IAGDXISzQ9UgNoE0p57MLsIRcjuYovS6W4Hg6jjL4Xne0UwIrvqQUGhGiIHSm4jAagwXgaWxvOEJ6vaNrt08H13d3bF3DF76G+s7bPT881uYE1w3PMZLOaCkjWToXifD6XrwMNealSjzIgIyaCGAU1avJI4Xsvz841GaJZQgZDQ6gIS9EBHaFHgwLL5XD/SDGeUPoBDkRTxlhPniRlXWPRZqVFtMkS+xdFFCkLNFw0y1MZGDKhXmnarsxmGt8qjYwNwRyswL6J7nso13EukNIqEt2WPYj9Ik89NAlRcWtDM/nOyPCvEEOKWOXAN20qK3qtJ3A8N+jzKa7IpVYcUrquSMEA8BTPpWg2m8Zy45WjzZOKnhQPFaYqeg5FjFS6Dk00zZwaF9Fr7bkCk6NZr8UQUIB/Mx4LTOB9dY72TRFNe74m7oras9kh15HClX3z+rqns0AGnwKscMR2ISWj2aSlpzngPrqYS/Fx7NcUu0wz51OBYwCnzmi3nwfgnhyjoaNKqgZY6GhcF5Rf9adxlrWmvJiv3Ti8e1qrJlCsNMB1G2TxzLMvce1oeJFlCJgkuk3rqipQRTp9fUyafxd/uekx86motQuQv7OzK/M2pQTI82Eh4Ckny6hQlt+NWWL1pPfmZzqjBDAFLfhQSSLUAkqtEdjrTHoKY5IyVKyzvgZ9AZS8P9GJy0isHNNlOrtpts56NyikPSbW8k5AE24jQWtgOQvyuU0Rnadf3AsWiczP1PzZfZ8zTrpbDDdZHzIfS8CqYvUc0yfWRPJzUDOBS76eYdPFeR3JZ/Ss2dCO6TnXl+EBzXkeQNDw21/IE3KZ78FGwGQ2pRxlmrhkhpriATATu2k2gZqQ5HfAPsIwg/oA4FYeCgkUEFMoqHfwsYD5ZN8iT6lzI2FDQRkTqnG1+ZsMkqmX1MCl6OQEPla1npN7vNIaSLOxVxF7BSBQYe2mQ80KB0KKfZZ0LskjdB0ZVGnfA2Q308p+DLyeE4RM33fsLPfLrAXTuG1yaM8s/k0GKrMEgDNb8gber8wnU4oS03aGQClx4cW1L4jRxrO60cHNHu8LpyFomLQOgZGwiDwBLqnO4Npx3vHcsC/xeoDtpDEA2uG3ATDqhBjHQsKWhCEAm4jnFsYjoKUloW2tGUmCFA9YCK47189yGrwPbKBKsgsSRANvbUlVlY5EM14pxXS+jIurnqbmZn1tCHBQrSMg1N4OYvQ0LVeT7IAzfu30Je4rLEqATtakPG1S2haDEA1YEoujwnOstAPHZys1JK0XX0MD87wXgwwe0IlARt1fr8hMerni3uFPEfH82ZP43d/9Z/Hbv/2P9bzcunVLQD8MyF/9S385Xnv9W5Ils66VAqU902k1PFtSF6dpv1K05APm4VLW72c/AP5MZ0kaJmZpSZbBKN6QyNTEDhSgId8VjpFk0ihGlvEp1mtmqeQBA+esgJnkeSbgORnXymgR03WZLNrHREkEiuQ1AM4zrNo1fabMpuHPtF4Sq4X3JCZsYgJoACqzVtaHJWXZ+JH3KuZXQtXuvvlzpsDXEhT4jV/7L9ZsEhdXF6LuXPV6cXJyFienF/H2Ox/H6RnFOIi8FQOSDoDirtG2cnQ5a5a8N/6KQ6RaWMWdw824e9SNZjXitZcfxC9+/1eiWt6M7e19FQLQWaCoCSmcz9SsCW8Q4GoqDZsBcUDaFErQg6DyevrIZIRmiA2QB7y4XsVPf/Lj2Ns7iO3dfbKAZDLYbG9aQlBF/wgVbKIDAfkAxfpk1I9PPv4wHn32Wbz+8A3phzAaXMsdGeoLE00cxF1sUgBwEHgq740PRN8IL+7EPGBMY22CosZKUoGyQAUZe+m6mXKX9TZG9tlsXLxq8pUchClknHdqeq2RUIpmO5TyILKRgtblh5apIu+WAgx6IpuXEPlkOoI2listpFUTcpukCb0VzZMij4mAC3MM5GgWykXQ6UH89Kc/llnOS/cfxGy1iu29A7FI+DnKq6aYwWhmOBR4lFkMbGSe/IBUWu+F4RF0a7kqq4A3ddPXrKxGUY0wesv5NLobUMQskVDM0tSZuXwkUPJ2q6nrwt/fxKcwFe339e+4J1AnFZOSqGzcV4qf4YjDgkPahzXTrukYqmYn5ri0lwpxsL8TT558kfS1UNuIjyHGjMndWgaHTHwwWMyTC+lXUyOqaWy5HHu7OyqS+hQBTIwTyjqZjzSN3Nra1mYNfY9nAGo3yDtFNlPTWDP5YYJHk1eLyZQiqKRryKQB5Fs0MSQ4sCq4IzIho8gaySyyWC7E6eWlQAUbw/A+TGulIeLe8HyrsUsZzsrG1mm0lGlgqVYJ0slXhXXMoLazbpkkjqexxCmdtA7029wvcsGXsxiMe9orBBqlPGVey3uIqXZ+oohYbMp34LrXjy2mpkhh0kRG05LJJDa6Xf0KwEnTwvWWo7ea4kLUMR5k+s3kdLGKBprKMTr8elSgwtKcFQtqwtTssqY1kbcRp9daXYyHu/fuCfxhQpPNemgomXgDSElXOVvE9v6h6LkUvkocSRpbmS6maEr2U+ihAJwwpCj6aUrZz7qbmzb3ojCUx4Mzqvm3eEHYwCe0LlhHGL+ynxgQhC7vvZLrbAovz3qm0xYkzzJboizTSZp2miiYJ57u+5kgwWU6WehaScvM32nvmOr37HcAC9rLEuvIdF8ynz0JX6vQwZugKxAQ13oSOXhf3Df2Ehc/zpGWDl3NEEVbolviUA1rqoq3BkVNYr6rsMbwLjnmp8m4Gk4mX44qcBrB2qZJ2v3Yi5JbPr9yP3e3t+RPg85UqSv9azVp7YMj7WkysqL4TqZbpspb8sT/1/RGuvnk46IC12cCa4V/SyFOwQfVW7rZhlMZ1Hyyy5UKcQWVvtkweEpcoyJp2WuQ1CXatmjU+N446lHFHOBOKuo8ffT95vMZZH4xCWbP5z7BJqNJEJCt6hYTzF6cnj2P28e3BaiTvEAxyblCI44fAnsm07tBDzNKwBUaLU+WreH1REifSQ1Oir7SpMvnHfecL64ZTvZmMKREkZXXtqaATNoAnIgErZlZA+uLJsfaWa9XfmV/kJkZZ4okJI76A9gqFQBGYJ1BRXaBLXsDJG7y2BF9Tg0OzEJ8Oziv+R5plGnMq1XFegIGac3qLHsR4crPZx3IG+AmHrCovVkgTALepfMVQISfCy7uBprEdAHAAuhOPgwGe9gDPF2UH5HMYK2f9mSPAsrJDFxf1hv0ar5P15i4UXkhea3I6SLVRDwiRAuLCVDk35oJocQiUmBG0MHxbuk4Kg6KMIV/AttYnGJMaQ3x5UbdtGQb6nHtmEBbT8+9AAR0Q877YU+0fM/PvocZS/ni8Ct1AO8BUACvGgGBqjkYwlgGIL+ZROfOk1vqH97faNR3IspqJTNYJGJcdxoVzkmAZkm08NOCRchwQqBMIU38kW0AeK4k2+TasF9lWQHXFxYUzyDri6YMXxzOdp4T6g1LN8aWLJRo1M8EpmzzeWYz7fN87u7GpuU2qn2cUsCE/gaYyFRsAWg2TeVzw0yYJ28raO+saQGsifKeh0ZMsGFncV04jxTLiATrK8aZPlMK0Wrz/C90xlBzm11jM2UGD1fXI8V/kxDCM8K+Qm3nRWbTSe4Z+y1sIjeeACkY06JlBxyicQcIxfunKfAma9wF+sjk2Hsde5nXF00vRtVmKInRgy8PDYtAIwxCYZmx38xsDExFobTnZEYbDNIm8bOfvRd/83/6tfjww58JRFF6g5i99fiLf+FX46/8lb8aR0d3buTDYl0JfDUTiv2Ga2/T2OwzYHBN03RYKTKxdlqFr41BLdeIqVVOta/2JepdPCRSooJSD1I6ik2fkTy4rdTATWeSmZNcM17bA0TMFEnMyR4kNpbkPbGvyc8n1Rc2NvW5bBmp2cgZBHNfluNOGdwCrppdaJm1IyL5fhusewgpAD+xD8VyWkfcefjG17InvrkZfwb/52t5Af72//ifrUEQnzx7Gl88fipDrydfPtevowmawLlorDqotdCsSzq7GMRwAkJEVBtCJSNiTLHKhUUc7bTiaK8Z1cI8vvvt78R3vvGD2OgcRbO1Fe3OhlzQtZ4LaLiGYipA4WESpmmKkHNM6GisPPkC5gfVlllgQn45sSgccbJ+7913VRjeu/8g1sVadLd2Re3Gqb5YAcGlSEqaMRB86KzXV3Fx+jw+/PDDePnll+Pw1rFAAZoQukweLGlLwzQ8PqM25jRp8gNPTBRZ4WYysDnQcKQAnBuzD6NubrwciWMKjulEPKhGTm204s3khdmiV6jZBm6qecg5RPnK74sCRcUO7v0N4rOGQm55P3bgdxQtdGjQRx2CZQ4FNoC5sI+sB2LzppHgnlO0M7mCmcE9/5M/+SM1Bm+++YaiBYnIKhSZHBRV9GQNFIUNdRb3lKmqqLRCFa2D4g1Jj5Q/r5B6G/jw5emX9U9uaJL7OVTz8UiHJddMBj+SheBm7qJTjAjFZJH3vNTGmAEnXlcxWdw/6WEpkCkkPXVi4mvKH00lRa5lJyDaNG6kX/CVqbIUhbpW2hj5nkw7JmsZx11rOSkOKHw11VR+PdRKo69uLjAzgiVQkp7V1EWKKze3WQeWJ12WQNgsku/lOvI6FGKsURoQGAcUL1wb17zruLo806EsjekM2jwUPl9b3gtNCP9hKKNIOd0DF4GsExoa6YVT6ki5wjSA62ugh2aThhUmgDwfXhx7MYGVNKfB8vQKYAMgB3Dtxo9Dix1Qi3UO7bAuNgYJBDzDgx7Z2hs6dLm+ikMivgytOHnoUNvl+EtDuI5qsxFNfD+EilvPzjWVbCcBQ7xGPuBPz85iZ3s7mnL3JuaOaMieihooiPYaABy1m710fonUC7Bw1etHvYP/RV2sGbFFyo7cRB7A/RFin2Kv2NPkpwH9nsIezWGDuKlxoukC/Nkfg/8o1DyVZJ3RUAMIAhzaL0RT6JQJz6/ZaFDa4qU135p04D0i3wjMkhwfqOgn0dQzpZZ7mLPILS3g8/Dc8V54DmkW8s/Nzy4/KxswmfZMcZvkU9DYZYCYjMI0QfY02s7jTKVZi5YDCNyQKetYPgSYL5oWT/TUTJp7XisX9fobKLZ4pChO1D4DypBPBlSsZwoeCqLsXM3n4DhbzAwMXJ6fSn99eOdBOgcMmLFWpPFVwWSDKTVzqRhjckrsJf+ONSftuZzhTWWlGbfPS0kmqZoGpuxtJq+Adaw1vGbYmz1lYqpvx2eSAfh+2BTyYQAAS/p6zrlMS2XNsOdmIzOuUZ4AKVINBs11T7GEDqVA+kbjchUffvh+vHT/pWjUN5VQQLoJE0LlfQcAAzKxkgBA9nB5AgC2J2d6SxYM9tigjzVGwWifHk9YDU4bQML1nAKVpslNL583S3KQcSEvi7Kjv+RYnzTzFBPZJ0dnSrq33BNqCgNoqipSLJwBM64lTQI/tz+4VoIJ6xDvB7wMqD0MMhjsAyBiD2cYYRqvE3tYS5LZjfGcgP3BHthX88T30GAzcc3+PjSVAEzSpqf4QT4/e65YMZoU1nXOsIZogHnOpP1PBsD2YcCE080+oD6nBM0s1GjWug0HfZ7YNIyEAhf7vMeNzoZes3/djzrsJc6j4kpsRvZyUiBIChleDZQScnz7TnQ2N2IEa28yEugA6ImEh8/I+ZmTQeQNQVPfbAjkBsShYeaatds0+vPoXV2oluPnIpPiIudUBc4QnhckPa2GKfJOQIgoN+ymD2hD48xeCm2fZzEbHkoeMIdm3RRV//riTE0tzDakWzyf1GKlQllAsZJ6egNfP0Ar5DRigNRU1wKQU6fJ/BH2RYv7h/Elz7ljMAH4ysmwzjKyukBlgAGm+dmATSlLlZpN+Oo1GeZpYjuZmmrP2QHYw3BGMd2kE3j/175GTZUiF2Ha0TSz5ml65yuzKj1kMqDFdVdDqqGU2ZFifchzxQzEatnGreyd8gtJ5pTIfrjmvd6VgBPYrNw76naMPSmvXnnldU/QU5PLHsR65tkRADoiKcPsB845WJjFSkEGt7r+K8eJypgPRq6SRnLPYfaSWnoafyRxYnnZsJqoY0A9Jv8kNVVKrG8Aaj4L9Q1eP4BYdv/ndYLhBbUSYPhsHH/8x38Uf+c3fyM+/+JzgTM8R5yNyHf+/X/vP4h/59/6d+UfJXaQ4hrNqhETF68jGf6+YMpkbwueQbOfDHLlM0M1+41BoYFlM1ZtZglzlOcWdohrdse0ip4/57MaSLDO38w4+0nZTNZyNbOfuP+cAfIM0+DJhqF56JilU19lCnhg6ect79s3UqLEFsiGi/bncJSiDDuTEaZ29hQHzXu3VMRsRs6G26//HBT4WoICf/dv/Ofrd955Nz748COlDBSYwOC0Wa1Hm5z38TT29/eTQUZZN/384jL+5VvvxLOTK21CCRSOGvmWaF3KEe36Og53m9GqRfzyD34Q3/32D2J741a027uxubWnDY7mlIknDyVZ6FdXF9pUM42KooWCicZIuZeiW1ZiqPjEFNeDWaAcNefx/rvv6mB6+PAbUa42Y2vnQIyBVmdLOj4VDokyykGGR8Gwf62D6cc//nHcv38/jm4d63MQSagoO00TcAa2fokmVIcwKGqaElHoW7tD4edMZgotUWgKPFRGzf3AY6QF9c9eA6bSmR2gacvMxjGerEObcgRKNhs0MOBmjmk3B6CaTaZ4qRm1xtQxRDy4NFRs+poGQBFSxjAHx0TvB4kFkxgKTDZy3g+NaPZOoBHNpjjEq0ExRnvFNOnhw9did+9A2fbTKQ88EXPOP+XQUKOxmGuKaiQT9BPdsTXlKuoVmWiNvbOBPQLMByibHu/bQErzJkKH6+ACNE1RcuNNg5jMWPjZHEwcSFeXV/r50lGpOLbpFNeJg9vNFTF9NJxbamxhpixWFC2AKBRqpm3ymhxOHLyevmC2g8SCRstFDhQ+7g8HJOuNz0RBmTWYTFW4zxzEjjRLsW4LDrGqpiVetkyZLIOQFILNXv8+RXqpCPCk8sUkoKnDQ6BCorzx+jSsgDroAQEHeN0o8rO4xy8mvUaETYtF4sG14udpQryc65ChIOMzotFHA7uArZGiaVRclewITgOpJA4ceUXtTyZKuIYro3qsKSEFsjS9fNY0xQVEo1jIhcA6xTjy2VSA0dyu7dHBN7F+yLRXrremswa5aAxrDQo0N1GZdisjpezYrkaC2DnkKVd6/c1uO6bjgZo2fgbPGACRZTIlu0ELwV/KJ4PrhOEiwEeF1IJYqlHAq4HUCmiVei5pNlIzJ0f0BObJOwXmB8VVugf8e1Pc69bSK1qNwsENjCOEMNNEymXNnvSVWf+ac83ZC5I7Mc+N9MUpmSDFtXtygeY36RBVaPLac38Omnro5tl4kl8BNLiu2deESYEnwy/2OLEBlD/twof9Jk9Os+s2n53Paeoza95Ak7WInvargRLNlwLa7uFEvGo6BUAxJMoSIKmpwln7AIVTMkni7zURRHfbbgugZNKne6LUHWeS43kxHvbiyaPPZHj5xnd+0eZkxHEOMcVt3STMUGi6afc+JSmAtGMuBB0d5Zi+LHMQS0rX0aZfrC+uA8+BaKdy8+ZnYWJGY+zPDODG58zO6Vk2wH3Dp4Cdk3NH3gl1ombNeMv0Wk3pVEC6GaBQFPOtCWOHMxbW2zT6vdM4OXki89h2a0cGpLIQKhNDiRkw7JO6qIM1muAiYPsoeyNH7wAAIABJREFUJQnwGgYEBOyJau+mRc2KUlq8t6gJnDjhxWAQIKFZFrwfGieaWD73oD9wcwN5SdMxMw3EMpA7voEiXo/hgFlzNnl11rxzzK8ur3WO86waTHYDjLSEP8RYku069U9RrbCnI5eATg7AMUmeJyM17dw/7ytLvUemnvzv9PRMXizcK5oGGkfT+Ud6Vmi4eZ5ZT1DB8XPiGmGMyhG4u82vHg7wGqwtJqU0WZ7kGfyTZ8OEiDY/B1Cvde5UyrGzsy2PCFJdZNwov43k+bFaxf7egX4ue4vSC4guQ5a2mOmeIHtDdja4wlx1Fts7OwJmMdAbwtDkss6ninblPtPUcR0AQDKFm2cDyjx7D+Z0nPOwLABUAVvltl8IpXKwd1tz7OaeM1f7Dd4jmxhdMnipxmSJNM6GgW50DYbQnPAZxRphP5HJsyV8NIIwHudczwXpVCRg1aOCvGA0U9MOK4HaCdYbIBscBs4xWHbcf0uPuLbSugpM5/nkWQKk4P6QOsO+IxPkRTLdFAsKwNx1pMCoFO+YWRusGU9p0dsboJdEN8lQJeuwJlVnmWQ4AOEMHXRukASDfw7nMjWrUxs4Y1lfemYq/FwPF/KQi+vPHsAasLygGgPSNWBoMO8TOEytiLdVVecTzzEgIPdj7+BIoCFnMj9Qww2kyDAWmBqXy2K0bG1uW9KCh8liImCNGhGQV2Z8gQxmJU8vMRZodjkvVmY3ql+QGXVVZrDrNfI4s6AAexim1Buk0cyi3dqK+Uynv2WgNYAEmA32ppiTKlXjGhuA/+zzT+Kn7/w0Pvr04xiOR/H5oy/EBnnw8oP4D//qfxQvv/x61OqOqM3PpIZ2gGjpDGG/yWCAmLvJ34YGnnunej49sxkgcD2fTPiSeaym+0Q2LufyilJkqmQ0lsyw5vz9+bxx8pkZCi96jcxC8LnrPd913Ys9WQwA5J1TpH02lOae57qYz5DZX5I6acv2+1Fflnog6mT+WmwV6t0ki+H7qZm5D2ay+XPws269+vrXsie+mV/9Gfyfr+UF+N3/479fv/XWn8q0bWt7V9ng5DNXoL4nOiGNOXQoNHCXFyQRPIk/+OO34uNHT2NBPnSiPNIYEg9VLa4DC6qNVikOdivxvV/4Zvy5X/nz0WntxO7ucezs3hLSRREAnRMtK00xBwcbmChsyZzCrpo2DOEwENo95TAynU8UQWniKvHhzz5Qs/LSSw+k2d3Y2hVboFRpxHDEVJMNyfo7vlqNmrToONL/0R/+Qdy5cyfu3L0XVTTyLYwXTR9nekABSgGi6CAeYk1vrbvhxqqIpckU8loWKEDBNV9gzOQJid2TMbpCq+wNJD+kSVVqDdB8pimCNh8wl1QsZydvRxgSA+b0AYoEqGhuRqFmmdJop1SmGhQxnWR6Z1BBFDAxBoixcsGGoRfTCD6Ii3i8GCgWoQRZczce9fW9H/zs3RiN+/Hqqw9E50eeUShSrbkIdYOKjgxqpA91TRc55PhMmCuK5uyNSs1HijjJh7qnnxS5Ri2lbSTzVeaKrBNHHUkrregppgyOTwFEcZ65KZro0LgOcnmG7pTWAffWP4fG0QwG1Q9pmrpcgdzj3p2ymZN2yj83m4MZyeVLLBJMtdArEu2HXjG5PrNhSlohaYSneRQTNmUz2suaaNS9MTsS041fptnmiRjfy3X1Rp0mcck4ig05Hx7Su60KMRo6ahSnXXqsQZ9ITKr8UhQrltaoGUuSla/uh47aqljjCkNHTtVqP1JxL2s1rXEdcroOdFkUHz4cHW0Fha+kqQzPsycYNNrW9fJzAAakc1VFyTPCM28jN5rBYoPEAijCbtABm2Q4xN+jz8dNGqf8asXJAlCaUyPMOtBUP8d7Soto46KsD9a0p46e38Abl4jpBK9D801Bn0EcnkdYADBxeB1o/wKLJBNeRKnBa2OguBIYUAgKMvuH6M9SBFU24coTdopMTfM0ybQJEPsQa0ru8+nmUEQDXCp3m+e2SKOdo6CYavn7VaCkxqxaRdvP1FZ3TM2xjU47ulcwT2iqVHiJ2m+QkL2X95GjjCj29Ewnh3CuP4WFTE3TM6KovJTPnSPcXCitBRzyrLGvZAaExFnpmVITq0m6zT+5puwXPZy1CwADsDR83505bWkBz5WnUkybrNOlkeSZhO2ExwQ0ZD638thlZsd1w7OAnzmVY/0cY7NSxJdffC498/69V1OuvPWXeX92gQTw4LgnZzt7LwU04zmh+bOhIU0TEy8kMpYLZVBTunKZmzqu13GxSTI2T7rMdNZw7bnusAWYunEvVUgCMin9wnspgDI/LOdZa0KY9lob03maxPMyXdioUQD1GqB9FI8ffxqH+4cC8pnKqWnB72TO2dBWxKPEDUyDpPPn+WZN+Jyj0OcN8MzglO/z0vR2+eNQfNLoNq0DJ4lmYxP3evYT793cY9gCrFFNhkdjxWNCMGBvFVAiCaI9T3w2moUBqJQnotQIkxnysZGei40OUz+z0bjWjvub6toTPasSoVDS5Naa+dGNrp1aCBM6JsLsVzSWgDpKBZov4vLyKvb3D+L582diV/L5YGOybl5++YHXa60pds2zZ8/jiy+e6PPJD+n4dmxubEW1itEviUL268jTb34PgykPFMRASdnpnkYCyHMeep/e39+TaSTNqhiNyfiL+6w9hoZ6FdFs46G0igJNQWEpszKAEp6ZJdPbdVGgAOtLFx/pZHJ9Wc7H0apZqiIHdN13GIMwAU0f1vOW6MuqPeStwd/bG4N/Q8Og+iUBPdmTCdCPPZbnxszFiMWKe+b6QLWBqPMMszBLtb8F50umeMvoN6W/TAGlqQGUEMVnrEdVBqovKPgwJjGnhTG6ZFiGAa8rqySDoYbIKT34vNQFdkg6J7b7wn5Ga84iAx02dgPAIebWiQ98AHYpmzlPdD+4HkpJSA7xHogQJ2wDN635lOShuEvqSvmd0FCX5Q0FtMO+ORrYQ4Wfy/Mj+UoyfONnE5mamz6aZ2QzTvIIMU17fdJPuhpksL5g19rUkFQap3M0iDblgVlboqZByRyvAv9/aimMvjWQKSMVHUalwnl5Fb2rq+i0OpK4KnWlaM8UDGUBxbMkqtVEgmDvJeq0YoXa0Uwe1gUg7nBIeklVn6nb3orFDJNBzDzn0WxWJFucSw6Pxw8gA4wtBm6D+PSzT+KHb/0wGu1mvPb66/H82fP47LPPY2drJ/7Nv/xvR6u1oUFjnubnBtk1n2vtvJ/kwZNrocQmSs117m34uwxiGlB235NZXJJmyGcNCYRTIPh37CGcm9Qy7qHMGJBHQ2I2m3HqZ0zGiCQv3DT0lvSYoWvjQa47z4/iyC1svjEk1D6RagFDsQZSPfQDKPJAQGkUYuW6xuP1s5TZ9T1DpyRbkrn5Ko5fe/i17In/DLCAmx/xtbwA/+K3/tb6888+j8lkrkYN6k690Yo6EWwJlXLXH3KBJxf57XfeiX/+xz+Kjx6TGGDL1RL0HBYrSQEr2AKruLXfjHY94t7tW/EX/txfjONb96Pd3tFkGgouxYy1gbii8vAmLau0l9a8ZAoLxR+otbRzaNc4wHGV16R2EqXCOt5/7101ya+99lBGXzXoeu1u1BtdSQigSbPJUEz3ASBkNogp3Wm89cMfxq2jo3j5lVdEORKAIITNDSwPoqIHW27WYQrwpQJMDb8prrxfDm42YBnkpDgv/kzfN0P7ipOwm2E1qHL8NZWL/dqu9GkKkLQ5uTj3wW/2Ad+HoR4Tfj4YZnH8uejpmLGl94/uStnSqQnx+zWNk9fgWqmIgzlBKgAPvA4uU9rIzubQce4zTc483n//nbi8OouHb7ymn8tmjvaYybZ0/oo+4/Mx0WxqGkIToftYa2iSIwdrNVEu3rjGeaKoaWKaVubrLJMnDoRUBNrkxCwSbVYpQog1wMFsOYenTEpTKNAQeaLOpI/3IopaosmJVqV83FpcX/VUyNLcUVtDfaQR4DUpBLe3toPoLg5R31cmOV6zovPKXZ3JKiAATZiN5mgS3MjwnNHMEa3k688Xjedsaq0xB602/uQALzO9ClRwmyNlWUae1vKM8j5AXURX1CED1Xis35s5wnV1pj2AGofvfIlZk3Xn3Avr4n1PssMshxT/+WxxQgX/hnvCmqUpVXMkJJ260XIGTeKnk9ja2pJHAdOnElNPTSrscIvulkQK3qDXjk021dQo5DSxdWBmNBsxwcSHWMYihTQpEp4sWnJkxgPXTeZGTLGFXPPeDIi5kHcRJgf+IcWSUXhdN02Yppokk4ZAISPGhJg+1hBm6p3c+NGQXhPLVxcTJIOdNUwpR55uUpRy37nGvjdFT/egTANqNuup4OT1QrIJGgzuva+x91eadfYCMXwqJCGQrIHvx0CFIEwLFj/SCKY/Gch0YcDzwjqlOYTBQwOrkiJazQ0BDI7X8s/kZrMG2LtgfvDnxBE6nQFDQSZVTKTxHLDkx1pymAALFXpfpU2aHeVJt3wvcrZxSuXA0M6fy6aDiv/DyIophuRGGDvN6aj1Xk0eACy2HEvGiMRJIVFi7yjgEdFyAAg+GYNBdFKTpfWcruf/y957RutZn2e+17vLu3vv6r0hQAiEANE7ooML2MbYYHtsJ05ix5lkkjUz60yyMnNmzUkyk0kcj2Mb00wX3SoUiSqKCpJQQw31XbR7r2f9rvt5hNc5X/LJiw9WliMk7f3u932e//P/3/d1XyV12faUK2HDDA/2aWJ0WMeOHravwOyzzvG1NsgwOuaGjmYygBN+j5g4e0L09riJYV3yfk0rTYxkw8G/3yAR64aGEmDEMYoJQ2JcwW6ICVI0+FFAxn4XVPCQQzVNavK5BGMFdgv7gx2+y0otV4ARk4IzTi0J/Vk8X5Z5cRecpm7wO7TAI+rqatGhg59o9qw5KiqsUn8fMjMouEh6ANgBm5i2c5YM+OzmHOe9sa/5acS4biwmWzQoqXs1DDUkNNwY9jsmlRSVPI8d1moHYMI65/mCLWDDynAiNlgWpoUBooQZ5bCjW9vaTvmMYDrF9/f1DRg8odns6ekwWOOkEH52UelpnwPWrZse651ZawWOvKV5B5j0FJt4t3IkQYDxHfbH8Lk+FgyBYGKVen/geRsZG1RHd4taWk/6PfIayDHKyir8zO775KD3/0lNUwxas1dy5lL404xyrwCT+FWKZ4dBT8DJMIvjGaXB5GGx/jspxJ2+YOovNV0CnGPSmQDITJg9saXRSDxBSsrKNTwWmmvYTZwPPMOsIejpULInRsNUFLNVmuYxQAEiaT1kGFUR3iOcC0S/2QwzaMIGqKHLA9RCpU5ql4hgRDaVHw71gJicbdb1I8dImu4JTB4LYi9OUntILkhNLYMCH/swa4u0nBQsSJssn9tDTO8BlfOCUZMkO8EYBfxwIkLC2CSim2th9ut4nrK5RMWGVNUeFGjiJ9iPgyHFOZ/+e7CvMNEMLy7YdPYtSDxzTAvHH2VgwPt1TOIDQISpQZ3LgK2t9ZRlDzyjvAYsUoMdCTuSM8tAYyIxYD8zIJ/IRCoqK8OrCwlsQb6bZeoh1jrrNcyV49lkndDIc80dJ+uhCGZ/8RxbppbEWFuWicSMfRpjiLwcdXSRctWQSDDZ9/o0OsbzQ91B7RDGo66TJ6hRhtXZ3qqBvh7V1tR6WAP4ZyPlhKnqetUeBcTSRoIIDErUEoWlJNYE64y3kAuQNTFoVh/XtaqiRhqHyQdQ26/BwV4VlhSpuDSil2EWMOCiLmhuOamnnnlSH27Z5Nf/8l13m4XX3tahuupaLZi/UNnCUhWWIOkIRpKvQdIwhxwjjGLTZzBl8rAWeI74t3QI6Bor0fLH8CxYBMGiDXkQLEXqtDBkTJkCwRZ1rZNQ8PktNZi1xNvs1ZDR8Zr4xXifSP4cPzc0/9wPA0f2FYr6j4FA+l7/v0AFXx9S56jN03/n66lj/Awmewu/h4FivH+f3waCg0EHKPB7+UAKs/wuYYh/w8969cl/mmDhQIlF34TBCdIBDiYOMopQCnVr2vp63Qjt3LNbG97fqv3HWuwODliVXxBxExXFhSrO5qq6rEANNWUqLsh1nNySs5aorLRG5ZW1mjx5uk27aLRKSovCPGR0WCebT2jKlMmJppDpLjTpWOggXrhzU5xWVld7sVsTCW0ShHVkSAf279W+ffu0fPlyR31loU/mFyY+BtWWELDRUHx6ck+TNj6iro5T2v7RR34Y5sydq6qaWl8Dvn+IiaypSqGPsUGHs1vDhIffQU09kebgTR7KlpYWNTU1Gk01fSmLazOa0jAFYaOkaIwNPib6LvRGQ5tq5DShK8dmHAhdGH/g0hworAEFU9sDRU/pbdwzmB1s7CDa5Mx6UupiIOi4vDcaMBgipBhU11S7uePAC3Q3tJFsrOG+nLi2jg7p0KGDOnHisM5eslg1NfVSJvTwA/agQPcdhkmmjCcTKK+zxBgq/bu0EEsdSrkm4VydGrB8ZsRCIc4Uhs8YU67YSKGUpdQp7oGnRYlT8+kNlII/P2uHW9YeDX5KuTeKaVficK6mUPFB5uKbxiwMeQzgJI0zyLmp1GjE0WkmBlvWxg4P27QTCQKbuJsGH8zZKASSTGJegxi/oCCGI7wbpUQKADBl2cBvARcpSmsgLKHq0wSzbjguoA4zjfPE2o7drCt01xFRZS1jAUBQxPLYTBPmCl+dUOPCLTcmPJ644hNgDTBNcVClAXvs2O7voRgL3RzbnIGbTLjPpqg12jjrAjOR9R0U8WgSacDtqZHJeFLIoeXiAYq9/Rjwx8AF35uBevuYOpUGUpn4LaTPo1M4RkY98U4RePYXnnMzI6SgORcFUBX3LVD+hM0cjWVvz2n9LU0nBRQFOe8hvCiiOEtN9tgfKcpYe/x3ZP7G9+Cf4qmWQVZYJDxHHPhRXA4M9nl6z/XBKwA350FHRCL7gRodNPBgehRHIzIup2KwZvk67lNvP4ZPHMCxlmmKKLSj2Wavi7QK7h2gQG0tzV6PQc/ODpqWitP0fkdNeq+IaVt5aZl/5/0wkaIJiGkvICjyhdinUyYAz2VqZsU14XlLG1bTgpH+JI0H193eEDSPbgTQv8YEPnVd5pm36VhJiXrxynCKRpppH7R+1gD3njXAvfEUNJEnWTJk6nyYSPKG+XqDH8ma5esBV2prqtRDvGWetGXThzp65IhW3vmFZH1H0Z0WyAEIpuZhOaqtrfX7jmznOIDDqT5ozuxhwZoaD/15Qj+NRj30tiDr3KOgh4bMg6lMAKUxEcdYk4k1P4v1TMPJz+T9OL8+eX75Wqi74aoOkMA6AMjBeT3yo9kLbF46MOA9oKSkQAP9HVq79jeaN2eeSoqr3dzQzLWeakn2A8BJGqIeDQ336ujRw24Q+ZwhByuM2LixCf/8OCuJ2QpAk02N4RJ7W1BqaYrCmyD1XKEhSoFWpqxVlZV+jzSjRSVRN4RumklqSJcAAGbOnGVQjGvCPk7Dxq/BYSRMpJaUROoJk3FTwAPQBRQJ4z88VQY1Y8YsMwzzmEqOhweOp4HJ5wzGYLBRbOY1QnwbzCVZOjAyNqD1b61TeUWpzj33XIMIqckWrLWjR47rzMVnG1AnejmarwlPepFY5GZzDfrTMIXJG7K4YHfws/md+xZ7A07r+OKkYCOA6KjKykt81nd2dLhRpeZyCpFlc+N+LrmmVdX1uOCYOs1k1WwrXNppUvB1KQg5GnuLfZAKs8q3bCwaotSrhTPH+4InuDl+FoO1Nmx9tJtzyyNDLgZYwATcPhhMLDFGLolYOZ5X770GxVi7w5YANjQ0ONEoGBKwb5gEs8clU8oMEsDuMDajZstlEk/cKUArBqcxjS8pA7TMhOeQTY9DbkSjy7AKLT3gY84ERoEYfOaoo+OUqmurQg6RMLcAYbgHnDkpY87nIyaNmTCWDN8H9nhkdpyrWRsH2u8j9VNigOFEhjCuBDhzvZaNvSviSz8D/gG+kEPZr8Y1KlT4ABpdk2AS7F8xtOA58V5rb5ckkYS9v6tTlZWlBga5/rBNTBvPB+QuCcNmYpkT5go/h58bPjFjyiuknsgaPKFmBPgfGOjS0Ej4bhQgTx2hjowaeSJDb9GhI58esNkyTv+8X57X1tZWm5hOmjTZa5S1BANtx47tWrRoUeK3UK3cfIZz4QUyOjKg4kIAgB69/OJzXut33HqnykrDf4jvXbPmJa24eIXOv+Ay1/bsRazHQ4f2a92ra/XMc6vUP9jv+quhvlHz583XovlnaPaMWVowb6HZxhgeR1Q67LUwVPV+4FrmMxZO6jeTguMeRLDG04STREbLn2PQ8BnAkIIENsNOwC2+JtJyYtBjdl7yPqK+jf+l4LFZfUmvw2vzflhnlmwlv+xTQuKAa7ZUihUGpWndlA4+ot6L4YDvR8J+TT0U+Ln4QvGLc43hXPRDIUdN/QnsiRCQhuuoKfN/zxT4XDIFnnvg7ybSBUtRaJS7EN1xOKwaxc1I7e1t3tRaWpq1Y9duvfnBDu072qIxO/dyIEnlJYUGAarLilVXWarGmio11dX5IJkzc76qqxod60HcD5NBFj5IKYdV2uh5k/cEMYnQSzYGiujQEFLAe6aeLC+amUCrW5qP6+233tLZS5aosjp8BIqgJhVXWbJArBLOs0ypjaZBEYWm09ut3R9/7A1szpy5EZ0GlY2DxO6sIVvgwGVqwcPEBCp9CMOxOwyn0mlrenB3drXbKTxFg02ry+WaJgcn07iJ1Ik5dP5cc5Bxb8YuBD9jILjITICBoCJR1NEcBaIbxQnUxpgEQIsN3WrWRaPp2fnRjEWTBnAXzU15Rbkpt2zCFEbou7jWmPy42SVCjOJ2dFg7d25Ta+sJnbfsHBUXgaAWmX5Ig2FNHuZ/RGDl44uQr8Ek+iZoq/FzKfwpHYICGWZp1usWlwS6ntCQfZATkVbEIU2zh16aRi8ilaIIjUOT6wWVM5BXb1OBVubkq6KixmZZUJxpyFNqZqwpptTRfFGAm0YbHuXKyw8zl5QizdEKpc6OyImjcHpfTBVMdK28X4pd9JMUZga3oPPZRyBkEBivhF9asBnYfEsKKyw/4RrwLHI97fjsBjyoX54CmX6dplZw2CbaNBcOwUCgL3Kx6UIjnIAjgivXxlqwRVI2jte4m7zQ44YTeBSPPJ82rOnrdSGXutNHsRANIc8V94KmnSm+6WKJ/0VMTwAAIlowh4hG+4LwNRx6AaxxXQEATWtOsuh5/2nckqP6uP+FRCayToONAJDjQyuZ3Kf3zpIaDinFhJ/7kObGh2kYBTJAQV8wnYzih7QhHMqZTAYdNVgJHK4RB0WDDkAYTUm49Ea0FckS9cKsMHR3kcpCocznYtVH7njsGcGSCmfqAHbQ3mbsZB3UWiLi+o20G9gZTmVLEW/GfmSTRIoOCtukYOCZ5X06CSCZ1KIfpqCFmsiEpKW5WXff/VVpgnUbNHT2HypkACwKa9b06cxuKPGWNTBtGzeVn3TaoLWGVCQmEAGkhElcyJlseJlMOhw7y4QkMd+zkRKJL4kpk1lAI8g2Brze07g3fqdws6QqkYywJxtkTBglASjFc2VKJf+HVso0e6byGGAm+8UoGucRG1cFMwVAa0KjwwPq7+lSa/MJgwLLL7jIhrs04LGmQkvK9U7BSQpUQE28XgCgAHv4O+i6wXIKQyquX011jbXcxKmmNM/YrXDYxxcBp/8wmgQ8sGfDcOxvNBSczTiXk6dOUY/hl4v1/gAa0vMp9ZzhHvI9jo+amHAzyGuxHyAFQNbd1zuoyvIKsfxaW4/o1KkWzZ0zT0MDrNdyVdVUq7Kqwn4Z49x05fn9A6TwekxomaSfOHFClRXVqq6u8TkCGMEap4nh2WLSDajDGVhVXR1646oqs7TYE5hc2ZujKExd2W85uxxvBktpEDAv/BdoMlMfAoDtqqpKg6y8NtN3S328t+Pvgfkek9WIXS4pLDFoxnsPADhx9OamAqwVkLRQ6KQMJwPYVZ6kBtzRw+Mg1Q6bcZeT42l22gS3trWqafJkN2fp+uVzcd9ZC/V1jQnVnmenyA0rEXCe5mUG1dPX4fvoiamNjmOPSZv6tB4CpOD6uA4ziwxwJ6bDrLU00cEGj/bdIaMdAC0aa87N0uIq5arIBos0hqxdrpmlLo7QzbcZoRuTRELJvgjTDC8LAEmmm/Y3sbScuxb7SbrmWBvhmh5JBnANhkYwUoV2PuzGx2dPknIQE9nEJ8LAO89QJJMUYoiXZKoH4zLYeZZHJK7rNpbGO2kkTJbZqBzzm3RRANRcDwNGA30+42CAslf42hRkI/feyaIRo5ju1RG5Rg2TY+YJ+w96e857hi7UWF093dARfB7EGRtnNfUQa5v1yhkSewj3LUwG/RnsuzNs4AC5LP9uXxLvl7DekNXEcMdAbfK705w8/OiJSOYkejr1qDIQ46FDTJsBx9mT+gZ6dOzEYacuTJ40xTp/atCImw2Hf/Yh12SSz0EPYgDaM2Oqq6tXdxeyrFGDYBM8axMAWQVqbTml4qJqswi4UJ8e2a/XXlutj3fu0LJly3X5lVeorr7O7/mdd97ViePHddttt6u+rt4115o1a7Vm7Vqdf/75uvLqqzV12mwpE0av+CONjmC62qt3396gRx950IDHHbd/QUvPOc/Dw2effUbvvfeOlp2/XF/72n0qLimzsTEM4dfWv6qnnnlazW0t9kqC6WJj49ysFs1bqAuXXailS5Zq+uy5jt5Okd609o8hTZxdUTPGsIN7mDbcdphJWDxmySXgOc8v1zGGK2kdFs8/9Z09TDJKvIE+A4jTpp3XitcLZnW6fwULLHqWqEdD1pPWufzcONNjP7HpMbJlm5iGOS7nG+8tho8wmGLYkta5Htgm6QhmIgxHhLhZBv78eOjEvuX36+ElNV+AAnzd5Hm/9xT4XIICrzz1i4mIfIrce37heEzT1dnR7kVJU9PefkpHjx7uu64wAAAgAElEQVTxn4+dOKk1b36oj3YftDYLE/nCwozqa8uUzYxqxuQGNdXVqBDqX16Bpk2ZoenT5qiubpKlCfUNDX740kaAjYOfxyKEbulpZhYTJFDmQNko0PnZHOBBt07QOQ43qDG50qmWZq1f/5rmL5iv2XPmqLOnW4XFZaqsrFdpWa1NX6yhT1FTu7pmbJB2cP8+o+iz58yNbHCmlBw0mESZxh7pCiDXNppL6LuRZZs2RqHJTKeHXFNek0MCOmdMaaIBtKmUGRkReZNO1qGIuSinWR6KGLQoeD+jmngjSKKqOPCCyjpkmnhKg+TApqEwtXeY4q/IjTkbEs7sABFMm41Mns4Fx8iMBjo10AmHaSZ4HPCmlSdRSYcPH9Dxo59qyZKzVF5eZROW9vYub6gcqp5ej4TG19PukTAvC0QVI73IDqdoTTODmSxaZpAHhS1AERtJJXpoNJxQ3FxYJrnLNMUU6kHJysTE8bTTblBticEjGcGFl1HNyCiOZi6asdSMJZ1++xmgAXXjEvKOdNOlwXOD7MlaUK2dl5tkiZummcEpu1fFRQF2sOGyjk15TYiVFGCsRTeCpCrAOqAwypYHcl5OWsOAAQEKadBVTzrtuE6UExt9RMQ5G9d00WS6SxwWRWofTQdFCMh6otUdHzWNlmlU2nSxOXkSnzBSTN8dSGKeMD1LEiUi4zvRheM/kvhCwMDgoOBAdqb5RKDE/KI4RSJg/w9YF6wHDnTJchUkQGkTE1rYmPwkTOfQCA8Nh+nOeEyGAgyIQhywg9/xcOBapxS4kEDEgUSiSGp+xyFFI+MpI5S7BGkH7LIRZHenm0qmfkTDZXJTeuqYQR3Wlw98cu3JXU40oDTnQa2cUGlJmXq6Oz0pBejwFDiPopEiJuLvkFOcZvske7C/n8nO2IilSgFkwIYJ46cABQD2aIhi0s098Jq2W3YYoTlWECo7DVsJBVQAGSeOnzCl3GafeXmmRrLOKNg8PUglFzaFDJMr3qNN0NgX8MtI1gIMpeGJYRvP0SgACsWUMHKMzUJJ5DT8zMqqahfdNPV20k+0ibx3N2WJ1jH2/2BwAF7C2ohIzEgpocHinGACbCupDBNQQJ2IsfJ0BH03Uw/iJ4vCoHEA6VAOz86QzSAjfSDAA9asDfosA4NFNqiB3h71dnfo5IkTOnvZipB/2Cwqq1Ntbf6M7Bc071wr7ic/K9ymAxRgDzRY5Yn0kNl4ZptluTd9ngCznpmQOc4KEDjJV08lZ1YWTEzYmwCgBKCDa+Z0DKaFA+h7oYTnqbyiwu8BWZNlYEn8WTQk4Y4drJqYnsd5QdNKAsJwaPjzmJS3a98nuzRp0hRNnzpP7ae6VVpept5+mCUZ7/f5eUXOi4fuDdBpNgQA3wBTOApLPA1wCCchI3LNOa8MYvM8eFoZk2+o1qbEmnIdU6ZgUUSjzvMYDCaiTjkjMCo0fc9mxWYdlhQn+8ZnbKWMwvUaxlp7d7Opy0UFRepo71J1VU0S1QhwFUASZyZgHKCASQEAscnzyPXicxq8S5zEUwpxGg8Gc4Bp9pEjh3X22ef4c0URTpHN3hGgkPdJeNBo1S0NYi8CIA1vleHxfhUUJ3WAJ+GYnKGRhk0TlPUwZgzmH6AAz2fKHoi0iVzHnBrIzJGOHz+mTz7Zq127PvbfAbj4mmfGlZ8p0uIF5+iC5RequAQ/jH6fNbxG7HWcWiFLSNMBwkhZ6qeeyst1g8s6s8s5MdYjwSBL6c/sBU6NsCyOiSv0oiSaOGnOU/q7M9ST+Eb7cOQA1uMnURGxm2OpwWs00fgCIGEChOJaDSY/N6R1Q+rt61VJYWkSMzxk8Ipn1PiP2WMDpynRAL34DXDmOI1hItiS9u/IQ+vda5YE6zGuDayXlGnGmgwZA4wP9FkB6rDvBMuHWgpQm7XjZBHXJNQgMPYCFCvID6NmBmg9aMudDhORvcheXUMk+wRgn1mHNdXJmYZmO4Dj4yePuZGFwRTsyQL7WwCiVFVU+TxivR85ekTPvrDKkb4rb1ipaVOn+bwinaK3l8YVNs+oDh065Odz0qQm151E/RUUZAxK5mRIsSKpa0J52XF1dbX5vwf6+WwVjgNl71q/4RW98OIzlvNW1TbonnvvVX1DvY6dOKZfP/aY9+5v3Xe/Tf62bt6iZ1c9p0OfHva+eO83v6nzl61Qfe0U7yM5OfjF9Gjzpo167LFHtH/fPq/Ds85coksuucxMm5defkktrc0eBn35i1/VBcsvsnxg955d+vXjj/r6Do2NqKO7U93dvWEIqRyVF5fr3LOW6stfvEtz5i9ULobdyXOfNvGnKfJJg5wCrmYQeIA34vqRrwuGJJN0zq9h1wkpuBRM1zCIdRpXkrSWSpKD8h8ePnxdCgzwuvGzwugv7RLY383OIYGsFwPs8GbzuZsMVw2GDQ6GpCqRwAX7MZ7ZFODg+1zHJekK7HXuBxJ2hN93Bq80AIgAH2zA7BS58MqyoTXAmOMigyE2df7vQYHPJSiw7plfTdBks3kahU6cmVPKWWFhfpgMDvSrp7c7aP4tp/TGhzu0ZdeB0FEW5qqoIKNs3pimNFRpSn2NJjfUqaa8WpVlVaqvm6SqqjqVlFWquqbO6GvoXfASiAkcSFaqe7FTqg3miAtK3WRhDnCw4vxMJnZi7Ma0jfiYvIwOHfhEH23dqjlzZztLvJ9JZ06eSsvrVF5R5/8mb5lmz5QXIu2gyWYmdHD/fh/kCxcucryenejZgJkkUmgmUylrlv1w+q2fNp0JOi1ocjQrwSoMnT6Nvifzbr75GppaDqiEVkSzOww9dMSasqD4gyJGI2CtTkLhCdO31GshaGhx8IKEJw1q4jkQ8STQwylKIzbRlKxkgh5mTf2erhpRpFj3IYrGiUMAgAYnbqay0AhpsincxnT82BE1nziqRQsX+DALU73IQcfsJmLygkViIGZgKPSIaMHzJ5TJ5WtjigF6z/2nCWJCzqETEoRgZwAasLnQ5CDn4JeR18RgBbo2jRDXKCZg3IuYdFIMGpkdz9hAMhqAlMoVU8zQWsrFDMhyqs2KpjKmnZGIEAUezX+qK/OkKI1Jyg13Wf6NogqfsBQxhSKPhIDCk00xDOAKfNDxQZwQkerFFFFxrFP7LFCceN1RhETxzHPA/YRiyzqmKcOQkOLBtD6eCyO3diRwaoPze1nTWeKNwqGf4oEGK6IOs2E+k7A3Ar7iWI97SDHEekujvGCS0JDz92VJkWVQxgVSMBsCtWZCACUekz5MoqxG9SQj6GqjamxoVFtbZDZzzTnMAmAgWSQgMSYk6GS4jjF5DRYNTIIA4ojXClNAQCV0qi7GnC6Q7zVgCqW19SG/4TVhrECj53caNJpd2CZMBAdJ6BgdMqjnaEaaEIAMX4egEsZ1RaOMK3i4OptGOhqGfjyH1r/n5Hja5mK9pMRMAsy3zGRgspDoyO0qnVwD02gTTxNvOeOxdlIWRhh7Ra432vmhkXi/JLqwd3PNiwrz7ZJO49DZ0a2a6nrvx1xOirhw+oe6y6Qgpt9u+JP9whKo/r7Yv/y8BHPGH2oCk9eY0Hk9k2c9FMAOYAVNvL0Hkpi3FACgQeZ5M3CRxOuZEp2Xr+6uTl8/S26y8UwFQDGmjq4Op+GkhQt7B8+0DSYdiRVRttx/pEYpuONiDjYR0VWAMsWRH44BJ4ZafG4nfmRy1NHeppGhPjPIDh/cb/34uVfcZEkI6w5aL0w3ngk+RwooWmdeXm4JDPeD55aCmmLdk1vnoAet27re3l5NaoI6G4ZNBjCzpKAwIY8mkGeLzxLyskioYU3YcGs0rrWZSDyzGComvgZpcRhsqFhDXj6J7pU9nuIbBgpNptNYPE2FZUREcLc+2rpJi884UzXVk50+AKAKawo/H4xlLS9LJl9m/SUywwB7KGxD7sI5xr5F80pijb1eYCwl+42dtX3msY5gqoSTv43MnFEfzaXXaRijuGG1HGZowMwXGAwh32NqB3jM5DjxBDJjSRoaRTub66EHng68dpwlIduLCM44M9g1KaapNdhbmYbHeZ+n0uKSxGk+ZERB6Q5/FPYN6+sNSgUrIzUBA2yCocWapingmtEcIsMApON9x36PZOGzVA9+QGrCGfrlcGR3nWDGzYjPcadN5HAORJ1hff5ATPCgeQMKnDx53E3Sli2bvQfyb9w3GqBvfv1buvyyy5JzO7xYmBxzL2jskDQ6njmHvS4i07z22Td9Viexo4U8V2H4iISRhpW1D1AVYH7EO1Nr2jzP7zXYYOzXZjY43jpkhE5aKS0Nlh1NdQ4yloO+X7wGQFZJEXJAjFOpXZDGxN7jqNXxEXX3dJ6+XuwtNozm/gAyjQyrpaXNDJdFC88wiF5VVR2MQTdpxCGHsXOfEyomdPLkST9/U6ZMTfxvwstmyLK1UQ0O9OrI8aPKLYjXsslpXr5NJNvb2v2cc7qaxp9EsdKEwxxkXZcUwIodVW4236/T3Nrsv586ZYrKSwHHx+22A1vog00f6lT7KV119ZUGCnnWkYEePHRQL//mJZ/N11x7jZ9FQMkPP/xAdbV1lvRWV1X5797ZuFFPrnrGP+OKyy7XJRdfYjYT15fhFff6+PHjWrdunYGtSy+9VNOmT/NaPnbsoOvu0pJK7/WA8uwh7R0tXn88R2Wl1ZYTNTTU6623N+jI0UPq7iWWtkDLL7xI556/TKvXrtGx48fMdrlp5Y1acuZZWv/aeq3fsMH3YjwjTZ0+XV+7+14tP2+FaqrL1dXdom3bP9SqVU9p//4DAbqPTqiislpz5863R8mBQwe8X/NMLpizUF/58t2aOWuGnn/heW18/11dcunFKigp0kc7tmnL1o8MLuF9XlpYoqVnL9U3v/5NzZw1V8MGqoIZ6Ak7A7tE+pbG9aWs61T+wp/dhNMse5+LYUkKGgTL4zOfANcn1AtmvwwlpJboB9gn06+PIVhaYwf7wHXfaS+uaMYj4SsGmmk9lspmg7EQ0liek/gVzETX3kmCUJgiBwAWvhDJUCSpw80mKKCPCt+lqNsD4KVGCAZfRIrHfkiyRI4aZs78XPbEyYX4nfz2ubwAb615ZsI0woKs2k+1q7wUDRERJQOm11PMg8JDg2eBo6kaGB7Rux/t1uZd+4OuSKZyQUYlhbmaM71RMyY1qq6qWnVVtaqrbjDtEspOTn6+p/A1tWFI4mbP5k4U7LGweegohDgdrD86HbPGBCEKIKapscCZ8g9raKBPpcUFaj/Voi2bN9mXoLGxyY1H/+CI6uqnqLS81hR32pXIu2cyhUkdReKQ2tvatGfPHs2bR8RevVFMYppMn0VXncbBJZsCm09KObR7uhuQiJShuEs1XPZGssNs6NkCUEgeaAXi54kH78wxZKEb5fUoqj+j7ISLvr1BE8fdVEuUUnYx+uEfabZoNjiQaZgwjTGNkqlY4ujP92KwE9tANEtc8wAxIj876OpkdoMUUjLCrGASOKI9u7fr6OG9mjt3ph2OR8dpgJMJMg1SMdrnYELwuaBy8vltmAaFcQRKXIAdsQay/jeuG5uZXfMTk5Kg3RI/RpODdCBAnZAg5HhCF5sR6xjWCVE6MUWnKWDd4mQ7bp0zWtQAOaJxiUk+oE9ov8Pp2dF2pBgMhGt/6mxO42fqM4aXpkcGSJE6d0cMWI46u7oMsJyetPgqM1EIOiRNEhNaN71J/CNNhKdm4yEboSA1O8FrLaY0oQUbDE03zRuab1y4aXBojGBpJJmx6fWkeS8rg1Yb1EGKXjfGY+ScF/l5NiXTBQrTK+5lGBCl3gIcLhQG/CPNHGABU06ACYoqpvj8XCbaPDOsO5sw4UaMwdQozXrkWsNy4LAIxDr2F+v0E31qRDwmPgIY5g3jU1HuyY0L5sSsj58T/g8xAUknt6DUgDD2QzATBhZHgYtlg55MSq2ZR37B5D58QVjs3M+QpsSzYhu2pHhkv4F22NbWcnrKxtScNR4UfsDOfO9rfL7SUn5+NPisYdY7DbB9BPpxZC+1ESHPEw2oY1r5TINM8bM2TWMPSH8Z0BoKk8W0kaLoYp3SXNC8dPZ0aQQQMg8WRrd6e4mCKtWJkyf8BKONralpVHFRuUaGwzfEDWp/pxu+yG2PSUWXI9IiwpScce69WQ6YDTIJt3dHxhOnlAnV2dWdRN4F7TGmm6FJhBmTNg5M0XPzE/NKChpHzoVOFZDLKSIJI4fCk/sSxmm59pThWQmNZBJ1BCBmt/hBNTVNUg8xa6abB5DH58jB2Zx1z/6WIR404kWDIhvO3kHTH9TIYL+6OtrU3dlhU9oll1zp55VrmBo1WRbhwguWTwBQ7M8UnzQ12cISdXR0ec/hGvCMsQYMsNqoCzA+wFj7NHhCTnFG7GSATuwzqVbak5rEdZxrG4kGYzahM2gM0A1LZCwooDynnOlodW0u56YzCsdUaxqss7jnMC14xqD9jo72671339SZZ56thvrpzgNnGsykH8ZWbl40sjbypCDMYT9J0kcMHAWdNqWx2ogqP6Pde3bq4x3bNG3aVM2eNct7HNMjAD3c6G2oNkQ2O2BeUHDZ46kJHFWKZjUBONh3aBTRfuPmHoV0GGAapCsuCVOshAVirwYa8zxi1YK6azPg4SEdO37Ezwprkj+zjmlmJk2erIaGKaqtbQwPI2RSBQEec915n+ylNpVMWDQ04ICnA30hNYnIQqakoVk37T2G7G7c2cvtNH86qxxmRXio+BmAbZPkxnvyjdfQKP4jnIMR78pQgTfC88y9sW+FSJnBL6rY64KmliSCZ555Wr/5zcsxhEiYZ/PmztUPvv8DTWpsDI8jSw9G1dLWqk/27ddH27a70Tr77LM1a9YsM23YM1nrgBo2grTLfgAWTJxPnjipw0eOaPu27X527vzCF9wgQ02Pc4bGISaIlsaQ9jQ4oCNHjnjdIOUMGWDUgdGQBIj+wtondNaZizW5qckgX1G2VMNDSEMBbwEQY4hAatDYBCB9r0gSOnLkkKZPneImPQyKMzp2/Lhe3/CGDh48pG984z41NkxSUUGJGymeBzm6d8JRg6fa29R6qlUvvPiiwQua4zMWLfb5BLA7ARNkbFQ7d+7QU6uecprD3LnztHjxYjXUNRiEbD7RYnPmqVOmOz3ntw39wtuHXQ154IS6+nr1/uYP9dyLz6u2rla33nKzZkyZpqJsVr1dXXrrrTf17PPPOwXguhuu07lLzzEweaL5pB577Nfa+P5G35errrnK923Xrt16b+N7qq2u0d13fUUzZ8ywy/5jTzypg4ePeB8kEvOWG2/SsmXLLLOqKCt3ksYbb76h9etft4n1nLlzzMZtaKzXGxvWa+fOXQZinOyFKXlPl898p95Y1lLoe8/ZClDOgLG9o0fjylNRaakmT5umfQf2Rzxmfr5mTJ2uhppaHTpwIGTMBQVq7+pSWUW5Lrv4Cn3v/u+ppqpM+w7s1BNPPKTNWzapr59+gnO9IDx5iottSEpxNgRrNTdfs6fP1g++933v8z/72b/oyLEjuv3O2wxK7N3/iVY997z2f3JAg/1DlhddsOwCfef+71j2zNJjb00B2uhXollPGXEpKJDKBMJsO5EuJulU6bCJvY7zO92DgymQ+Bu5toNdEGxNg3xJBGtqOBtAQLqnpP0SwHEAh5HQBTMniehETpwMutL3l4KiUTOGj1R8TYCZPJPc0HRvip4gPHViCBoeF3lZhp5JPKhlNUm7G762ycAjBiP2D4O9Mm3a57In/p2gAckP+VxegDdXr5pwo4DRi+mouFH2aKC/186cGAuWlhIDMmyKI6j8yPi4Pty1Vxs/2qO+Ph42qaQgVxXF+Vo0d4ZmT5usssJi1VTWqr620bm/PgFzMXep0JQpszx5CNp4GKHZxyDUn6cpMM7uNiV87LQ7qhvJ8YiwofCmgNT4sHImxtTf261du3a4IMJsKI/8zZExswRKy2octTjqxU7TgtstLIMx5Wpc7afatH3bNs2bN98UzLLySiOTFEtpc8oE1KhbgpqlBkUUbaHRjwaXQ5hiJSbOaIWSiEBTnjHSSjTs2aTgTzI+eQ0O6WAWhFkY18gGeNb/cB0iL9cTX6h4puSncXKRX27jQVNvI/YnjYeKyT/FYcaaNzTe1ilnmRhhephjUCKinNzqRtE9FuZqeApwzWH6HTiwW8eO7VZBNrSi/QNME8Ml3OYz+Xmml5nWmJvnjNqRYZqzbAAzeBWUpFKQML6BcZBusrx3GtGU6sq6KykuU76nP0lqQbLxpHRja6ISIyZ7ACT6OWe3OoKN1AEMz2Bm0EwCjOBkHm7udvNP0FYOElO0h9F5h54wNtkk7iuhhMWEMjZKU/ATAINmm2vP9QgXdSQHIRxwY5QwP5x+QLPg6Vi8p1RjiNYr4gjDid7gShKvlxagkQiBSReAktm6n0UxAl440xazH8CKmKjzfkOyMmZWxzDfOx70sKDDYvwJzTWiAz+jgLI2AlCL9ICQQ9jnQKzNmPLwzITTfHxNSEHC1NJ0TdZQAm7x/X6dRJfP/Q+wMCf8D5LEChggHbgnF5f6QImGP40ci/XP/+M3Ux09bePApkgLoM6gTHLYcc3iuWHaHWki3mdyglLtaQcu4EyUmFYhd+rvU1NjvaORgv0QYBWvCRUcoJM17GnfIPTcmKZj3kUDYyp8H/rHQb8GQADvAzkNX+/ILkC4UamkGFOyWFem62bJJ8fQj70vmkeuSVCtUydhEgyCmUHskzKjBjDQYEN9bWxo8posK61STg5RW1JVFaaqABn9bjLs4G+d8Yg1nuEAHgwyChZAHzeciYFdXn6xcvMLTEFNJ94BjEGZjWcunabQAKVN4tg4NHgkRWHyxnNommMuTJVgGKXmljGJxfEePXqpiBTD8yXi98JMy426n7Uhv5YbriR2z1nZ/IzCYPEgN+NnsN5jShkRaqG5DFf/vJwJ9XZ1mjVw5NNPdf4lFxvowu8kvCzi/aXnQUxcgjlmDalNXcPIj8/kdQIw5BSQ8E5xfCNyM4PcYb7Enx0FVxQAEV/HJBuQ0tFkABqcSQkgEfIOGsGYLNtc0UkhkS7AhIx9OBimMQVifcbr8RTG/eFctNcNgKDj93q1ZfP7mj9voaoqaIjL/LqcTbw/zEnZc2jiiouRTyFpwXgu9uYoWFO2EK7aA2ppOaFnVj2pdet+oxnTpurMRYtsKDZr9lw1Nk5WZVWtWU002IBcvq9J7C/gHc9wAFYRI+piFDM6p3MkgXFJvr3lRJb6pfsLBT1pK3mWRXkQYabFoD7+eLu2bN2kg4f2IQH3ZznZ3GJA8Nyl5+nmG+/Q9GlzvYfy89jzA6wzFS5SZRL/G6fMpEAxaQFM6pM9h3M55JAj1vHCvnF0KlGsiXEuzy77msQUPRhT6XUMMMpPh59Lvh8PimPHjvrPUOJZX7AFbIzqmMdTBu0te8mSwNCtNWtW6+mnn0pipgf8fV/96td0zdXXJnIqqMAA8IN6d+O7enrVKn1y4KBf+8KLVuj8887T/HlzVVFaatYETELAOLMWR0fU0dGuPXt2a/2G9R60NLc0a2wiRzffdKMuvPAig3YpQyIij0NayPN6+NNP9etHH9WMGTN01113e5Id3isBEvE5PvzwQ6176ze6+64vq66m2p4HY8MTyoznq6qiVh3teMEAKhMLDPOiX32D3Tp0+BM99fTjuvaqq7X4jEX+eQDSr72+Xs+/9LIN7u6444uOoJvcONWvy55HgtSYhg3kHD7yqZ548gltfO9d12PzFyzQypU3avGixSom+WViQvs+2aNHHn5Qm7dtVf/QkGVT8+fOMSgASNfV0W1pyVfu+oprGjNqEhYjcjPkdBobtvzw8PGjeuSJx7X+zQ2qqSUe72pde+VVqi6v0OYPPtCzz67S/kOHlMnL0xlnnaHLLrlEZyxcoNfWv67Hn3jCTA/AoNlz52jB/AXasmWLjh077mfj4otW6OIVl+jdd97VO+++pz6n1YwZ8Jk5fYYuWLZMZ511lmqrq/Xaa6/onXfe8STftP28XBtTY0y+a/d+A1fIHQx4JTW891bXHEgdw/OnurpK55yz1M8QBoAMXfqJ2wXA7Oz02c59yc/kqqm2XkUFWQO8rR2nzEgBHFi88Ez9xQ//XOWlhXrv/Q168ulHdfjwpxodzWj69HmayGQDIMjNqLuv2x4oMP54Dm9deYu+fd/9OtXWqn/+5/9t9sxtd96myy6/TIMjw9q5e7d+9auH9emhw07TuOziy3TvPd9QU9PkZD8PQ8+Q78QwwqkZpHQB7iX1p/dUzh0DqZ/5C6S0/DgrAjgNZnGABylrwGyjIq7poOsRhg5pbRysyZC7hZQgBk3xy4XQaeZeUPwZfkaqVvp1KSjAvaR+tswy8ULw4DJhraZMB87KMNSO4UsAAomHFdWf5VfBMEiZttR2BryTt8ZzblAgSZWrm/57UOBzCQq8//rqiQEoitZQ8fCOqYcM81yMh3rU2XnKzSIHJeZULJLmU23aeeiI3tq8Uz09A8onCzk/o5ryAp0xb4bmzZiusqISlRdXqLa6QWXowMZHRHxtSVmZamqSB2yMAhwjHRAsZArQw3DTjmmrKZ9uXmLKNjKK0QlUv1FrkZnoAFxkxkFoh6w13Lp1s1HbufMWnC5cikqq7B5aVsHvRL2Fxt66afR2E+Pq6mjXB++/r9mzZ3kDYKrFCUmxxINs0CKZoKbTp9BxRmSWW+gkEsSomifglpRFU+XsWrKbA1kMSk+Y5VAspNFvBUVh1uUNgCJ1LDRyKS2Xn0flFg9rNAAGdXz/0mkaLtah5ce4iJ/FNMwNKxswGnlvBsHUQGvvvFemPZ7GBXpPEWxDrcQgbcgaerf0OnHyqDpOHVdpKXp2GlMm7MPqoYhNCs1oYEAec5wL3dPd5+LbtPHxiOVj8uvmfWhY1dXh3M3npxiKSVqgm2xUFFDBysj484VWn88DdYn3G6Z4MXGLxn4xW9UAACAASURBVJHvpYjnPVZUocEtdjSPqZfWlMe1d3ShkdGYwoBkc5j6ABiP+8znMhiV0KZ4/1xTilUOHE/KEk2sow3zcR+O9UFx4bguGt0ERIBiWYhW1BtlONFaXjLOdCgouEae0wmMwbEcTzrZpDH9o+F2MZbE1/EePVm1SU3GSD2NrSOFzHJJ0GjcoKBSAy650f7MKCeNQbMLchLThyYzYjOj8bFWuwA9PfGVSFD42gAGosFxZsJpylpKG+eZKGDNJokM9lRIGvpgBFQkcYvx/KeHpt2jARJoHvvRyEUjzPW2hAOAI5FncF8DqAg3dHq38TEmURGxlU51+XeadYAPJpH8G00OYBDflzJMKP4oHmFJVVaUOaIOHS5TDVgqrEFkL27cS5jahsZvlOcLE6DEYCed/IYOONdGUzOmTfOhDGOprDSYBhQ3gALoSUNeE9IO1gFTX5D/aAbzTasFVAoz0kibcIY1UYdjw27iAHnRFtsYES8Nr7GQPfjr8Qpw1GuAhBTeNCmsdTTWNJA0N9x3pi0hHYiGDa+GCacdBK3XZoMYLib7ZkpXd4yjWVoxCeE9hiY0cQjPhLkSe1XaxNurhVz7xJDR0ifowBhDwswohh0RGmWDeqaO53hPJ54umCzhgeBirSBc7p2l7MztKMa4fgYxEt0/4GdhNlejQwNqb2vRzo936Iprbg6WF675qcwnaXpTnTQAIrRqZFF2hc/PSZo/Eh8SQ9Ek8jTWZpjesnZDjjRqs1Nq6pSx4v0tTasw9TTODoq2VPaDIRj3gmbdAEcKOpKkMjykCtYRbBZ7N4S+Nf097n3kpfPcFxUw7etXd88pfbTlQzvw19VMUWlplTXScS6zJ+HTQoM84Ckqz75NAQEOkulWWjxyDwcH+/Ta6+v00EO/1KFD+wwXwbpB6zx12kxNnzFb93ztG8mUG3lc0FVPrx+/7qDvJRNm7gPXNDxNogBPC27vt4kZK7ULzzvDjr7+YG0YAIc1Iam945QOHNhn7fWeT3bpjTdfV1lFmU42n3QNcP75y/X1r96vxtopZgIBXkeiTOzBsDU4q3kTPFfekhJ3dj8/yaAgGA9h8Ot1nPzuPWh4wA06ABkNus++LKy1mNAFYB8mbY6P47qwxgb61d7eqieeeEyTJjfpsssuse9EyB2HtfeTT7R+/QYbtJ151lnh2zTQrzfffEOPP/6YDSq5902NDfrxj/9CM6bP83lIbQBLYPv2j/TUM09p44cfqH+QiTkJDWVqaqjXlZddrhUXXqgpTU2eJMMUgPnEubl79y49+tij2v7xdq8Pvpdzl/swbdp072vlZeWqq6uz87z3WySDZWVau3qNtm7ZYpbAD/7gD7Vo4SLvoSmrr7mlRX/9N3+tI60ndNPK67XsvHM1pWmSyksqlTNOHZDViF3uAahIP8rVwBDN9UE9+vgjevOtDVq6ZInu+cpXVFNdpfffe0/PvfCCDh4+rJ6+IU2dMk13fekrumnlzaoqr3YMJj44rJ2e/m6tfWWNHnnkEbW1n/LnYb+bNWuObrvtNp191tlqPXlSr76yTuvWrnaTOehoVMz/8gxagtzz7AIIfOlLX7Ls4dDBQ6asT58+w9fATJO8XDMS3t30gR545CGdbGtxfTFl0iTdduPNaqqr16qnn9beT/Z6SIc7aH1jvebOnq3aqirt2r1Lu/fuddNdUUkkdwDsgIxIhvhVXVGt2TNnOSmjpa3N5r/p0Cgvk/G0/jvfut/35tFHH9ae3Xu8fzNgAZyDiQTYk8kUm/lw/MQhswVZ59WV9SorrfQe236qlVWutrZm+5bduPIWTZ82S2+88aq27diiTmLzSkvV4xQp8JAxNdTU6ZYbVmr2jBnatm2rVq9bq77hfo1mJrTi/BX6wXd+oOrKUr3z7qt6/MmHdezoMcedf/tbP1C2oExDI7BD+vTWuxu0+aNNwXDKydOPf/hnuu7qa3T0yKf6yT/9k+U0l152ic5ddq7vF5LjZ555Tps2bTWLacWFK/Ttb31H9bUNwcJJhkKe/keer8/CYPXGICX8l5LaFJ19Ui+mDXZaP5qhfVoW9v+PNIRpQf3PgCmGVpyfwZjx9N0m4QmLJpnhhflmALOszVSuzJ7pWtZmyCFDY5/ifsUwivowWAXpmfzbUgU+32kpROL3YQA7NTvMC6NE79f2nYp/82dNWOD0GAZ98jknclQ3fernsidO0JXfyW+fywvwzuoXOWK9MJgeAwzgxEpGJg23WQMDaAwHNEiueX6+Orq6te3AIb3+3hadOtUFAUBF2YymNVVo8fzpmjl5kkqyRSotqlJBtkSlZZU61dmuqrpyswaKiytUWVljynhMlPJUVEzkFUYsobWy4z8TPKPoMW3kYMcEjEKQadvwUL9Ghvs1DDUMOnqOtGvnTj8w8xcstBkSYENetlg5gAKVVaZlDg7hLFsYpk4UwxPj6u3u1vsbN1p6sGDhIhdeznCn2Hbxl2aFhr6HP6ceCEFdD+1QWpw4Pqs4pc+P+7OE6Ubox9PYHh4iXOodo5eYsll/nkxZI/oknO/5XBzs/nk4Iv/W1Dql/IRWaSKiZTyNDRfmaDZCghBTJpgWYaw0NvoZPYiCDxQ4fkXhTCHEL+jC2XwK01GdOHFMrS0nNGPGNPsjGI1MmkCauXRaFE1kbDapBj2T4XpBd8TQqs8bSTADIpc4/d6UChqTGXSv6CdxRB0yMoxOmkPGFPAkFxVQIZDXcU8veejsZp8tVHVNvTeqkyebVVNVbXqhHa6tgcR8DcOsrNpaW9TW1urJqdmNOWiuYrLGhkqDjP8Ba9LJCs6bjwMhphq4e5dbrsIm6HsIuyGhlxr5TaaDFPHoVVn35Kujc87Jwb03NtRodoJ2nOrhmXTimk/hZ1CJohdZgQ348CLARI1oMda/3Hhw7Z1zn7gX8yyXl5WoD6CHCS4IcKL5iulnfugux8Otn7XMGk7jCg0iTWAIiXM5EXPD/h+gAM+rJ8JjGEmGgRKvSWNCU4rWHXkSr8W1YzLI2m6ob/D1C5+AAGtY1+n/oKjkJc0nazEMHUPfZ1My9omCAt87CiEaefTpprhmcz1xiBigWCNHjx5NXJ/xpIhrijERMhvuJ4VPL6ZPhYUu2pnsV1ViUIUvAzTeIbv384tit6GxyUAQJldmXZA3TJIGE0saT69LfAtCC869pghk+gwA64kD1OhMrp+p9vYOT5PtmeAJMUwE6Lpk0RfExBLtMvR8P0OAgQGQONLK8aKReMDahQWT6rApOMI1vsTRmb39EfGXxme5iXYGdzRbrF1+wRCh8bbJFo0N3jA9PYmDcRjY2fgrKXZCtzhu5hTPMLFvNg41IyaR4XhdorcPXwC7GTsKDaAiJr2WOwHaDA8qW4zj+cjplBIKHT9PmKjmo/lH68x6Hre5avqM2KwL/XhC3ycP3GsLWylTGnEhj4QVfPHI0O441aK9e3brqusikhCJA9eFYsvMkwQ0sfQlmfQwBe7pRY4hFRZHlrxpz6ZVYnoH9TryqPlMNptFQ53o/z2xMbCCz0qJgR0a+pSumpo3Oc89SbPxM5uXJD38lgleqgvl/XGG+NxJziLTskU06aD3N16XnzMxDmtmUB99tFnTpk7XpMaZKiwqj4Ivg4kYho6cJ+ytvTams4loklISjXxaUwGWDmvfvj366f/5Z+34eKtGR+PzpF9fVl6llStv0d1f+boZLEid8G0IaQfGZfxKzhSgD4PxXP9gJNkvIIkI9lciARskC55nAbCFyMh+VVVVGLzmeWIfd4KJAWpA4C59uOUDPf/CKm3/eJflN8WlJbrkkkv19bvvVUN1k9cmC3F8lAlhYXi9JCwQYtCoJfBqYboNXf7IkU+VXxAeBkzsYcvV1defTkwBoGC/Jtnpo21btH//Xk2bPlVLl56nbEG56xc+W5o6Eh5BYYbK9BswY90ra6zRrq6q1G233aoLli/3vr/to22muG/fsUP19Q267777NH/+fD8j+AlALWfqzdlHYsOP//Q/aMb0hTbsY5/7aMtmvfHmBu3+ZLf27NunXgzJSktdD8FVaKyr13nnLNGX7vyCFsxfFKBzYZ4d3X/+i3/Vm2+/oT7qxqFBdfdh7FccqTQeSCCRi8EH0oOCbI6yebkqzGZ19PBx1wrsibffdpPu/fq9Bo6oZ44fO67HHn/cWvC+MamqokQL58/VDddep2VLz9eUxmnKyylUe1unUxCoyZQZtjTq5w/+XOteX6+WU21qqKnR7bfeojmzZmrN2jV6590PyaQI09+JjGZMn63/9Jf/WYvmL1JmjEmuKyq9vfFN/eqhX2n3nt1uOtn/wjA1q+XnL/fk/dDBA9qw/nUdOnhcpRVZFZWWO/EI2SArls9I3fmnP/pTXXTBBeru7NKTTzzl5+iKyy/XBRdc6OeiKFuovfv36X/99Cc6ePSwvVB6kNWOjWverNlmCjQfP2mAnGZ6GKkkA55MrqY0Nmr2nNnas3evPj16JECxZD9OY1qRwJAqBeBKesuCRQvV2tGuo8eOuhamApw5bbr+9Ic/1OFDh/TUk0/Zo8BmpRhh5+aocVKTFixYrDPPON8A9+o1z6i17aS9A6664gZdcP6lfs7a29H9v6c33nzVANCXvgArZaVeeulZvbz6WRWXl2v3/gPKdZ2EL8OQVpy/XN/+xn2aNnmSjp84pl89/Cu98e5bYgJ5xaVX6U++9yMPIje8tVpPPPGwzRPraqbqr//6/1FtzSTvy4PDvXr+xWf08poXzMzj2f9vf/t/a+mSc/Xpgf363//4P/XpwYOqqCwzO9ipExNjOtnSppbWdq/TW265VV/76j0qtkllnKVpM29ZjvcxgPPw9vJ/J75ScYZi6h3S6Jiif1Zrs1elCU88C+n0Pf26OLfC+C8a/GAphzwgEjdi+PFZvDMALPUJ4Hc05akRc8iROUvTejvMCeN1eL7CTDx8efiVDqlSMMBgZgLip+yG0+81kzCT/X1JElMy1AFHCl+gcHR21HYmo/oZv2cKfC5BgQ9eWT1hI6m+PuV7gkBPibFMGG+hs2PiRDNO8UBDNJ7J0b4Tp7T27fd14kSzcmyMktEZCyZr8fypmjW5ySaDfV2Y1VQYuaNVHdWIGic3JhnjOaqqqlFFRbVaW9qV58MB9+CISorCiwUUI/hw6c41sldQRLFKfMuwBvo6lZczrnEKp4Fe69gophcuPBPHu2jMcrIqKqu0JICtGWDA8gEbzuXatAVPga2bNxm9nj9/gSc2HKAU+J6WG/mKBvezByaQMRr11AgpnWzQEERMHs2F8bJkIsoDHch3mGRhcEVhGBMHkLvQ+cVygSJsLTgT/oT+w0TImudkAwq368iIj4KcCTw5tQUuvnGVhjbPRuLJWGKuxIZgbVAGSlBsJD7o8mJyCE3ZOlTfAiQHNPfDNtGhkGk+eVxNk5usESwsLFH/wFCYVtmpFpQTpB5KXUb5uVn19hAVyGce1dgwqHBsHjQuOEGnwEhKbeJap2wJv8EkRxgaJBTFoBz3njZL4T1GbE9EV3IIuzGCojsSjTdf03yy2c7lfC+UNrMsYHNows0LBRegk6ef0N9GUqABJ12mNjEZxfCMP9P4xXuPzZ+Ct6Ky0ppT7oej4bq7/d8U+d5QMXjCnNFTLcAeiiY0rmEcxdrj2tgkL/FWsIN1X68bCtZr5MaPqLenW8UY4SXSEwpo/g0aoK8HsUh5ACCR7W0vDufX4hPQ6/xsT1SzWQMmTU1NziemMAuDuqCRU5zZzdzxglkV5NMo8D4HNTDY42lAAFx9iYwlq4aGSb7vHAxcEwCAiqoKDdvPoNAHEMkFEVcXU1BPw5PoNBrnYGiwTqTOrl47h/MemV5z/TApRF7S242JX44+PXTAa4LDnnsB8FFeUX0aQEDbyOcKaUPQ8ml6cUDuau/088M+gJwpi+FbTjBRWBNlJYVB60NeNTGm/Qf2OzcbijYFLtNE7mOAOflmPrCGmfZRgLMmWGtcI6bZrDdM42hEAXloSjnVgyUhu23T/LE+oJe7KHOiB4BK8rwRrwcwMEEcV8ijABgAY0gEqa2p9Ws7AmyoX4ePHtBrr63R0WMHNWPGFF100aWqq5thrwE38QYYMAaKjHnMqwDvipOo2gCGYvIAYwtDR/YO1g/7FWsvJtxRKKUFURrDGFOWAEm4rnhmpPudJxWJZwTnjSnvANYUV2PjvoY8P6wjM2iSfRnAJMCcSC6waaSb4EwkCiBayuYa5IPxxN5UlDB9LL9IjPHC/C2rbG7GoED7qWYdOXxYSy+82F4PXP8ArOLzpQVZOjniOjtz3efTaOKhMXx6H2Mv5xql/gyp/IPXCdYAjpSp7CwKrDhvYsITzVS+WSo8M4CaAHSOiJpI4sySfjwtQHlmI90jkV1ZfsPkMNgZ9ll1IUkSCx5BXKNuffjBRk2ePFXTp843+Md9GRkjwYFCkgIxaLQlyAvR7vpc+oxey7/hIXLixBE99vgjWrPmZQ2P9ptBU5iXg1Tb+9uyZRfohz/699buj42hOUVKFXuBZQjIRxIj2a1bN2lkpF+zZ89UTU39Z74STiPKjZQMpyHB4kJWNWo/JNzRK8trVFRYpsmTp6ijgzQN1iDMmPC46ehq19/87X/Rxzt3WvJTU1urG2+8UV+4/XZVFJEeNKzNm7do6tTpmjp1ms811iZpA1s2bza9esGC+brmmqs1efJk9Q90qaO7zTT6bR/t0FlnnaMLLrjIySRMyrnPPCs7d32sV15Zbb+FWbOm64orr9GCReeovLw2yScPfwm+geeM/ZrP9Mtf/qve3fiWz9Gy8lJ7NHz9q/eorKRcDz34sDZv2Xr6TPniF7+kq6+52qDctm3b9PDDD+nAwQP20WlqatQf/eBPNKVpuqnbx44e0csvPq/KqnJV1dbo1Q3rtXX7DrV1dlhKxWQjm5un5eeeq+999/uaN/dsDQyNqX+gTxveXK9fPfhLdXV3aMq0KXZ2b24l7m3M0h/H3/XDLgk9NAwuk4xN96DXpD4JyWJjY50n6nfceafX2UMPPaRnV63SqfZOjRVkhf6JfPpJ9Q266Yab9KU771JFSbXrK6/rnDH19LZr/Rvr9MsHH1Jrb79GxjIaHx7S9MmTNHf2LNcRnx45rFNdXcq3BwH1Tq6WnnWu7rj5dl1+yWUaGx3Uzl0f6ZcP/EJ79u5Wd1+PQQcnGeFpI5hdJWpqaFTzyRNmKrFflVdWqLm9y54Z1NYAA4AfXL/7vnGvQYB33n5Lzz3zjNO96upqdfPNN2nFiktUWlSq5158WY8+/YQGx0c1OBYUdE+Oc/NVV1WjO2673UaDr72xQa1OyclVYU6+asqrdM/X7/Gw4eFHHnajX1FdZQYt5qsAbh7C5OWprKRM555znm654xYdPXFUjz3+mA7g4J+f1ZmLztC37rvP5qNEfW/c+J5gahSxl2SkRYsX6/rrVuqcM8/1gOgf/+m/as+e7fZkuOer39Gycy9WHsaXIwNa98ozevKpRzxguvKKlZo1c5E2b92kopKsGqdO1atvvKnNW7cbFICtdNO1N+i+r31d5SXFGh0b0tpX1+if/s8/a2BsSHfefpe++sV7lZc7pg8+2KDHHn/QbItZ087QH/7Bn2nBgrNi+DExqPVvrNXjTz2iw4cP2c/sL//yP2vm9Fk68ukhPfDzf9X2LVscoYg0g6SxmoY67dm3X58ePqqS0nJde+11uuvLd6umqi6RK8ZEn7rBTCFLasP8N2WRpn9vQNYyw/C1SYdG6TDPtSIyx0Q+4Ml9Ik2OQUcwdTl7g7YfUrH4OhjHGLCmzX8wlalJHBPpQW8kFjjRGgZQKhnzmRlnBfs2TGU/1qNhpMj5nv5KfTw48/j69L3GkDQACYP1o4PeO8zW8tAx+hMDGR5qhczPZtrR1Klm6qTPZU98+sP/Dv7jc3kBdm98c4LGicXNZgYlH4OTjOmA4S9AE3Tg0H47m7e0NKu7t0/tg+Na//5mHTpylNVko8FzF0/TGXMmaVpTo6Y2TdfIIFNp/Agy1vjkF+Vr2oxppvLgREuTTiENUwA6IoUAkzYvRAo8zHTKSiJmx7FLw6qoKDOqj4HX0FCfRkcGlM8kNwdTnS7t+2SvWltPafHis+2w3dHFJKNC5VU1qqqt1UQOUXIY0kWDCEtgdGhIrc0nbVJYVl5iU5jCghKzCUaYqtgXIPJfU+ooVJs03oVil4cgTQKIhzFo2hSH1vYntEIjy7k4uTN9jVia1EzKWchMqazjDS15Wsy5sENqkUc0T39kgNqFHi0yrrI0bonTfmKWV1FVqe6uHudFw8KI6SRmVaFDYren4eD648CdTg5xl+Zr2bRoaiiujSjj/j+Au/KII14+/fSgZs+Z5a9h2kORTpHHBCUKTgyUouCnULELNpniTG+G+j3NNmU4cf93HE9/v+mu1AguFBLdOM8n1ylkAzHJtSeFp6Chb2LDYq2mYEmqcbJmPYkG4v5ROJaXlkX6BXT2RGYQNGMM9tC1B4CRk5uvIZtAof0kbi4Q0TAM41kJ7awzXRMZR0oTr6gq932JSLpYD9aQOoM2UGCuiVkrCS2MNzQ6HqkTmBWy7lgnyC08mYTWPczka9BuyVOmTLHxFUUXDU9BYcT/dXa2GxRhSsUUh+aB98ghwKSXJpr3UlFeqmNHD4V2ErPF0nI3glwHmhcMhix9cBpFpFcwNWctoHsdHmLdA3IwvZP6B3oSBBtDQvwb0G0TV4V7dJ9KAP1AlQvJGYd9EBFg6BzJKmd9Dg+G0SB/ZooNaEDjjsa2MFukHhvSheeAi6SCQj8n4a+QgDt9vaazcjjCoBgey6i8osaNPdeaz0JhHn4AAz7IMMvjmYAyyrXA0DQ/n5ioONgttxjFBwXH5aPejwBKuI+8l4hJzDfQxOSCRopDMLT0+W68TBeG1u5UBYrEfOfa8+xFg5Yx5dMNdlmJ2k6d8jQ/1wwP6H5ZAw8h9+DVgskEcINeugC3fpJTxjnESUGI5BT28sGhHg0Mduvll5/VI79+UM2tJ1VYmKfZs+bqri/eq+XnrzCrC704gALABkWLG33YMImGm8MfJgJAMvJnnnueJxp1507Yv2PM15HUEU82AafsYo2JJ8ajqa9HFAmshbTZ/u1JCWs+dNaxTzJtxeSNRphnhK/1c4pRYW+vDS8BbPiZsH4AWfCdYcKdizs+WdQDA9b/0hizJmOCgjglvAwAyxx9OTygzo5Wtba0aPG5553e11I/EoOQQ0Nee96bEkZGe2eHXxNAi8+basJTc6b081FUWbpkUDIkSoB2vX0AbFEg0qQD5vH509eyF0IysUE6wBu3ZCrJhedr47qEmR4g2GcMnAAb+ZqUdcaqzMnDBwMZ3ITGRzFa7NOB/XtUU12nqdPmSZk8a3N57gGcB52OUuozm/23qLggSScpDEYCTIrEYHfjxrf09//wPywhwH18xYoL1XLiuE41txjMuOPOL1juB6uvuJi9ksI0JE+OZi3D46Nf7R3t+s//13/U8Nig/viPfqCzzzzbwD5nGGbGJ5ubtWnzh56Il5UWuVbo6m7X9o+3afVv1mjypBm6+KLLdf55y2waliYdGFAaHzXQ/dOf/YvWvrbWBmU1tXX60he+qFtuXKmh/m698/Y7fh0AgS9/+S77IQAu7t6z15RyWEOAeBdeeIGuvPIKVVSVqr2rTb944Ofau/sTr9358xfqkhWXaurUGd47aFZeevkFvff+OwajWSMMJC699Bqddfa5mjNnvurrGpLJIM0I17lHz7+4Si+99LxONh8LZlh+rhrq63XtVddrsHfI75UG7tiJ46qta9DSpUt1zTXXaMmSJfZOevTXj2r37t2qrK7Q7Fkz9R//8j8pM5Zr0H/7ts167rlndNU1V+rCiy7W4SNHtfa11/X+B+/rWPMJX2+e7fPOXqI/+N4fasqU+Sotr9befXv113/7X7Tnkz1+3ZU3XG/6/7PPPau339toLSXGezQ5njp6EhqMG3sHFeRpaAApqNnwqqup09fvuUeXXXa5p/M/+Zef6MCBg97XB0fGNTRI852j/JyMbl55swGEuTPmq793wCXF0HCfjjcf0c9+8RN9sHWLugYnlJtfrJGhQeVOTGjm1CkGcKi5Xn39dUsIRiYmVF1Zo6L8Qt13z7266fobzZp5/ImHtPbVdTp+8qRmzpzpif7HH+/U8RMnvB+lfk0MRaiVLrnoIt1ww01q7ejUG2+84bQms836AFcL9LW7v6IzF5+pv/2bv7YEBJiVM+Tss5fovvvvV0NtvZ546mk9v25NgDGk2OTC2BpU3nhGX7j1Tl195TU+W1Y996zWvP6KBkYGpJExGxF+77vf1dSpU7V69W/0yquv6fIrrtT8hQttpHf4yGGfJYDquOv/8Q/+xKzI5lOkC6zV66++6ppvyZlLdN8371NjfYMZDeteWadXX3vVjApYI9ddt1JXXXm1ivKR4g7rZz//O73//tuqranXPV/9dzp36QrXfX39nfrFL/9eq9e84KHfzBkLNXP6GWpsatSlV16qTDarXzzwgNa+9kqkUuQV6I6b77D+v4pUo9wJvfDiKv3Pf/4HlVSU6ev33K9bV35JOZlRvfb6i3rssQd18MAhzZ65UP/xr/5GM2fMd32VmzeuT/Z9rAce+pk+/PA9+yN8/w/+zMNI9rhHH/yV1r/+ms5ftlzXX3+9miZPUmdvjx548AFt27HdMuNrr1up++/7TiRv0PibaRSSJEtjk2FcCnyzZ7OfcxalMoIwXg6TTPcCnrjHn8OT6LPEsd8eOP42XT9tsCP9IBiW1GgB/Kbs5Ti/qPHoWfgF+489mlohGJfxc9PBWQzRqBmDJRcxm0n85W8ZfPq1EuPm1DchBQb4HVAAuak/WyIjCCYCf04/f0gWwtg2T7XTpnwue+LfARbwGejyu/xh/9aftenV5ycojNtP4XSNHsn47QAAIABJREFULn3IRRMFg+mXgwNGIylQKWqh16IbP9LSore3bNH2PQdNyawsztFFS+bprLnTNX3yFFVXYU5UBQnfDyhO1sXlpW4AykpKXLiSUwxtE2QXcACdq7U5nqIHVc9Z60mDBjUY1FHC/G3EbAbQ18E+prW831EdPXrIVKZJTWgAy0ObN56jiupqFZYUaMwO7lUaGyOTetzoFnKJwd5ebfpwo+npl156iYqLqk3HAqXl0KCxM43VNWyuC2IMdnigI5IuNO2hVQ9KKFB4anhneQYmQElzyoYcOuCEBZE48dMkpbTSdKOhgKYJjEYsHm4fogm9N3SLETuUInIphRNaqKn7NJ+ODAuaOxtJ0PVHTcWlkeH7bcrm4hb9GXKB0Pt548JEsQj3+AGdOH5c7Z1tRrcnTZ6kAXLPbZbncOckW50M+ogqoUAF5CFLnQOJyTE7VRiRhHY4sIHYMDGDskY5l2zjyGbnWrZ3NKusFAAjGkPnxJMfXcjPDv0eRTyFcGyk4X5qinCqX7bRHsDTqAbR0zraENSGBjPisNLYLFP3CyK/naYISnPozvNN/XYMEVRnpwRE3JhZI3k0raGdojHkwI+oxwARTlPCbGIYaGsAThOayBCtFF4MpgzboApn1yF1dXbYUZrGsKlxMhi0p3ZMOIaJ18tjPcJmAPol1o17yfVjHaNLC1+CmOgVu+ju7W93852ZQKITa3pklBSBSMUwOyIXinAYkvrvM3gkwOYJ8ypfLycnBCCWurQ7VSBxoEXT5/eReA+AotMsRlAijc2IskgEYEng+jwhg1WAMjTBTChGAdnstRDNoBuPJGoQjwauO9fMDCBL3xNzNWtMAU1y1dHeHpPSnKxKiissUUJHOzjYo/xsRO6wRtmTACKYwvMM0jjw87lXbafaVJIwGuwKbxfxEU0QN0d6AYZn/UOWdaDBBFClMbWx4vCIiguK1NfV6+vEIVtSXuIGu7sHb4NoKDs6W218htFVQ0Oj40GHBmECZB2byj6UmzdhIKa4pEDD7BHsp8rV4DBT9VJfn5HhAYOn4+N92v7xJj3y6IPatHWLegeGlY8cISdHsyc3aeW1N+rqq29SY9MMoBFLSIi5o8igGKU5BVB0s98fwMVYzoSnqoU5rI8JlVZVazx3RBOZQWlwRIU5BQbGKPwy+UifRlSYR4Y5k2UmrWPBDEnc81NDI/YZe7UwlSkInwJkAaaY5haYBcY1Cho/hQcmfMh4Bg1oUxSxVtNMaM4g1hKNEs8iQKpZXMlaCskM+86AykqQ8nRrfGxIvd2d2rVrpy656jrv5wB4TIa9VeGqTYMeiFFiFCjlZbN2r0ee4LWYhakTkqYUWEunRSlDLJ2wn6aY5iLL6DYQnAIEkSUdUX82HyShw9KWaErYi1LjNstpAL+Y1hvw7TtNQfV7TfZ0ACdAMcuXBgAjRpXPmTQxoa2b3/M+2jRtrpslTNt6ujq0c8cODYwOaOHiRaqtbUjkIZ3at2+/KiqqNH/uosi1z2QMTv7Lv/yjdcE00EzZ/+Lf/5VqqmoS+dqYPj18QBve3KDlyy/Q0nPOU15OgbL5ZN4DsuX6fXV0t+of/vHv9eqGDSouLdM9d39NX7jlFo0ggyovU+/ggB7+9aN6afVvNGv6DH3n/m9p1swZNrx78pkntX3nx8rJzeqiCy7SDVddpUULFml8IkeFxeUaGiK5gnvfr4cfe1CPPPGQxjMTqq+t043X3aCbb1qpAwc+0ZOPP6GdO3aaafC973/fbu5HTxzX06ue1bbtO/y8t7d3+ny69tqrdeNNN+nNd9/R6jUvq7urQzlM+DJ5WrrkPP3h93/ge/f6ejLbnzUgAPhJsRyRxZh3VunLX7pHV115vaP2whdoVB9t36THHn9Y+w7ujnNhgil8iY1OszkFWnHBCpUUFmnTpg+1fc9ODY6OOFHp+muu07VXXO2z9NHHfq33Nr3vfRxDuR/90Y+Vnyn02f722+v1+puv69LLL9W55yxTRUmlmo836+Dhg3ryxVX66ONtLuxvu+FWffve+1Vf3+T67q333tHf/ePfq6O3y6kA37z7Hl2y/CLt/2S//u4n/1sf79+rUbTHE+OqKCrROWedo+nTZqi55aS2bd+q9s5Wr0WIkgUFuZo6aaq+970/1Jlnnqn/9t//mza8+YYKi7P69ne+pT0f7tKmjzapqqZSF154oW658WY11tSrKBfpXJ6jK2G0vL/1A/3y4V9qx57dGoHVZhqOPCW/+drrdfttt5ml+NLzL+nJJ5/U0fY27x0zJk3Wn//oR7p0xUX6eMcm/fyXP9Xmj3docHhMlyy/WN/91r/ToU8P6Wc/+5nPP6Qg0Ph7h4Y1b/4C3XXbF3XeOed56NDVdcrN8uPPrtLho8dVU1GuP/6DP9b4SK4e/fUjam45omxOvqY1Tde3vvN9LVq8SBobVGt7m55bvVbr33rT3hfD45h8jqmqoETf/Oo3ddGKK1RSUm6A+snnHtfr77xqyUZleal+8N3v6uwzztD6da/rVEuH7vzi3ZrIzdOqF5/XutdfCYPXTK6uu2qlvnv/9z286h/q0t69O/XIw4+os7NbKy66VLffeqdqqmt9P3bu3KbnX3hG+w8c9Fq84YZbdeEFl5r50t/fqV899FPt2fuxWaO33vQlXbD8cn/d+PiAfvHA/9KGN15RT0+/aqom6wt33KvrbrzBNTl10/6De/U//v6/qqX5hJl/N6+8Qyuvu833cnx0SD/5yd/ptfVrzar94Q//g846Y7nP+A83vaVfPvBTHTx0QFMmT9OP/uTPtWjh2T7b8Z76ZP9uPfTwz7Vly0bLcv7yr/67z/axsR6tXv2CXnj+RZ279AI/Z4AFPX2devCRf9XaV1bbhHnlDbfrjtvvVmVpmSipQhrWZ2agWV2W5AWLhzMsbZxD0x/yy5Ql4PMyAQLMonI8Z3y/a9fghHr9pfJpQF1H+7rGj9om9Rzj34KpjAdbJAalwzF+T9mWKSjN64f8IHwtXOsn6QlpX5GyjlPWAp8D0DsFktOeJKQFIYXg7waGeJ/B4ksZE36veOW4dg+JYAokcKY1zJr1e1Dg39qo/y6/bvfGVyYwywI1p7ntT6gqFH9h2oaDdasfRrTCrW0tbtZOtLfqtXfe0Uef7Nfg8KgqCnO0Ysk8LZ0/W3XV9Zo8ebYd/8kM5TVonKrral28cQCjucPEr7Ck1K7phQVkMxc6CsSZzs7uHXJRQ7QIhZWb+FwKnV4NDnQZKR4bGVdfD5NEaOB52rt3h4uPBQsWOTc1NxfjpzzlsWALMyoqK9XEBMhm5K+OMQUfGVF/b4+2bNqo8soCI8EVZY3Kh5rJz7MRR0TKWVcILDE4aFMfmuw0bsrunPlZU/Sgbjk3GlQ9ie/g+3jI0s2AQi3dRHiY+LfTU/OEeuOfmUQc/vaG44kqE/nTWiWoOWFGElFd8X2fbSI0UNEMhhFfbC5mOZgxEDR2T6WJgaNgtvFWGPn5YUfbZIHduFpbm3XyxDE1NDWoadJkDTJFJ0gnAR+4JhjisY5cbA8OKluIk3tQiHLddATbgZ9PoUoByN9FrnXEjaHVchiiqa+wRfpUXByGODSp3I80+iz9bOHSnOcJJ58x/hfU1tSUMT5/TINBfVMgBkozX8t1p4k3i4BmlikulKtEFkGkHe/dkzPrfQM5jgI+qF0cvPzi/gfoEoit4wQTcKizo8vFHxt60ICJTYsYrdR7Ak0uDQ+O8rjm8nlwjYemJ9Z2HhrTkZgkjPQqk8MmnCZd4oUAOyQM4ig+WR7QyQZtyJTRyHif6em5OcXK2nQSlg6xdhP+uT5ER0P2wkEMDR3pDpNoZCkpbZcD3BS1ZE1Cb+ceACrwdV2d3XGY2kU6x3d9ZHw0ufusyxFTOxnj4TqMvnVkbEIj41JRSbmNzmhw7XJuKU+YbvmzJYaRAFs2/DQbBnpc4jeQOOE7I9zmc1DMs6Yqg5BDM4Z9RCIH+woLldfvZgKfzTfgkZrUkUPf208jReOCX0hk3I9BXc/PVcepVlPuBwdG/PmGx0dUWlHqZ4w3XkgCxxDPx5jNj5i8AZBgojcCPTwnqPLjwjV4RKXlJUlkHJ8bsANK4YCqqqtNrQTI4L7iqYB3P8ys8QlAP1gOADj8rD6daD6k555/SquefdY619xsgcZgadFMZga19Kwl+t53f6gZMxfiROBr7nSNJFkF+RAxZNDx883IGdPQBIahRcoMY+BYqBHA0ULSVgY0gRRiaFT9/UPKLyrVOMaIJYXKHR+2JC2YP4U2wmRt8TqYpdqXYBRJWyTgwCzq6+tWVUW5cvAMGEWrX+Z9gQYCII/n1WyJPKjDQ4Kl09HW6p/B8wwzjfvtsK8xNPyJ67L39QAiU6dsZ78PAT4D7PRq7949On/FlaYLox/m+eBawIfAlJD7HokPw8oWFKm4tFTtHZ1eMwE6AAiHCR+/UtNN/jv8N8KLJm3k7eWVmFjxvqLIChlFmIWG0VxoRn87kiox5xtLNawxqQE45WemrIR0gsPvAA3IvwAhJ3JILhhl49No34D27t7uAnXumecqr7BA3d1t2rVju1Y9/Ywmckd14603mhKP6d5bb23Qc88+q/OXXaibbrhVjQ2TfZ3ef3+jHvjVzwxa85zV1TTpxz/+S82YPtOMwZMtxwxSbXz/HZ199ln63r/7vmqqGlRaXOE9EA+J7r5ON8A/++W/aOMH23yWL56/SPd/7R4tnDvbngWvvblejz31pNraO1ReWq47br5Vy5edp7fffUevrn/VMkCAjfKSEi094wxde9U1qm+crGnT57o+yIxJPd2dWvv6b/S//vkflJvNseb6ni9/RWecwYT1aW3etFmjQ2Foedvtt+v6G67Xulde0UurV7sGojfgnOK+3HrzTVqydKl++vNf6OjRT+3TQKNaUVahFRdcovu/8W1t3Piu1qx9WSNjA/aeOHr0GKeF6fUAlKyv+775Xd180x2W+LHWOeN379mh555/WoePHlRH1ynvi9wnGsSFcxfpnrvvUWlhodasXa3nVr+kzr4eM40uvehi3X37F1VaWqZfP/64Xlj9ouU4l1x4gX78x3+mCTMFBvXRtg/0wuoXdN6yZbr6ims13DdscK+t45SeX/eiVr++zobNX7zlTt1+/S2qq6vX6MSYHvz1w3rs6cfVM9iv+bPn6jv33qf/l733jKryTNuGj03ZwKZ3UJqKiCAo9t4b9h7s3STG9DKZZDL9y+TJZCY9sVcUe++9oVhQEbGgdER6L5tN2e86zmvfmvff++tZs9Y3PGtWfBTYe9/3fV3XeR7nUbp3ipKa7vTVi/hu3a+oYfa6uQVBPv5YPG8JBvUfAp2NDgm7tmHz1o1oaibAbpa9f8Tw0Zg7Zx5ycvOwYdMGPH76SBzox8aOxKLJcTh4/DAamholAaBHtx4I9GuLVmMz9DoFiMlAqdmIa7dvYPeBfcjIyoCOa00HuBicsGz+IsSOGSsgc87TTBw6dBh7Tx4RL6YunTrhw7ffQVTncKSkJGHXvh24eT8Vjc1mjB40ErNnvCbJCkePHoGvnzdCQzvg0tWryHxeIPXQHz74DBEdw9Eg8cF1uHErEZsSEiTFwcvDHR+/+xF8vQLx4EEKriVdgL2VHpNip6FP/0FKOthUK+v9eVkFDhw+jIuXzqG6oUpEuB72Tnh/5Xvo3nMgDA6Uoxlx8+51rItfJ8AN99iZkyfB1d4BHk7u6N6tlyRw8fk/ce4Udu3fjcrqCtha6fH2yncxcvAYAV9brYxISkqURIPCwhJ0j+mFeXMXC2jLYQIHMrt2b0dGxjMYDM6YMW0uQjt0hruHl8g01qz/Hmlp9+Ht7Ye4WYsQ07WPqvGsmrF+43c4c/aEsICiInti6eK34eXrK2C5DISsmrE1fg3OnT8ljJpFC99AVEQv6MxkYVbh++//gfspt6Qe++TjP6JrdB8ZFj7LSMOmLWuRlfVMmDt/+PxP8PUOlNfh+XA/9Q727tuBZxkP0b/fAMyatUKSyTKz7mPf/l24cvkqBg0YiZnT58HH1x81NeVYv/lH8Y8g6zV2zFQsXrhSIiBbTGo6z9kNJbL2NFqkWaBI+zQfLUvTTQCQjDoa+lmafsVkVf0D602RuFpSWn7b8wkwzAEjkws4YJJaUTEMXnoYWOj4coZYUg80eQDPu1fMAHXmvDQW1OINRVagZMovjc/lnFcsMg08EMkrazgZFDMOW7EcNQ8wjRXLmFoFPvBcVR5AyjRbmaWrNCHVl/CL79Uj6L9Gg/+RqEjq5RNmNmGaZpE3WU2HLXm61GAXFUqcDWmNBAV4x+ubm3D6ymXcevAI9Y1NcLHToW9Ue/ToHAZvd28EBITC08sfVpIqwEzScnj5+ommmmYrnLgQiSNTwN3LW/Jb6fbZUEszQza8ikorVBNbNX03M9ICdN2tRENDtWjb2bCI8ZLog21R+CJPfAc6dOgIBwdn8TNoajbLhJo1ISNU9HbuqK+n6Z6idDNEqsloxIPUZDQ11woy7eLsBx0LQKtWMd4j6saVphWQksdLOpA02haqp1FlqNPIia7yPBA080Gt6ddoQGpaTK2wQvle0u0t5lPaxiFGiBa6kYbCCQXHErXEaRQLTtKPNeq86HgsZlVq6m4Ul3IW+PwMEi9ocdEXKjy9D0TDrWL3tIxpfj6+FotuPhfUxUurrtOhtKQIz5/nSd60t58fTGJ+yDJGJxR0Fkds/jgVlaaC80saWYq7P2mQBGaUX4SYN1ky4rlB8f2JiznRSBqzWQwSqX9n1jB1iApoUdpeghf8eSXjUKgtN2lqdCXeT5oO9fkaxM1dxUzyS1Fy1fVnwS/urpb8aK1o5yGt3Fmt0cxoNEsxzoKa14Yfg5M6ue4aqCAGeIpxQINEUvUVWKMSIfjehHFAHaO8HifRdF4n3ZwGZCzCayUWhxNm5v6yWaW8heuTDTknytbWdgIe0O2c5w3zxXXWlEBQ7sDmzVGYBCwoyRCgdpZoNz9lba1Jfh/XE++R3pZJIMogkIeDSMssCDUNA3md1HSW0+tGadw47dKyrgmUqXg7+g7QjE75UZAaLsl/lqvO50KaHQInvC/iSEsjPJqhGcXjg1wD0vVa6L9BLbVlHmtwoKaOE3OVU8+ig82kuPEK0ENGhFqbSv6qADAx0CMYJs69OgVW8b5aDkwNPKIWXUAF+dlmSRVgEc3fQzNATp9pSCRAhA1z1XntjTL5lp81t4iMSbmUE1sww9rORgAxNjiyVzW1Qq+zQW0l/QQcRfqho2uznh4a9PEgi0np9eiwTyaDav+U0Y/m3ktAQgz1mJPO+09zvHo1ERbAw5qa/3qhX9Ps6fadJGyL3yK6WDc3DzAOhntjVWU5fNwdJQN74oQp8PFpK1nPYOazFU0hVSSYUNtrq1WGeUsj6uprBIhieoltqwE6+kLYmGHrwAa4BQ1VZSjMywPMdmgXGg4bRxp61kCva0X+82w8TH+I0A4dEdIuDLbWjCbTwdZKrSdOrsgjNpnqUFlZgquJF9C+fRAiukQDVgYxj+UzzWeMALJWeFCTbGpqEO8E/o6HaWmyHzNaTq+nP4S1ZJaTfUFWAeU2MpVpUUac/D8yTsj6ICOCoF/6kyeI6T1IWEiyO3DvlUxygjYEcdR+W9dAcNAGdgaCRSr6UPxdLMCKAhFfxVlphaG8vgAOiropUyZL8y/xhzxnLOwiAgviZUDKmiapIkBhMW2kTEzMU+2U1E25T6tGVZvuEKTg+yNLgGc6QSgB2WyBuoZqODEq19SEWzeuimSg58DhMJlbkJZ2D5cvXMC1K1dRa6xG9z49MHpULGqqa5GQEI/iomIBGChDmTkjDp4enkjYES/NACffFeUViOgcjZUr35VUg6qaKuzbvxunz53Ei8I8YSUsnLcQ7ULCEB4WCWcnxeIprSjC7n0JuHjlLPJevECLWQ93Zzd0DQ/HxNhY2YsS9uxCZl62UO8pWeFkr3N4uHh3ZOZky17DRR0VGYHmujoEtg3EgIFDERXdS9I+bHVk49XiUuI5bNy2HvWN9XBxdMbYEWPg6eGG9IwnSL6djPpayt6sxXdo/oIFuHDpEq4l3RDJD4cbfI483D2wauVKqV0S9uxBOptZc6M0XmRIzJoWh5iuPfHrL78gJzcDEVGdEBwSKM2vsaEZec8LhG7Os/UPn/8Z3l70eLFElLa0oKy8BOnpj3DpynncvX9HpBV8xp1dnDFq2BhMGDsJHq6uSE9/jJ83rEZWfo6wXKLCIzB72iwEtA3Ath3bcf7KJfm5IQP6463X34Kzo6uw0RKvX8SufQlSK3WL6g4PJw8YbBzAXfheeipOXTyLhsZGzKa2e8YcMY2uqqnG8VPHsSVhGxqaTQgNaY+FcfPQN7oHbK1skV9ejD9//Q/cTL2DlmYTQvwDsHzh6xgxdJRE/aVnPMT3P36LtLQH8pySgbJ08TKMGD4K91Pv49/f/RvZ+Vkw61rF9X79jz/gzIVzOHfxkjwjzJMfPyoW7fxD4GBrgMHBSc5iGqGW1VThyvUrOHB4D7LzMlFnMiGoTRA+eedD9OvbV4ZNpto63Lp9C3///htU1dagQ2Awvvjk9wjr0AFV1cXYtnMzTlw4j5r6Rng6emDqhClIvZ8KHx8vjBkzSsDX1evX48HTdLQL6YDvv/oWro4uMtTgmXz95iWs3bIF6ZmZwob78N33MbjfCNTWVSL/RQbyM3MR2TEKbQKC4eruDlsyGWFGdWMTbt+9g9NnTuD+wxRU11TA08EJby9/G737DRbWGKWzD9JTsWH7eiSn3JOzNoreFkOGYuakaUArG29bQsxITr2DnXsT8Dj9ITzdvfDJB5+iZ9c+CoDVmaQp379/H0ymFkkJGDkyVuoBmkG2tBrlfSQmXoGHhw8mTaDJZBQcWOsaawQUuHnzOoKD2mHmjPno12eo8pVpqseuPRuwcdM6qS0HDRqNhfPfEDCJ5x6fX52uGbfuXMaatT8LYEhQgMaX3Jsqyovx3Xf/wP37t6Xe+vijz9Gr12AZbtxLuYkdOzbj6bPH8lr/849/oXN4NMytVuKfcOnyeRw5sg8vCnMwefIUxL22XJrWF0UZiI/fiMePnmDQwFHyfrn/0Jrly6++QNKta5IkNHDgSCya/wYMensZCpWUlorsx8HRoHoSrnnxulJsWu7fclKz/hOvHMX81fymNOCXZ4FmSq41yqxTtL2a9SCHCBo4LPWpxKGqpDMNLNam9RpArBpzZcCq6h/Nf0xR9zUJAc8XggLip2MxUVeSYtXLaGbBWpKM1vBrjAFt4Kh+Hwd7r+IJ1WtanGYtNFGNAafqbvUanv9NH7B0Ib+FhP4D/px06oCZtFBSIsWETGh0RKqp/VSGamxsGDVTXFokhiicbNkY7HE1ORmXbiSjwWSCq4MV+kaFIbpDMNoHtYN/m/bKYLCFqCcbiGZBl0nbdHV2Eiq7ns2fOIOzseB0g1Qh5Zgvmcl8wCUWkPogG1jTE1VMDzkB4jSPLttAUyMNDSlTMCEn+6kAF0QDDQ50gHcSHTv11jZ2OqEeWtu4MNxHUEge1OLK3dyEjGeP8OJFFrp27Qovr2BBhRtbTaK3FGMsy+Jh881pLxcVJ/aaNlSblHLhuri5S+OtYqPUguafhX3R/CoTlA2aSmAg21stXNGlWTYZDUniIuLfaTQjFc3EolhN/IW+7aB+ToEGyjBMGAXcnBSXWhY7p7VkKWjIIq+zhk6KzOA3NB/NXIQgEZkCKt6tWShrleVlCO0YChdmCbMRIw2AGngip00KISWsKtonibGxkiaJDAeN0qSSHZTxiBbdIsNN/r1AnKqxkwk6ncObidYqCYRiPqipmLYpstmWabxscAptpfyBD4okAtH0x5baMLrlK1nBKydV9brKPVbFxXAdaFmuinZFh3gVQcj1wdcmosx7KxILNooWGQWpc0zuIAquovEIPlAmoxzZ2QSQ1k29Nxu52lo2l4zt5PNC/wbeN2aS876RRWKGwdFBfV5GIDaTdqaM5YqKCmAwELwihd4MewOpoM1wc/GBA6duzZwysayjhwFZOE0wceJKQ67mWvERIchgNqvpK6+MONsSpNIr93plqqMaU1mX1GfTDV5vkfqIcRYpjmZp6AVtlqjGVml+xVSHTJA6vp4CkASrJr1eJs/UcSu9qvAReGjRqVqmuzTddBQqoTQ4Fv2+NMk2Sq7D/74E0yTnV5nzCE3cWhnasVGWqTTp7KIFUv4Usm5aVdQZGzfuWTSqkn3QWi9NoIo6a5V7wMZcZDbcs1opUTDJzzCyk54P/J30xmhsVsZsBAYIoghLxGyFFspDWq3EAZ3TYmu9rUgpCNqo6Xgr3Fw9lHyhqVnumVwznVkaOV5bUobJViCQRI13vbEGd+/dlv2sW1QM7GztBXzj/SkuKcamrZtw8PBBkSKNHRuLjqFhKCosxoPUFHSODMW42NHCWqHvA3XI5lbuS6Rhqixx5d1BDXetTI1uJ98UsLVzpy7wcWkrkZ8NzXVSzJJRkpf5GOfPnEJYx2j06U/tKEEvE6rKSnHwyD6cu3xWTObmz12ENn7BUrza6FQTzbXOhBRObq4knseuXfHwb+uDBQsXISysq4DN9KkgZZqfX+1hfJroIt6A3NxMXE+6hqtXrwhYOmfOXClgyfpJuX8HhUV5AjjQGJNrgGANTbdcXdxQVlKOkqISRHaORFBgIJ49e4r+g8egucUskVV8zrSoSwJY/Kx8zsWskL9JUkoUiMwmXvYFy6RHex5F9mKRiklShcUwUZO8iHmTAAJkx6nkk98CyspITRnLavs1/51gGZkHSg6hzm/RvsoER0XkaVpUrjl6izBJhWcEdwcCijZmHYxV1Xj8KEXWZkRMbzzLzsKu3fG4deMmWhrp1W6Cg7MD2oV0REV5JbKyM0QaRRDT1cUTM2fOhoebOw4c2IfMrCf7W4iuAAAgAElEQVTCwKmrrkVox3C8vep9BASG4NGTx9iweS0ePXmgzF2bzPD38caAvoOxfOkbcHcj07AFqY9S8O33/0RZVTHKqqpharGCk96Azu1DMXnCOGFynLl4HvVkdxCw03Hy3yqgADPR6TifmZ2J2vpaMS6zMjXJZHnegsXQWTvA2ED/Cz5HjSgszcffvvoLnmU/g4eLBwb3G4QRI4ZTrYIdO3bg2dOnAur5+7fBshUrZL8/e/48km7clLqI+wcTAN5Z9bYAcvfTHmD/wT0oLsqXwQVNP5cveQM1VXXYsX0HqqvLERDkh0GDB8Dbxxf1DU24ezdFNPRDhw7FmNFj4eHuLQwuW1t7ORf4PBUXF6K4tBgHDuzBvVQCA7Xw8vLEjKlxGDZ4FOxtbFFeUYr12zbg/JULAmR2YLM2aSoiIyKxeds2uWYt5lbEjhiJZUuXw8vTG42Ntbifmoz4nTQizILBzhnert4I8PGHvaM9iqpLce/xA6F8z5gwHXFTZsHR0VUAl2Mnj2Hbzu0orSpHcFAwFs+Zj35de8HTzQN1zSZ8t/ZXJBzcK8Bvh4AgAQWGDBwuoLmxqQ5b47dg/4F9qKqqQtfobnhr5TsICw0Tmv43//4GDx6logVklpkxYuggZGRnCoDCiTplU4P7DkLclDh0COoARwcavzoIq6TFykoMHw8fSUDC7niUVtUgslMXfLjqQ0SEdxZ5ktnUiHv37+Kzf/xFNPzRYV3w9z/+TVIWWlvrsWPvNuw4sB9FpRXwcfFCu4BgxHTrjgH9+8G/jR+ePnuKtRs24MGzdGmKv/vyG/h5+YkHTEtLA64nXcKvmzbIOqIHwp8//wK9YvqJ70FmdhquX06Eg7UBnj5+6D9wMIIDg1HPM8LeHoUlRbiRdA3bGb1XkAt/V098/uHvERHVXYy0CbKnpadizZa1SEl7JElDY0YMx6K58xAaFIImI2sZJxibTSgsK8SOPfG4nnRFJvK/+/D36BbZQxInqmrKcPLUMRw/flSeswULFqNvn0EiBbK24kClGidPHcX58+cRFBiCqVNfQ+dO0VLX8zn+4eevkZaWgvDwSEyaMBPdu/UVBmIVGUZP7uDrf34pseMx3fph4fwVCAoKkXOfZ3NNbQV2792GE6eOIDy8M95+6yN4ebSVXqCstAjffvelgJJOBif87pPPERXVSwYfd1NuIn77JgHAWOuuWvUeBg0YJuc8QQF6Yxw+shdGUw0mT5qM2XFL5ax49CgZW7dtRFZmFjqFdcXsuMXyuoye/Ppff0P6s8cw66zQq+cgea9ebl4iNebggywBSbfgLiv+Amq/1aSqUn8TxKVGX87MV1NyrY767Xmgfb8mMxDNPocrRtaGyidMAQvKZ4v1gAIZVP2peRGpeFYCwK9SAl4BEpYMF0qEpechm5X9i6L8c5/VWAhi6ms5szRWgJIZKNatNnRU4IdlAEkPBwu7TZ0xFv8AC2jAuue3XwoU+K+nwH8kU+D6qYMCCkiME+mkLZx01byMKGQTSmp+WUWJ5Nq+eFGg8ort7JD8MA3nEm+gqq5BPAUG9+iCDn6eCA/tjOCQTrCzow4fMNbXSQHNPFV3NxfY621Ed8kiktmojPWW4l+gdmpgm8U4SJBeUsAs1HarVh0c7GxQV1+BulpGAKkIKyKZpHzyUC94kStxeR06hMLL0w9mM6dv9F8xweBsJ4eEzsoZBoO7FLostEmf5UGV/uQBikvyEB4eDjf3ttDbO6KVrszNFo8Dy7RFYkkkwkNNzfklbtBsCC0TbOrrSYvlJkiwRWtaFUKoppiKAq2aYm2yKfRzi4nJb6f0MrW2GBgK1dSS+62Z9LDhZpMpngSWTGy+Dt2f6VYvjuUWx1AuSBX/ZS1TNjXptmigLDEoqtlWdCULAUlNVkm5b2hAXm42aqqqJPqGyDbvX6s058pYRIAPGozIazYrmiwNFMVFV314cR8Xnb8wxpVpiyVrnrFlwnyQDG+CCAQclJZWpSuQMfAKmZUpsYWORZMxahy1z8kmno2RvH/L5xOzY7n/CvDRjP+Uw7uib/Ne8BCQLFgN7RX9snKNdqY8gZIAS+wh77fcF06mbTgRJBIr4gyh+EkcpQ3N9xgFRN0zm/pa2Nhy+mePhjreVzJMyuQwZcNDd3+uB4n4o7MstfLiLKsyumna9Pz5czx6lIq6ulJpdiivoISFev8uET3QMYxovrNM5NlUqvdMPZiaaNpa85BQmzrvO1+TXgTSTMhz1wR7B06MKYWhsRkBKjOazU0vqdhsjPj+lDmOuu+87rzGZHNommoyJSgr4WegfpYNFCdqvEqKtt8CJzI+pKnSyfSN69fahowIAnk0z1POuiqOTN0vTUMnGnPLTsvmiOtK0HrJjqcu3lXMEdlINbfwntBTgvnfBBBsYTI2y7pgkaKjeaI4PpuVk72NMvTz8/OV6b6kU4hXhWIoMKmFn4EyJqFqE/i014tvRR01w3U1Mj1lA9JUb4K9jQJh+fzY2NmirKIcj9Mf4Wn6I4yPjYWTk6tIAHgf+blo8Pb4cRoysp6iU3gYQkLaSXoLm/faOiMepj/A1h2b0GJqxLy4OYiJ6ir6TBpWpj1+jO9++hn37t+XvWDG1OmYNX2maI/Tnz6GdxsvmJobcON6okQzjhkVCw8PP+htneBg5wqjUZmNNphqUVicj5u3r+HEyaOyhiM7RyFu2jwpFGsaqmFrR7ZIHc6eOoaD+/YiJCQM8xctQYdOHdBQV4fkmzewduMaPMlKF/B22eLXMWrEWJibCCaxSaMDvo14JdxLScaOndtwL+W2TLKnz5iJ2DETERLUQUAB3l4WxlzDko5TW4XKqjIk7IzHhQvnxBCV++/wESMxYfw0VFXVIGHnNmRlp6PVrGkdrWCntxZTLAc9J81NaKgz4o3X30SnsE4Scxs7MU7WTD3fG9cAuHeos032FklroBygBQ6OjGhVsisC7PzStJciEbNMkhQooJIY1DOkCil+DjK7tD1ZgRCKAaVNZlSx9qpY1HxthM1mYU6JaZ2dXkAg7p9aUaeiAGkYaBRwmBMyk7EJptZGtJgboWtuQV1FJe7duQaDkwGRPfrizAUCM9tQ+PwFbK14fttARLY6G9TVclKtzCw5gfL1oWb4NQFPjhw6hJy8Z+LZwffiaHDG0iWvIyw8AmfOn5fseDYNTM6ghMHDzQ2D+g3FGytWybSX+9vVa5dx8Og+5D3PRiNNas0Un9lgQI/emBsXh8zMDOw7dED0/XoHO1iZdXB2cMSIYcMF/GowNeLmndtIupGI+poqOFrbYm7cPAweOgJNLVYwNbbCzobATBMKinPxxV8/R87zXLg6umJB3AIxDbS2s8ahgzT3O4raSprHuuL3n32OsE6dcP3GTew7sB+5ubly7RcvXIzJEybLIKSsshS79yQgOTlJmCttfNsI4HH/3gPs3r1bgC8r61Z0CG2HYcOHw9XNC1euXEP606cIaReCgIBADBo4CIEBwUr+YlaJSryXdfW1SL57E+vW/4Li0ucIDw9D3Mz56NGtP6wot2uqx/a9O7D38D45w5htz+l9dJdobN+5E8dOn0RldRWmTZqMd1a9K6Awm9SsrMfYc2A37qakQG9tQKeQMPTr0Qd6gx437t/CmcvnxQ9q6ZyFGD8iVqITOdC4nHgJ6zdvQml1uaS3TB0/CQO690ZI2yDo9HbYdXg/vv7h37IXhwaG4N2V76F/74HKhFnXgpu3r+Mvf/ureL7Exo7H68veFJPk0pJS7Ni5XRzoy6vKBCenVwtlB6bmRnn+CM55OLsLc2HqxOkw2DmJrI6GeM08Q9CIB/ev4tM/fIyismr06NYXn7z7MUKCQqS5bKytwuXEi/hu/S8oq6rE0L5D8PF7v4OXuM43YPfBBGzdnYCCwhK42Dlh4dwFGD9uAry9vCSR68rVy9i8dSsynuchICAI3335T4QEtpP1QaDl2vWL2LpzB7Kf58Ogt8Znn3yKnt36CENmz76tuHH1GmxhB29ff7z97gfoFtUD9Y3NaLW1RnVtNZKTb2LtpjXIyc1CoJcvvvjdHxAeES1nI+vXp1npWLd1I27dvS8176TxsVg4ew68XN3QLGbAjiLxqKytwM698aLPZyzzpx9/jqA27WQ/K68sxvHjh3H69EmpRxYuWIK+fQdJjUivibKKItHh37iRhJhuPTB+/FT4+QZI7ccowo2bfsadu7clnnfK5NcwsP9wkQ02NNTgwcPb+Pe3X0u6UWTnGKxYvgqhoWGqZtbrUVL6Av/+4SupY0JDO4psJrRDF1lPz5/n4Icf/onU1GRh2rzzzoeIiekrEq6Hj+9jy9YNSE1Ngd5Gj1mz4jB29AQ5Oxk5fPr0CQFAKH0KDQ3FWys/hIenBx49uoN1635FaWkFnJ29MKD/MIwbN0G8ZFav+x55z3PkzAsNjcTkSbMQHNAOPp4+wkYlc5kpQmQRSgqFlqYj+7HyheIXTVAVmKuYAtzb+Xm5H8vwzzJQ1FhdGnggcYNkUMr0XbFMWa9qTbvUYzL8epn7avndimlG2SNrGEnusvgMqDQCNfyQeF8xzlYyW62ZVzKCV4wyTeoggy+LibYWu6gxBbT3QGBIGAMtrVLr878vzz32PBaQXAMG+PPugf7/kT3x/+as/j/yAiRfPGlWFHrVqPEms/gnlZcFDQ8yRuDQ8f/5i+fScIuplpUOSffu4fz1W6iuN8LD0RrD+8Wgo78P2gW2R5u2HUTHZGtjhzrGsYmhXbMY0zHrnhWVs6srrEn9FHMNTkZYhLOQoTO0ZSKq00kxzwxnmrG0mBpQU1uGhvpqaeS5YTFyjQ8/6bPFJc+R9jBVKFz+/oEy6aI0gc7cBhc7ASZcXNsIYMECj9E6EnlkbMDDtBSUlOWjS1QUnB194EHXX5mIqmxPGmYIzdOG7vPKQI8oLdE8NsqaRkiiA2Etk0mtiFMOn1ph9kq3oxpSjXrEJkjRnblwZULIqbWFbs2GX8sHJzVVjNYsGnah5bPx1nOirhA8/jw3MTqhchPh71FfampPsEBJFxTSKZN8C8Vbe1hFJy8bC6cpyjiEB0R+fp7QpFm4eHh4iQEY/eA42RLaujVd5yVyQe4N3zv1i1U1KvKN/b9yOuV0lw29AgY0bT83MOVMzGaxQWJWSDPjtVHZ7GpD4xenXPx7TYZBAxa1+ap7wk2X75vXlPIVrSjnRJI0b27OYoamU86xfH+MtZRECdLlLXIEoUVZzK947RzZvFo2ZjG+s+i8uCmz0hGWiK0ZdfWlMmHlWtDbukqjRfCktrYCejs2q9XSXDo6etKDGEZTqawDGst5evgocEGnPitjn3hgqMgt5TTbaGpETk4GLl85i3PnjqPBSI8Ae3h5+mLp0lXoHtMX9g508bUGw9nYXHKCwbg9NgO2ZHHoeAipBkXRspUhpHgjmEizVswBBQrwvdAkkBnfTaJzVfGWZAwoBoWYopFKZzEZ1JggfAapoxeXXB6mZBSIp4OKk+Oa4mejkadCyW2FiUGzR3G1tUSo8eBUQAMBA7IFLFIS0WPy/Ujwpqwtou70QOB1cjK4iXxDNU8qKJURn5yM8HO1NCmJEOnlzTRb5DWvrZcGjJP+ispytO/QQclMJG5HyRCETVVTibv3khEW1gFeXt5CfeQvqKmvwa27t3Hn3h10iYxE/74D4GRnQH11vfw8nxsrWxukPkrD0eNH8CDlDiZNnIBJk6bC2cmd7iDSvKWm3sepMyeQnZOB4JAgLFq4GH5+bQVkKigoxq4Du3H8zFFJ9hjSrz8mjB4r2dn0D9h78BAS9u5HFQtonRWmTp6MRXPnw8/dXYrytKzHOHzsIG7fvA69jRWmTpqGkcPHwdPND3Z6+kboYTTVy7SOuc937ydLM8Zn0cvDC0sXLsfokWNEX8mJM5uVfXt2425ysgBcEyZNxpy584RivmXjBly+dgVVDQRMDRgxdDjee+c92d9dHZ1UrByjJXNzsHvPLly/cV2mvM2tTQgKCsIgakNnzEYb/0DxMeFEkGcErzVj3fbv34Nbt69LUg7vuZ29jRjcDho0EgXPC5F0M1Fcy2mYSVYHjz5KAJR4wIZ+tZJM8f6776N79xhkZmRi0NAJ0vQ3mixrRGQekuMka4T3UKYrtnox0VX+MmodCFBm2WO5hqnx12iZCrRSkVYaW6CJUWsGGi0ycpRrRJ0RAgxaJkYSC2nRo4pUQeQMyutB+Rioc0QDrDQDWvpiUBYjAKPGYCNliGykVhNs9Ixsa0JNaRnSHtxGdV0V/Nt1xM+rf0VW9lMY9A5Cva6oroSxuREtzSomjY09tf1cs6TGL5i/RCb9CTu2I/HaRWkMXF1cBICYMT0O/QYMxunz57Bn324UleQLE5ERkS6Orlg0fylGjxwnjKrS0jKRqTx59hDnL51B6uM0GJvMcDY4Yfr4SYibMUvOsRNnT+HClYtizkj5gKeLm0SJxY6Nhd5gwJ2Uu1i/cTUKC/Lg4eCIlW+sQveefcVPgDGItuK4bURW/lN89sffoaisROqYj975GBGRkSL9uXEjET//9CPMBHRhhVXvvIfBg4ciMzsbJ0+fwPkLF0TV8dmnn6NbdHe5ZwTJLl46i5MnjkhqACfgc19bgPy8AqxZswaFRQVwcLAB8xkDg4LhaHBBwYti1Fr2eQJ0/fv3x6gRoxASEgoHO2cBL8Ubo8kkz/vGTb/icXoK2rUPxsL5r6Nrlz7irs+o2GvJ1/DTmp9QWlGKdm1J2V+C6Kiu+HXtOpy+cF6SWWZOnYolC5fB2dldZDeFxXnYuWcH0h49Rq+YPhjabwjatQ1GnbEOGxI24dDJo/Dw8sKK+UswsFd/MOWIcbgXL53Hz2t+QW1jnZgx0tehW3gX0fqTFXrlZhJ+9+cvBPTqHNoRK5e+hV49+khtAetWATs//f3vhO0yLnY85s1ZICASAa0XRS+wbftm3Lh9Q/ytBg4ZjcbmBqSk3sWjR49hT+lNK9A7pjc+evcj+Pu2FQaqlY0e9WL63ITHD5Pw8SfvoaHZGj279cMHb/H7/CQ5w1RfhQOH92L19o1oaGrC+OETsHzxm/B29xGfnuOnD2LN1o0oKi2Dr6sP/vT5HxDeqbM80wRdz507h517dyO3qFBSc3791w8Iahsi8ixKHs9fOIHNO7bjRUkxgtr4ClOgrV8QEq9dwo6dG1FbUQlb2CMgKBjLlr+J6KiePJVQ3ciaB0i5n4x1m9dJkkY7vwB89tGnCIvoIm7+dTXVyCvIxZqN65F44zaaW7l/T8Kby5bA3ckVLfSusVEyv6KyF9h/aLc8k2EdO+L15W/C1zNAaryK6mKcOnUMJ04elxSNObPnoXtMH/ETYqoNAYzde7aLeWePHj0xaeJ0kbawtmBT/8vqb/Ho0QM5l0eNHI+xYybB18dX5D1Xrp7B+g1rpGbx8W6DGdNnY0D/gZYhijVKS4vwzbdfIi8/W1hxC+YtxeDBowWsp/nh+vU/CWDg5+ePmTPmoF/fIQJCZmSkY2v8JvEy4O7NCNWxY8ajd6++yMnJRcr9u2D6CeXGrANHDI9Fnz598ODBbZw8eVz8O5qbrYXd1Lt3P7Rp64uLV84gI+OpDDMcDO6IjIjB2NHj0DUqRkkJyRZ0oixTDVdY56n9WYG7qoYSgxGLOpZ1vZI0auaDMjSg9JLm23rlkaWMqFVMr5wLMmWnVMDCNBZAWfVoyqBQ+7MCnV/FIiovLonjVfzblxGEWsQt3ysZ1lqv8CoyUA2H+PrsB6SWsuKAh4MJEmTJllWeBfz9cgaxDrJI+ITFYFbygf9b2qB6F37JGWYG3IP8/iN74v/fgwIPb1w2i2mbLA5FRaTTNB8nuvHSnZb/tXewQ2HxC9TX14p+jm7SibeTcfrKNdQajXC0tULf6I6Iah+E4LYhCAzqCG+fAInfq6msVA+xjgWRA5wM9jI1pp8AQ4VJy+TmTVovGQKcEIomRuQD1tJwcnJoIC27sQHVNSWori4THa+jg5PkqKp8amvRDqU/fYKIzpGKKdBKjSZd7/UiH2hoMsHg6ANnZ295T3zoGUnISW5eXiby8p5h8JAhsLFyhjW1lUT6CBqY1GSdi4l/1ha3Mi1TDb8GCnCzYOPBhkdFlbFw5MasNo3fInyaezQfRCUdULIJrhqicpx6E4x4ichZ/AeULMCkJqoW6YEsUDYvIlNQDRFNQkjHk0xmy88K08ESh6Xo9DRcU3pmiRXk5iMAhKLWUy7AYkHkE3Tfb6hHZsYzKfTat28HLx8fSR6gMy+bXWmQaaDWYFRxZAR17O2lYaxlI8AEAmlsHWSiLrnCTCSwsAxUigC3W06wIdRIpkvQ8JJZs/yckudOzbXFk4GbLMEAT09PaaAUuEG9s4rSYwPKzYwHA6EG+leQOvtq87JIASRfXWm3qF8jqstmXm2eKraFDbdKcVBTam6YiuJtL8CXUK2Z7mBHRkMN8gvSxe+CNFAHOw/RWHO6Ic7xxmJJvHB1ofu/PRzs3FBvKkF+/gs0N5kRHd1NimPKadi9Vcpaov5XGSWqybyVGE7tP7Ab+/bvFK00D4OIzlH44L3PEBQQCidnV5X0QKYAtdBkyNiQjmovjA4xfmtWdDWuFysz9eSW5r25Tgoj3gsCHgTabG0cxDODDTcnVo6ODqI3576v8tvVHRBPDIYXSvJFizT4WsQa75d6BpS0hs8WmSS8R1xTqgFSgBHBCNU4Ncu9EVdeyQpmGgJd4fViZCjrjWCceBpQL6emqWYrS/Nmo5drT8DTycmgqN8W6jYbX967+lqjFEFsnEQ2I2Y/OlxLSsTVxKuYMm0q2oWEyH0nbdzNxUUorCkpd7Bl2yZ06NgecXFx8PdRkWV3H9zD0RNHhS5NA8KF8xcislOEmJY1GXndm8UANWHPTpy/cA4mYz3cXJwxe/Zc9OzRB75+/nia/lSivW7cvC57EJuobl1jsGzZG/Dw8MbZsxcRvycB+cUFsNa1wtVejxD/NvjwvfdRWVOLX9dtQGFZBRqYuGE0YfrkKVg4ezbaenlJM7d1XwJ27N6BupoqcUkPbhuE5UtWYtiQ0bC1thO9ck5+NuITtuLshTMoq6iQhoL3zMnRIIyExQuWoFdPUmLrsWdfAs6fv4CCgkKRaDAHeuWb78oUd+eO7XianYV6eiWYW+Hr7Y1Rw4ahXVAQIsM7wd/PVwqh06dPI2HXTlRUVqLOaILeQS+yHV93DwzsPwh9+w1A+w5hYmxFf4eqakZfbcCpM8eh03Evsxb3e0pluGg4PeJ5UlNdJeeZMvBkZKKDAjH5rBGAgw5eHp54e9UqREd1QWFhISKj+4uUh1MxrguZmAgQTTBdsYr4vDMho7auQZ5Nk7HupcmupAiIFErJnlg4cq1xH+beoaijqsgjI4XPtAI8uR8pkEFLZuH3KnmBAnWVD4wOjY0KxFJUTzWp0WigaiqlYmg1TwGCQXJmSWSULWzsrGBqNorRoLGmBumPU5BbkIO84jLsPXQQVlbNiAyLwLDBI1FeWQlbe71ECB47ehQP0u7xKJe1O3LEWCxb8jpcnN2RknIX27dvEiMwnpWU1CyYvxiDh4xASXmFTGcZN1bwIk/et6erN3730WfoGdNXGDL8jAToYN2CxOuX8Mu6NVJvOBucMX9GHCaNmyDXsLi8RKjr165dE4ZSkH8AFi9YjD59+6OxuUUM2OJ3bsLNpKvwdfXARx98gh49+qGmjgW9DnqJmTUjvygLK995A5U11YiOjMFHb3+MDh07opFZ9Wn3sXHDOjxOSxMWw4JFy2SiTcf3q9eu4MiRw3Jmvvf2B+gQ0lH26zpjDZJuXsWRIwdQXVmBoUOGYdaMOULxXrt2La5fT4StHgLUileIjvu8jUiOKjhx9/KQfWzCuPGYOGEqPDx8YQUlQWOBnp3zDN9+9xWeF2bCz98Lixa8iejIvtATqDTV4+GzNHz/83fIzc9BSEAg5s2KQ6ewcGzbvgPHz56BrZ0dJoyNFUmD+BboWnHj5hVs3b4FxaVlmD55JmZMnI6WBhOKy0qweuta3Ei5LfK0WROnY9yIMXBwMkh6yulTJ/D9T98LU4DA6aL5CxHdsTN8XD1h7+iI42dP4+sfvhUvib49e+OtFW+hjbc/XNycRfp04tRxrFmzWoDChQsWY/zYCfBw95I1QaA7Jz8LqQ/v49y5s3j/g7/AaKpD4vXLwsSor6lGQ2092voF4A+ffSH1n5OTC/k8crYw5vfxoyR88OE7aIED+vcZhs8++IM4q1tZmaFrNUqz/K81P8DKzg4jB43GymXvwtvdF2azEUdO7MOvm9ejtKICznoDfv7uR7TxayOMEbIWj584js3btqKwslyGBd9/9U+Ed4wUo1x7OyucOXscG+K3oqi0FG18vPDpBx+jY7vOOHbiIPYd3I7Gmgb4evpjyrSZGDJ8FJwdPSQtw9hqQkNjLR49TMWPa36U2lZYFm+uQqcuUQIKNNbVoaq2Cms3bcSpcxfRbNZh5LAhePetlZLIQOCfID/3kpy8LCTs3ioys+joKMybvQDtgsKkpisqfY7Tp4+JLIwg+8iRYzB86Fg5e50MDiK72n9glxgNMilk+LDRCA0NFxYCGQwEpzIy06X+JINg/Lgp6NOnvxgTb4vfJAaZrLlYd0RHxWB87AS0b9dB9q+z587gxKlDKCkrlP0wpnsfvDZrobAOsrKeIn77ejxIvSf7VKewLujXdxAGDOiPx0/SsP/AXmRnZVrktDYS98n3RzlA4tUruHL1gnhlsJCn0WlklwiEhYXg5KkTyMomu4cDPjvExPTAxEnjcfT4QTEApa8F5Z6xYychduxEBLQJejmEkIGGMBFFg/qSWcpjQGMAkL0sezqfQms1bRd/IxvFJNSkXdynNQCX+7EWRcj/sj76bRStmt5z0KYiejXpgdZ7KDmBAi3VmcJhj2IAaNJjaealv2BtpjMK9tYAACAASURBVKU1KbknTzINsNYGmvw9KgWBflKv0hI06YB8n5WSUUufY2n++bkI7osfm8X4XBwFLL2Fcxuv/4IC/5sIxP/rayWdOWqmjpSpA2zgxExO7hwj1sgUIMW2BRWVZdIY8oEvKy9DnakRibfu4NKtu6iuq4e7ow1iOoWga8d26NShEyK70NjJGWVllWLkV1pSDCdXV7i5uUhOK507rTghIxhg1glVnw0AaUtiHqhTTRWLOPEUsLZGAyN70IwGYxWM9TVwdnLkfiPNhtDwwXSEFyguKZSiKSy0s5hL0bBNJpEwyWs6O/tLVCGngyIBEJ1OIwoKcpGRmYYuXaJgp3eDg6ObTPB4QbigeF146MsDLk75Kp+exaHW1EvjzQacmvBGZcSmjDcUUqhp9DkJksxuS9OqNf3KF0AxCSRj2s3N4hKqCkTNwVPJFEgtV3/HxoKLk029ihVRum9+kVqqvQcNmJBGSVxGCQa0WowIqde3eBJYNP0ssGSaRgYDxyAtrdKcv3iRj+qqMplO0NnY1c0dNnp7lJZVCmWMxTU3SG4QYrDFRprX0IZ0TaM0dnS1lUkfqfbNrXBxcRfUnUAGNy3eE6rOmTrAwpBRg84ublI88fpppiv8TAQCeK2JcPMac/Kvpv7qdamv5wbO51cDVFQzqPTPbE7Ky0rlNZnZS2CAf8ecd4nLFAaNiiVU/gZmWS/S2DJ2TlzfWy0xj62ixSXQkfbwLpJuXkDnzmEYMng4bK1dYG6xQ3lZBUpKC3Dm3AG0DfDBsCHD4eLsAysYUF3/AuvXb5CJ/cyZcYiIiJL4LDYTzFXnQ8upNBsbXhsyMNiYn798UdyBS0teyLPSt3d/cer18Woj4BybAa7h0vISeLi7w9XNU9aHqZHPN2msRKclaR5NJhor2om0wWSqRklpnmS282Bt4x8s1HIe0HzGqXEnUEJdMJt03nhpUHQEX5wkXpJ0NT4HZM9weisa/JYWuLm4CyjFa8q/5zXnRF7YMuJrQCdqgwACklpho5P9h00qv5/UzezcHJkE+/r6ygFEimFNNZkfOgGn5LmzBprNTFIpwqNHj1BdVYlBgwaJbp+vz+eFzxSBxro6IxxoXtiqE5COgAmNmeiAnZmThZ69euK1mTPldfTWtvDy9ER+QR6OHT+KQ0cPihnWksWLETtyvOSEJ+xKQHLKHZEP8MDtHBaOuBlxiOjUGXdu30VQcDBy8nOxfVcC8p7nwVqy4lvg5+eHqVOnYvjwEThz5gwOHDiA6poaZWRqTxCmHiNHjMKAgYNx9OhxXL2ZhEZKHlgEGE1oH9AWy5cuwd2U+zh++gyaCdQJQNmKqRMmYsm8efBydkJK6j38sO5X5BbkwVpnRiOZX84eWPXGexg7ZoIlntMGV69dRHxCPGppJGnjgOcvioXiT3CLoOrwwSPw+vK3UFFegvUbVuPh46doJEXRlvteI0JDOsHLwwe9e/fG5auJuJ1yV+6Nwd4WdtY2iIoIR/eu0Zg2dSoyMzOxdt06ZOXkSINdU98gZmliA9HUDF9vXwwYMBhxs+fBv22AyDmo/f///vE3pD28j8gu4ejXrzcuXDwvkjcWQCI1EJ8PBVIyPWbgwEFwdXaXwpnPKXWg+bk5su/84fPfw9vbA2kPUjFg0Hhhf9FMUVJymKZCgz+z8lrgPVFTfb2YrkqxRgcPNuICcmuaTu4RiuXDs0LFwqpiSvNH4V7JJlFpSdUepSJlOf1RSSks2n/rqcI9j/sqUzs0QFjzFRBJAidTdkr2IKaZNKa1tRGQ3shoSj1BvgbY6pkfDzQ3GPH0yT1U1pTj2PmLuJR4Wc7Xfj36YsHcJWgTGAS97OnA7p07sXvPNjEpdHd3w+SJ0xD32nwxrqPRHxuCgwd3y5p3MjhiypTpGBs7EXYOTqiuqcQvq3/A9aSrUsRGd+mG33/0Obzd/aXxlYjiVpOwVKpry/HXL/+K1CeP0MbHH28uWY6BfQdI00wX+geP0/Djzz8gLzsHwwcPxYqlKwQw0js44mn2M2zaugYpKbfg6+qJzz79AqEdI2A00vOEn5neHXVIe3oPX/zlMzQ0mtC7Rz/87r1PJXKPUinWFj//9D3u3Lope8Oy5W9h4qQpMJoacez4YfkfGQy/+/j38HD1gb2DkzSuqWn3EB+/CZUV5Zg2dbqwIEjVT06+g917E8RsUORUVtZwc/eW8ya/MFfSIMiY4l5NQ7yFC5bCy9MfNjq6gJMSrkd+QQ6+/uavyMx+hOiuEZg3ZwXaB3eBg40tCgrzUFFbjn9+9zUKi14gNKQdZk+fCR8vX6zbtAkXEq9IUsa7q97GUGr7rR0lyvbCxVPYuGUDqmvrsHjBMoketGm1QtrjNGzZsxW3Uu+IPG3+zDkYM2wknN2YDNOIlDvJ+PLrf6Coohjevj6YOGEihvcbgrZeal8+e/EC1m7biDpjA0YMG4aVy9+Ei70znFwMqKqtwE+//IizZ8/A29NbqOsD+w+WoQ/XiZ2DLZ5lpSMj+xl279mJr/7+K2ztrCW9YvXqn5B45bKk3AT4B+L99z5Cnz79BKTnmdwi0Zx1OLB/A/Yd2I2SiibMmbUQS+YslefL3t4GDeKe/zMSju0XSeu0CTOxbMEb8HL1gc5sxKFju7Fx53YUFBXC1c6Aj9/7AAMGDBJAjWv00qVLiN+ZgCe5mcKa++zdDzFs8HDY2BlEQnj+wkms37oFuc8L4OXmim++/BqhIeEoKi7A46cpOH7oKDq1j0DcnAUwuLjBSqc8a0xoFFYsUwES9iXgWcYzdAgIxrtvvYPImK6oqamDo9Tk5fh57RpcSUoSCY2fjzc+/fgj8feiV4vJ2CIxjPdS7oh8qqSsSGRwvM5hHaJk0ECW7ZGj+2UtsnEcNmwEhg4ZJcMMsqIeP36Iw0f2CQDA2o0T+aFDRsLTyw/x8Vtx83YiCgpyZC+jB0b79mGYPGma7IFnz51EUfELVFZWCBOMLKKI8EgMGThMznUmoO3YvUW8CRTj0g7DaJo5cSLy8rKxZctaMVmknrdtm2B0je6JCRMmynvZtWu7sNa4z9FjJzIiCq+9FieRotevX8e586dRWPRcfHpCgjti5owZ8PByxZkzp3Hjxi1hCnl6+mDBgoUiwXny9BG+/+FbASc6hXXG7Lj5CGgbIgMsYUmLzxJlz2rP1xpyrabm2SKNvMXHxY5gtjYht4C2fK/cj1+ywX7jGcPfo3ypFONReeVwAKaMtFXalZIc80sNcpRpOaWmynMAUnuxVmdkK9ka2u/hUEHAAhpI2tm/Gpzx9cQD4ZVPlwYCcA3y/YiEUwBo5e2kziSVeKT1QPwvz2mtV9HMCV+CCJaRkXuAz39Bgf/XRv1/8/tunDtpZoNJYzBOnYkYKnoIHy6jTADpfP68IB9eXu6y+CqqKsSq+N6jx7h+Lw3F5eWSaxwd6ofIdgEYNniEeAo0NxElakWT0LibobPQ7kkPdnFzg8GZOmfqyDkp5ANuJa7YouFtpsusAXYOdN9WtH05uE10lq5GbXWFGMSw/iXqbmtjJVnAbu6OuHU7SWhGZApQH82Ngs2KyWyUok5v5ymUWxZN0qxQZ26tQ35eNu7cvY7u3XvAw70tWhltY60oMqIHstAxhZXAKQ/1jRYTJ63hV0igrcQdshDVzPw0906N+sNNg4uEC1lb5ILUUX9kcTOVKZAlLkt7HW3h8Z5p/g/8HQRQZHpleXj4/tgo8zUkR13QvrqXiJ1GEeL0ivo8vgdtqqSM9phPruQLjGt0dLATuQChUhrFMY6wrq4KgYH+MFtZwY261OZWyeemGzzp7/SpcHdzh4uLiyRQiDGbxZSL9CpeVzbqBGc4gWbDTw0pv0iLp8u5mAs2GcVxmSwWTnVIv1X0WqWJpVGNxoLg3/PvOJFiwygblI70bqYTKINFFRWm5BI8DPl7eJDT4E1iDyWXnY2PNbKysmQCSTokGRviT2Bri9qaaqHGcZLFa8xIQN4jT08vYSuwMSgprcDa9b8iO+cROnUKxbSpMxAZ3hMtzbbIyszG8ROHcCv5IoIC/bHqrbfh4xUAO70rLl07hW3btqHR1IxxY8dj+IjR4sTNqQAPBt7HiooyiW+6efMaXN1dERAcjNyCAsRv34LsrGcCXvXr0x+ff/oX2OuVIRtN8O6n3sXFi+fQoUN7DB06DHq9C1pbVRoBdE2ws7dEp5l14qdALjXj5S5cPI7Tp4+LV8f4cZPh49UWbm7eMjXlAUFZEcGB/PxchIQEwdfHx2KC0yzxUgT5pLHhQWhqlAa0tKQMoe1DpTnjvWWRSyfpLE6R6+tkCsNnycngDDtbOzHAK6sqg4eXp3wfm+wrV69g957dci/Hjh2LsWNiVbZxCyf4bsIEqqurl6lxs9mEu/du4ttv/yWg59SpMzBk0AhpsAmOMaOdxY94jYCyHWWmWFlTgoOHD+DQ0UMSMcj3Sc3shNjxEvNFQ7WLly5g/6H9Qreua6hF586dMXvaXKG27j+8H5U1lZJiwnXPyLS2vm3g5eaJQQMGgxGHCXt242H6I7k2lDRRwsUG649/VNMsAgJJSTekEKGmmGAMGwtqpknJ3rtvLwpKS1Df3Cj7pL3OCgP69MLUSZNx9Phx3EhORhWNj4TFAYwdPhxvLFkCFwcHrFu/FheTEgU0IUuBWepebj4CCvTvO1BAkcqqInz/878EQBg6Ygyiovrg1OkLuPcgGeWVReDAnMX8Z598hvLSMmzYuAHl1TXSrNG1mvfDw9kFs2fNweQp05GYdB3rN62XZBt262QhTRo3DsuXLJHPTlO302fOIDgkGNNnzcDDR3Rbv4zK8kr4e/liyqSpGDN2nBjW0ZuC7vKbt2zG6rU/yxru2i0Ky5YtQVVVBQ4cOCi+G8xqpw/D5ctXhJUU1rEzPvzwUwSS5ktml85G/G7WrP5FgLVVq1bI889nu3vP4TDT40My5FVuM4Espj1wIsT9hOA10SeyYVgIUybH/YISJS2dhGtFpQ2oyY0qnF5RQcm84WfRikYVr6pYTFqRpUnONImAkoqR3cXnVrHalFbX/mUpoWlBtVhEgnb8vQ4GMmsIUOiF+dPELHQynVpbUVGej9qGahw+fQb7Du0XiVH3qJ5YufwdBLfvgFbJzbZBSfELfPU/f0XynSS0bdsG8+ctwohhY4WFZDI2Iu3hPfz88/eScx4SHIxZM+MwbtwUEhJgbavDydPHsG79apFaTJ8yA68vXQkXgwdqa7gHU15kJZPkelMNflz9o7jO9+gWg49WfSCMFjGjtTKLnGHt+jW4fPEC+vfqg6WL2ET7obrOiIbmRvyw5htcS7yI6LAIfPjexwgM7CieAozvtNERhK7D3Qc38NmfPpUzrXf3fvjk3d/D2cVV3kNlVTHWrPkJt27ckGZ1/oLlkr5AaUvCrngxYeN596cv/gp/72BU19TC2dUR6U/T8MsvP8jeOHnSVEyfOktMkPkscHqaeO2ygGq8nwMHDoWHpzeuJl0SxoukwMAKkyZNFoaBg70zrMxMn7CW/fb5i1ysXvM9UtNuY8DAPpg1YyHCOnSFqYHAey2MrY348dcfcD81Bb26xWDZgsWoqarF5vhtAq7UGuuxbPESDB8yCn7ebeWM5zT41LmTKC0vx+gRsXh98etwtXfC06wMbNq1GXcf3RNfqSWzF2DimPGwMzgKY2zHti3Yu28PSmsrYWNvKwkNc6fNQvu27cTYddO2rTh44pj825TJkzF1wmR4udHx3Qo6azPe/+g9cfRnOgLNR4cMGio+HzxXmYLxvDAPP/76vRjI/umzf4p5JT0Zzpw9jfXr1gqw17ZNEP7x1f/A09NXfA947pChWllJU8aNIiHRO3hg4rhpWDJnmRirUjZXUVKAjZvX4PDlM2hqacXs6XPx2pQ58PPyh7nFiOOnDmL9ji1i+qdvAb7+8n/ExFIA9KYWHDlyBAePHkZOYb6Aa6MHDsbHH3wCg7Mr6uuqcfLkIew+dAiVtQ3wcnHBgrj5GDpwJBydHJCYdBEZT55hSP8RaB8aDnumbjSaUGeslRjt+vpKJF69jB17EvCiuAg+NMAcOAh+gW3QOSICIW0CUVFZhYTdu3Ho+BHxDiDRqJswAeYhOCAE9rYGZGfl4H7KXdy7nyxNMs+QmG49sWL527JHFbzIkaSQm7cSUVFRjsDAYPTpPRBRXWIE+CagvnNXPPKf50ojyTjE6OjuUgdQFnzt+iU8y3iMhoZ6qcnd3b1l0k/fmO7du0k8KVkIhYUv5GxnNqS3py+GjxiD4OBA/Lr2B5SWFYnXiZd3G5FQTJw0CTk5mTh0eA+ePHkIL08fdInohokTpqNd+/bSm1y6fAF37iQjIyMDkZFdsGzpCnmGjPX0mKnBocMH8PBhKjw8PBA3aw6Cg0PEUyW/IF9MPTkw6tGjtwwVCLYSgKJBLc9ufz9/DBs2EvZ2ToopRpmRmFYrBuJLc3A9a1hFj5fYPhPNz/UqblbM/ZScS6vfNUCA15Hfr+rUV+CxxPI2Md1GpRew1leg7qs4Q80EUGMfawxgGaAIM5kSVA4m7cQPjmxHbf8XqbgwXfm+FTNWwAimGVmYC9r70VjOWjyiOm8US0GTHdjYcq29Ar41iYAYqFsGkNrv04Zxnv+VD/xnpg88SEo0C01FKPrMlK6TiTh1xOKmbQWUl9NksFwOLiJO4nrcYsaTrFzsP3kWReUVcLLVoXtECHp07oh+vfrB1zcYrXSv1lnDRD0otc9NTfD184Ozi4uguPzlpPYRmSUtk0WuUK8ZZaajcZ6KLhSDNE6OSfl1tENJyXM0mzhJocaYLvcqq5oRhaQ48pClWQldcW2s7WFnT5qwDVqtmCSgh7WNKxydSEsT3j1aOG3XmVFSXIBLl05j7LhxsLF2gbWe7rV6Qc807Q9fjNeLC5T0PaVVf+Ukrf4sS/zlYtYaVv6thrgpdM8k/+NkXGMKiDmITJ8UMsfIQX7PbxE7bgLK76FJ/l3c0oUmpH6/OFJbdEraRsH7qOmElM5byQv4PgkKKN8BZYj4W6dReiYQKKLO2NhQJyAFaevP8/NQWvoC7doFSvwi6bucrtg7OMp0nfdFDOV0OvGkoJ6dGzSZFzxIeQgRBFIbCYEhaoPtBABS6gk10eIEm8kSfAY5XbO3dxRdFyf2NFHk91AeIYeUwSATX4IkClhQ90aaPht7ihFko2Xjx+umJBREXblxcZNrQX19tRSnNIsrKMjHkeOHxfyNoBL1g2yUyRAgsEB3WyVFUAATX69zRKS4RjO3+nLiddy8lSTMFn7Mfn0HYNSIiXB0cMPRI8ckvqe84rlQnakbnTRhOtxdfbBl1yYkJiYKos5DkKj3hPGT1HUlM6a5CVnZmYiP3yJNvqubCxxd3eAXECT5w3m5mZKfPnL4KLyx/G0xb2PSxrNnj7F7Vzzu3r0lxlarVr2NTuHdYGrivaAmjcuBjYqSibAhogP/neRr2L9/Bx4+ShWjPB6So0eOh6eHvzhi831mZj7DjoR4oRb6+flg4KCBiImJkcjOq1evYeiQ4XIoM77oxu2b0ihXV1UjbtZscQInMECWAJHtE6dOSAY0m/zOnSKE2u1K0z07ezS2mMAOlN4KGZmZSNi5Azdv37Q8Z64yWZg2eZrEYhIQoDM9QRyaNZVWFErzkp39TEAI6vVJdR4/bqLID5qaGOtojYC2gagqZ7PHCVYlrl67gCMnDqOg+AWo9yYFkuwbGluR1tu9a1fJdi6rLBPtbmV9FVycXNHev7185hZdK55lPUNNfa0qGIxNEkkYFRGFd995D7X1dYhP2IHEG9cF7CC7husuMjICX3zxuUgF9u/fj7t37qGyknp7gmU6REd1w8KFi+RQv3jpEvYc3IeqOsX0MtjqMbBfP6xYtlSi8r78+is8efZM9lECRhNiY7F0wSIE+Pni+PHj2LprBwpLCtXkW2cteefLFtFor7NMzU+ePogduzeLZ8kQTnDGv4Yn6bmI37UJT56lydp2djBgyfwFiInugWPHz+Di9Usory1HA/037PUYNmAA3l31Pvz8g/A0I10a+Nu3b6OZchVY4W9/+qvonfNzc7F+/TrRS/v4emHFG8sR0i5IkhOuJyahY0gEVr31Dtq0DZRGnBp+RqJdvnIJ3/zrK9mfYmK6YsmSxSLX4LUrLi5G125dUddQj02btoip3ehR47Hyzffg4eYNvY2KzSRT4szpE+IYPnhQX9EDk5rau+8IlT7AuDt3LwEupLhhsgohNUtSDploAm8TdJTpM6UnKvZQ8zjhPqUVjzJVswA1PDcUtVSxaDQg+be0TW06wwZSkxYoJgF9C7izKlqpkihQFqQKSm0v5N+pM0pRSpUpKJ33hUMg2m4yRWzQiqzMB8h7kYMjZ87gcuJVMSPt13MA3lz2DgKD2sPOURmmVlWX45t//x137txEYGBbzJuzED2694PB3ln2eeqE//jH3yMj44lIQxYvXoqBA4ZLfdDY1IDMrHT869uvkZubg7mz52HmtDg4O7jDWqf2aMoU6E7fwGizfTuRsGcHIsMj8f6b7yDQL1CAfUYm1tRXY+361Th7+hQmjh2HJYuWws3VU/Z9sgi+W/0NSksLENUxAksXrYCnV1s4GNyU0TF1wgZrHDm1Dz/88i3qG02YMn46VixaCSdHV1iLFKUQq1d/L7+frLZZMxZg0uTpqK2vweFj+3H02AFhGS5b9DqC2naUvbqyulSarR0J25CdnYW5dOTvO0jOMU4bydyi2enTZ+ky5esYGg4PTy+U1xTj+IkjiN+2Tdzs31r5Njp15F7IM1oBrC6uzniW9QRff/03ZOWkIzIqXDwFAtuEolUinVuRkZeJDVs3yh5CoGT2tJkoLeVUfB1S0x+hVWfGX//0R3QJj4KNlR4N9TU4eHiPyJ2MJhN8PdsIzb99QIiAlgQFHmY8ErO1vt16YtaUWYju1hO1NXU4tHePGAJWmepg1iuwa+q4SRgzeCTsbfX4+5dfori6ArWNDejfrx9iR45Gt6ho+Pp6CQvhiz99LilY1EOPGDYSsWMnCEWfQD7BvV17E3Dl+iUxjf7l27Xw9HSXojrtwQOsW7cB5WVVmDRpGpYtfQPWtpyA2klEJZlBLa312Bz/PbbGbwBsHTG4/zCsWPi6RFPSoPl5bgZ++OlbHLl0Ca5erogOi8KCuEXoEdUdNlatuHH7KvYeO4hrN66jY0AwoiO6IDZ2HIKYElDfgEuXLuPA4YOobKwTD4xOgcEYO3osevTqJ3F+ly6fxZHTZ5BLo05Y4S+f/RldwnsIu+7Bk3twcXBBz6594eTqAe6GBBrrjbVo0ZG9WY/Ll84JE+F5URHsYCPgn7VBL+Czv4e31AlJN2/j/qNU2Blo9For8ks/bz/Ejh4Pb08/MU8lGzLpxlVUV1dKLUS2YI/u/TFr5muyjvcd2Ik7d27IIIZnu6PBDTHdeslnoQkfI0QpBVLm2TRgtsboMRMwePAgpD64KzVNRuZTS+wvGZ3O4n3TpUsXqcvJ3CorK4aBP9+iQ8cOnTFv7iIxNCULgfGkZEl17doTo0dNRPv27UU+mnjtAm7fuglnJzf07zsYg8i6ZN9gBQHH0p88Rm5ennh2cCDIfYf7An2omJSVlpaKnj17wNPdW/zKuC+zXhbKO/2JrJkApdKLyBakjxUZiZSLEhzRk/EhZrKMjKbE5zceXCIvVpJbYb4ZVEPPQSv9yF4ydi2NvaQhkd1r8fjSmmSRM1vMxFWSgJIlaECAMi1UcX5stPnzmsmy9m8KdHhV+4rUVOLJldmzBk4I6ddikKg8aBQQbXEgeAlSaK+l9SPCIhBzZDV+fAlI0L/DMjzV2BPy7zR+fglNK4BAYyN7h7T5L1PgN9fmP+aPmfdTzKIXoRmXRS/ODYmHFZ3mOVHg4UL6dnZOFpqbG0Una+tgwNOc5zhy9hKKysvgZAt079wOke2DMHjAYHh6Mk7EThp8U0OtQsJbqS31hoODozSSnFqRXurEiV4rJM5Iph/SLKqJu45CRUm6s5LmnWaCjY01aDLVK50/C5omUp7pqElq8Qs8SEsR115OCcS9W6j0BPqaYWYGuM5Z6M+MWqFDKCdVZB3k5mQg5f5NREdHw8szSOiN1vYEBaylMVabhloOkkdqoZRLM27JQtfSANiIao2p1vBr034WYvzSdJ/880ujD0ssobZBsHnVEEFt4cumQmo0ne4tNB1uHYwJ0qb8yqDE6qWcQEAAicVTgIC2gIWeZNnMuMmqjUIVjoJgcqNobkJTo1EOKkkDaDIhl+kD1eXo0KGdGA0xEo1sD0Y+MlaSSDeZJ3yfzBVmwy0sAgM3DwIDKkpONjWLWaC2wSltkorx432R5t3YIM0+nx1qwlkokOavrqM2cfu/0VZtEsd7RXkKzSyF9UEaOo0ATSYBBYiktkqqAp3EyQSwRmFhgei7z18+h5r6SnnWqIWntwGfGf7/ZNTQ1IrTQL5HmpMNGz4C/QcMwO3kOzh/+Qqq62pga6uupYOdI4YPGwtHB1ecOHZSJAA08KPumUj8oIFD0aN7b/zP99+grKxEwB6CP4MHD8GSxcvg4uwmzUxebq5Efd2/fw+1tZUwONqj1mhCq7UtnFwchW5IlkZMdHf8+Q9/h4e7D2qqqnHlygXs3ZeA58+zxVxpxPCRmL9wORwMvqIn5f0leMe1wqhEa+tWmawfO3oQD9PuCjuB98jHxxdjRo/D0KFjRFN8904y4rdvQ3FRoaI9W1Ni4CesCTb7z/MLMHv2PPTu3QdPnz7DgaOHcPXmVTEI69W9F5YsWIJ2Ie3kYEq6cV105OXl5Wjbpi369+2PAX36I8A/QCbiFbU1aDAZkf88D2fPn5VGsKyizBKNaAeDgyPmzZ2PsaNj4cJnsYU+EI3IK8jBmXMncev2NVSzMK2pFiNHTgA6h0ciMDAQXl4eiB07VrTnaGGzSAxmEAAAIABJREFUZIcXxQXYvG0drly/DNgSDG0WuQb9AJjFPSl2AmqrqrCL2veaSrRam2FtbyOAxMCYAZg0cTI8vD1w5sIZeb+MKaOuns7myxYtQ88ePaG3t0fyvTvYHL8V6c+eimGcwd4eo0aNwusrVshaZEQZJQT37qWIcSonzStWvIHhw0aKBIIZ5xu2bFBFM/dFWOHDDz5EbGwsqqqrcOjwIWzbvk32YRZkI4eNwNy4OfDx8JZiZ/+RQ9izb5dQpF2dHdG3Z3/Mm7NUJjm8iAcOJWDHrk0Sxzh5yixMGDcLejsXbN+zDdt3bUV1bQ08nJ0wtF8/vL5kJYqKq7HryB6cv3YedfV1cLSzw7Rx47ByxVtwdPKUBu7cxdNI2LEDuTn5IsX48m9fSgTZ4ydPsGb1r7h3L1n2lzdXrkB45464fPUiSosr0CNmECIjusLJ2UWYG+Ix0tiAq4mX8TXpy0UvEBUViWVLl8lazcnKRfce3eHl44nUtFR8/tkf4OnpLc7ab7xOhk4bcXYnFZhnwYMHKbSPQmCgnwBFOdlZ6Ea3awdHtLT+n/bOOzqqM9n2u1tqqZWFhAIIESQBksg5mQwiOGGMjW1wHA/Oxh5fxxnfuZPsuXM90eOA7XHA5BwMmGAwyWQRRRQIkFDOWR3Ub+36uj1+76/7V69e6xWzvOyBFuf075zznfqqdu2yyPxqMTdlmwxlojRistGR3yYVZsqVfQkDM/HEbNR9lR7fGvvT/tGfVonEh0liLpNs4Dojm2NKNbmwSyLVmFHJf3q9CriGsc3LZ8DKtZ1rLT/nm3pgWhJM+4EvOKNRL9+F9M5xehwIZsXK5cLV/DM4d+k0zly6hC07tiEk2ILhA0fhyUeeRWq3dIRFRUnrBF3u3/3jf0qFkc/988+9hL5Zg6jDEyPgW8U38N9/egcnTxxBUnIiXnh+IYYMGS1TM9gW8MPhffj0s49klPATj/5MjAZd9H+UyUF0EuW724O6phq886c/4PiZXAwdOBgvPPkcOnVMNpuDkCCcPsfRhe+hubEeg/r2l6RAQsdkMWw7fioXf1/0P7h27RJmTpomsvik5O6whUZJ4QIS69Rj/ZaV+HLJ5zKlaPqUO/Dk/KdlvBmnLZSVFWDZ8i+wf9/3Mmp5wc8XYurUGVI9Xr1uKfZ8vwM9evTAG6/9CimJGSJnh9UlI/5WrV6GyqpKzJ/3CPr2HShVVAn6PU7U1JTjwoU8MexMS+ttppoEc5b6Lfzhd++iZ3omFix4VjwafOsZFR6NzfXixfCn994RtU6PtO6YOCEH3bqkI5GtTSHBuFVRgvc//Kdc6wfnzMWoocORfyUfi5cvxekL52TM4L2z7sbIYSPFQLKuthqHDu/Dtp3bUFVbi86JXdAvsz96p/UUJdHWvd8i7+p5OFwOxIVH4+ePLsDQ4bfh/LmLuJmfjz3ffydjCyvqq9HqdIqfwOTR48Xj4aslS1Db0gSPzSru7f0ys3H/7Nno0zcLl65cxKJPPsK5vPMS09Akd8qkHAwfOkJ8rKjKXLZyCS5dOS++OKNHMIl+J1JTuuD0qTNYsWwVMtIzsXDhK4iIiPVOJGHsZMyWWx31+ODjd7F99xY0tDjRMS4Jt0+eiSmTp6Br11SUFN7E51/+C9sO7oHFZkNsWAwG9x2Eh+5/CB07xMiGd+n6FSgqvoUwSxBsliAMGTwE/foNEB+sq1ev4Ycjh1FUVSoq2/bmJqR1S8O4CVPRNTUZx479gO/2H0Szw4WE2Dg89/Pn0L/PcEmONrXVYcSQkYiNTIDHyjXEmM252lthtTlQWnoD27ZswrpNG8UE0eqWcgraPPQUciI8iO0CKYjrmITL1y7D4aY/mFE/8j0VFhKJMaPGYtL4SSgpvoWt2zaJwSVbPhkT9ezZD3Pve0A2yhs3rUHehVOituKzm5zUVZ7nhI6JEvNt3LRWfAO4VwiPiMTwYaOQk3OnrKcudwsuX7mA3bt34tKly6IWnTBhMmZMn4nYDvR6ahBl4959bOkqkgQY+/UHDRgmPmUcG7j/4F5J4Gdl9UO/PkO8XlQuNDXXIv/KZcRExSMxsbNcX0rsaQDKmJYcuMZSXSztRC2tPxZ+6LkkhslOenTRQyIILW0cH8zCoxntzdjDxJucAtUoMTDPt+TWLVEWRMXGwUO1ozeJK+26LEqK6Z8Zm821nj9nKupWKYxRQWNGkRvjPd8Gn4lgVufFsNy7Jvvie58vgEydkQlbpnjGf6Sw95PNtzFbNokC33rum2bjG1UoyQeL+Qx/T/YaVFh7zWjFAFBGC7INwNvKxhY4b6vDT4uZPjWx77v8uI/wTtDhufy/ygDey2I67lUN+M5T2wdkaxt4v/JPnfKwb42ZP86Qpqs9s28yHgwuqQ7TW4DJgebmBulNk37t8EhcyL+Ozbv3oaaxHqEWD3p1icOk0cNEKdChA3uOualplSpzVGQYKpk8iO4gvchhEVHSi053IiYF2OvJ/l9xVKcbMs3FxFPA3KiU3vLPLbSG9rShtrbKONu7TN+39C+HUyZTgfyrl6T6npjQSbLqDHopU7TaPGIEB0uUnJ/MX+XCQOVDaytKS4pw+coZZKRnICWlJxxuwB7JDCEloTTFohEge0C5gPgydv92A+XDKGZ0rCaHmj50X4bN9FkbmZC89C1WqRwxq8hFxCf3kZmn3skBMi9U3O6NkR0DOR5bPktjJBo1SsbPGMfJNBRvlMgEgFSBvAsOH2LjPM1Akr2aRkZseluNGYgxHTTZUt/nWUYRJ3mZCOiRSiKD4LLSEukxZ1W4Q3xHqbbwxuE5cNPNgEfmzMtoOiuCQ9gpzcQFF2POe3X+uOjwO0uGVOZrk1OrLOxmtKJZZPj3sA2B1RT+vTR285k9yvf3pkjZ68jvKYuclSPkGmXh5v0WHhljenR57dhrTnmWh0aarBBTDcLpDO1ihEiJHHvOTuedQn1zrVSmyS4qIkI2bZTIRUdFiamdkUp5RBI3dcpUSSpt2LwJ+w8fRHhUpHwX8mCP7ZjR41Bf14R93+8XVU6YnT3Apldr6JBhYnbz7t/+Ir38Ln4PeJAzNQcPPThP2mAqy6uxedMm/HDwAFqaGxESGiSJihanCw0txpTLA6cY2I0cMRq/+c93xdH69OkzWLduJXJPHhE1BCt03bun4aWXXkPfviONLBXe+6udCZ0W5OXlYv2G1cg7d0qSM/zOxrshBOk90jFj5iy4260ineescCYUKAWlkZu59zhS0iKzhV/5BV28++Lbb7eLe/X1khtyn0XYIzB14hRMm5wjzzol4JxLzWNRgtc5qZOMz5s0frJU9ylnoOEVDf++27NLZnWzCZpBKj9P5+qszGw8PO8RDBs8XPq5y0rLsGffd2hpa5LRSRxfVFtd7e3XFlEKOiYkSYB435y5CLdHwskxZfZwMfL6etkXOJ13GnXNDTK9QUwkg2wYMWgY7p55B/IvX8H2b79FYWkR3FYPrPZgmYgy7+4HMOuuu2V0Fueer1m/Fufzzovr74ihI/DY/EdBAzoqdapqa7Bu0wZ8t+c7aYOKCo/Ak08uwOTJOWKER+7nL+Rh1aqVMpM5IiIczz33IgYNHC7VHEogc08fwT8++B8xxouMisW77/xJ5JQMqK8XXMWiRR/i7NlTEizNumuWSLVZBeWuq6i0BKvWLsP+AzsAjxNTp0zDnHvmo0NMgiSYli79Et9sXY2Y2CiZQT9h3AzExCTh3OWz+NNf/4iLly8iLjoKIwcMxILHn0HXbr2x69AefLrkM1y/eR0hFgt++fIvMHXSNFiDIsRz40r+eXz40Yc4cvgo0tLS8cd3/yhtP9VVVfjo4w/lHk9MiMOjjz0io2zzr16R1pVOyT0RFGSX9YKqKk47oEEeRyT+7W9/Rk11FZKTknDfvfchpVMqeqX3kuoRRy7u3L0Tf/nrn+UdxITKK6+8Lkk68qO6hEm+1tYm2EPZgkLvi1aZtJLRqzfCwqNhCaJCjKOXjNM/lWJU2HGjwnVMVG3exCNvLLYY+Ew3fZtxn0rrp9UX/vePZoPsIGPLk8Osg/L7opwyAaIxKzRBoq/qZAJGY34oQRzHBsqx6XvTIusoE2ZSRXIbJRkDRAnyYEbItnMaB5Na9EBwO5GXdxTnr5xFfVsbFi9bIkq8sSPG49knf4HuPXrBIua0TgnY//r3d3DwwB707dcHC198BZ2TuyE0OFLeKxWVZfjbX/8HR47sF/XL008/i6zMgfDAJuvqxs1r8Om/PkJcfCwemf8YZk67EzZrGNwuBqo2MfnjyDpWxd/+7duoqq/G+DHj8RzbDMKihFF0hxicOX8Gv3vnv1BbXYnRw0fg6SefkmQnOxN379+LJas+R1NTDWbffg8evG8+7PZYaR+guo1TjVpb67Bm0zKs3bhaWiPumD4Ljz3wpJj/MdFZWVWIFSu+wLGjh6Qd7ZWX38bAwcNkKtPiZZ/JLHomMl9e+Jrp6w8NR1NLtSQi16xdIe9pjj0bOnQUoqJiTWKn3YkzZ05g79496N6thyS7mCCNiApB7skT2PHtdxg1coIomrhGs62SiT36N3BM7I3Ca6K4KbhxVWI4GugmxSchvVt3dEnpjMLSEuzasxujR4/BnFmzYXW240TuSazfvAE3ygpl2lFKp2Rk98zCpLGT4Gl34vqNK9ixZ5fI6IcPHomailpMGDMOnbt2xqota7D/2AFU11ZLxTo7PQtDho1FXGxHZHTpgrzz57Bp5xYUVpXCxfjH2Y6Y0EhE2SNEMVReXwsX40unQ5RFY4aPwJw594iJ6edffI7y8irTKoMgxMXEY+qUHIwfPx7XCvKxcjXVTMVwc5JPaCj6ZmXLxrsgvwBWTzAekHGLQ6QVhuoX6mZ4j7M16UbRVfzz4z/h7KXToId7kCcYvbpnyHQKbu4bqmskGX3w7Em0uV2ItIUh2h6BWXfchYH9+onsfdfBPaiuq0F0qB3VZRVISkqWKVc5OTOkDWH12jU4efEsauoqYWehKSQMnbumY0D/bHG/P3b6NGoamtExpgMenvswMnr0ES+GlG5J6BAdhyDQ2JoTEzgC0CEeP05PPZoaK7F5w1qsXr9e3vMR9P9oboaLo4SDrMjo0gN3zrwHMbEJ+OHIDzh38TTKy4tF6cu2qG6pPTD7rnsxjAmhyxelzeXmzQLUNzUio2cm5j7wuEzLqKqqxsmTR3E27wRu3bopsv9RI8YjM7Mfwu0RotYoKS1C7smjuHLlkmyW6SvQuXOaJNboR0JzyzNnc3HixAlJVk+alIOkhE7SylRbVyNjgM+fPy0eZf36DkS3rhnUqkqStZ1XxuqW9gG7PVJUCEZly+SoMf21BYWJASnXYDOC2qiIGZvJ9C3vhBbGfr7pV6zW+5KgVAQwVmQ8zTXW6WKMSXUyN/ScpOISVQv/vrKSYhQV3kRq11TEdIgXfwj+LJOzYtpn9rneNknTWmriVe8YZIndbWLzZ5TDRpkrCmeR7pvWS5lW4G0v4L3P78y2VKoFzOhq/oxpHzOTlYxKgScjf+bdcPsUYz8qHtjixlZgJot/NP2j3wArg0aFYExqzShwGQHuNST07TN8U9N83me+pIAJt83+RoqMbPPytk/4/Mt8nxEvARZmvT/jSxrEqNFgYCYFLh4/Lu0DPhM96aX2JgXYg8yMIc2kjEy7CkW3imSTyP5Ktg/s/OEoymuqEQIPenbpgLFDB2Bg3wFITu4mGVsubuxT7RgXi4bmJnkB08AvxM7RVeLYJ3OdKQnnODCzUzVBkWShTIQjo+EYvHOhA9rQwJcLZzVbguUfbuxiYmlcVGl6nmRecifpa2RSoR0uhEYESUU7NDReZpNKnzUfUlbKHW2oqijFxYunZcxej+7ZaOH4KTv797wPPvtEpT+Um3hjKud7EH7a30mJuXEeNX1AvsyYL5iTCr7XYJA/z4VBHnRZEKiOMJtIft4mDxoDPvMwm4yj1/BQNuCmnYHyfRlh4s0iMolhzs+MSzO/fAMHfQ+z+VnzYBs5kWlrYLBoMpJMmjTU1cpmmJs9JgZCgoOkF7i8rETkopQ7sg3EJAXYUsFNvFmUuZlnZbK5tUmqrEzWtLSYxIBIXllhkznz7SIL/FF65HWE50LCHnGeS3hYuEjOufljYoWbM7IgE8p5afjHe4LBtO+7SCLGYkFUbKz0+TPDTAM7Bs00WuF3lfYMj+nFpa8AkwJcbK8VXBXJ+KVrF5F3Pg9VlRWIDA9H3z7Zxiwz1FSmqbKpKCsXpcawocOQnp6OazcLsHrDKhSXlcg1Zb9jp04p0gbA+3X9uo24XlAg58tKRsf4OEycOFHGX/32vfdQU1MhSp2YmCgxXrt95u2S/DqVexorVqxEwdVr6JScgCFDB8nGxeFy49rNQsni88VMCfiIYaPwy7d+g+ioeGzfvh1Ll3+N0rJC2Rw5nC3o2rU7Xn/9V8juPciMSXSzqknz8RY0Nlbi668/xZ49O5CclCBj9HJzT+LG9etyPFaqOqV0RX1DM6qqK8WjgEF9ZWU5Cq5d+9EUk73kbAta+OLLyMrqgw8+/Ai5eadQ21pvpnHQOCixExY8uQCFhYXSm1lbXyvXm9c0NipGZkJPGc/e/3AZKXrk+DFs/mYTQsND0Dk1RQLGK/lXJOEk2fngUEybMh2PPfy4BIY0G9qxaxuGjxyKUaNGy3zw3OPHZMwqFSwcHzh61FhMmDBV3IkpUeT14kuSwfeps8ex47sdyD17WvqWeb/FRLIvdD7Gj74NTfUN2L5jB74/QNVUOYLDQ2Rz+/LPXsCQQYPFSdzR7hDp6Zo1a1BRWo6cyTnijs7ZyvRZaG5rxQ/HDmH12tUoKysWQ7b773sIU6fMENMpHpN9oPSh4DgpJrFeeeU1ZPUegPCweNis7All4PtH6b3v2asvXnjxF2JSye/R0lSHjevXYMnXX8LjbsdDD8zD9Ol3IT4uWdZyVk6+27MVi5d+KC7sU6fmYEbObHSMS0Fbi0NmOn+zZTXi42Mwd+6DmDRhJiIj49HoaMJf/vEe9v2wBw019ZgwbCQWPvMSuqf1wo3KMny69HPs/G4rwm1BeOeXv8GIIaMRbIuUqnrehbP4+z/+htyTJ9GnTxZef+M1eQ4qKirw/vv/ELkonbwnTZgg7WC9emagZ0Y2IqM7IZjPsbwf3Ghpa5Z7etfOb/Hnv/xJRnRRtTN3zlzMvnsOkjomy+aU/fLrNnID+qmsPUwKvPrq6zL2TJZXJpApjWQPJL0jQoLR2NAgk1b6D+ovFbxgW7i3t5QBmhMWycSyxxRGKcDNOd9Qrd6pNN5kpThUcz3ntBKvt4Sv8iMqABsnChivgZbmNjP6ytuL6ns3+IIpWa+8gaIv0WAqNm4xG2RFjEE4q17MVzIpwDWePjcSCIvslIlmSmjpvM6nhC8VD5weJ7idojqs4NpZXLqWh4KSEqzfvFHMfQf3HYrnF7yKbj16ycaMxqQVlUX4r9+8jjNnj2PYsKF4esFzSE1JF5d8PvuU/7722i9QWFggbR0LFjyF5KRu8HBccGsjvl76BTZuXivvp9/8+jdIT+uNiNAYY3bK7xERihZHE5at+BqrN6xGo6MFWRmZeOrRBejTq48kzdwWDy7lX8Dv3/0NaqsrMHHsWMybO19aQ5paXNj5/W6sXP81mpqqkTNuqoybi4pOgMPFCTX0VWgGPC34euXnWLNxlVQFb582Cw/f/zhio+JN1dVdj48X/RV7v9+NuLhEvLTwLaT3zJKE2PLVX+H02eOICA/DQw88hnGjZ4hZaZurDvv27cKqNcvExHnkqNEYO3ay/Lwkk9EuiVeqvpjA7NK5G3pnZqJDh0iUl5XBFhyBu++ci86duovqUSZFOZrhsXCEWROuXLuEDz/+J4pLbpkRrhYLmhsbEWoNFs+bILsNkTGxeOTRx2QTfPXCZWzdug2n886gvL4STW2NiAq3IzosBiMHj8bwoUMQHROGjVs34VZJKVJTeiC7Z7asv9X11dh+YAe279sh7zWrw4MYezRuGzsZd8y4E727d0Nh0Q1s3rUNuw/vR1VDHYJp7umyokdKdwwYNAjHz57ClRvXUdNQB5vHig5RUXjgwfthDw/F4aOHpcJMzwO+6zJ69BLV1+jRo6S9YtmKxWI2WFh0E54QG0KswYi0RyC9Wzpmz5ojG1u2hPHdx/d7u3giBeHcmdPYu383Tp8/gfL6ClTU1nAgCiJsdowcPhKzZ9+LsKAQ7Nq9G3tPHENlfQ08rQ5079wFj85/GFkZvXD56hXsPrRP1ChOGl67Pejbpx/uvGMWBgwYLBMIDh05gi27t+PS5TzY2Y4SGoHho8dj7JiRuFl4FRu2bkVlTT1CLEF49KFHMbD/CHTpmgqLzY1Q9mS7bGi3hsJCxaaTo52b4bY2oqWpGtu+2Yjlq1ej1cUpXGEy2tYd3I7SkhJMn5iDO2bcg/Z2G8oqy3A89zBOnT4ulX16X8ycfgcm3DZB4qfS4iLcLMzH5fyLyL96FVOmzsDwEeMkVqcZsdPZjPyr51F06wYyMnp5fY4ipP2QLvYhIVTjlovHWGxsjBhfRoTHS6uvw9Esm3e2LnA0KGN2+g1Y2O7AceJulyQF2j2t0qpI1/8ga7goitkyZQu1SPJPDJ4t9PQx7vUsTvLzLFhyigKT2C4Wp7yKVnHjF1NoU0Di9/SpayVp6zX65mZcinpiDkhpO73MjOyf71PTNs1Wt3C0NrdI4bGkuEh8UiJj46QlhcfkB2Ut5trpHRvoU20xucB3CxN0TNzYvYkEeU14z8/8jPGzEkUDW5S9hUB+d74jfIpfn5rYtAEY1Zdp8TUtREbebwp9PiUA1xFJCHsVFKJkk9YBE+/zsyyMiRG4jMr1JpoJQErXprVY4nOqkb2qZEmEeAuG5vuaPYvsSYKN4sG38fcV83zvrJ8mBXwqg9iUhIAslHs3S375V0ACKDh7zsNsKm9GmUdP+Th7rN104a5HcxPdpel2Xoe6umoxXauuqRYZZWFZJXYcOILiijLYrR6kpXTA0OyeGNRvoGQPY2PZt29BEzfwHF9mD0VEVCxi4hJgD48Ep3mE2MMky8SRbA31jaaywvuVf8jtG02cxOmfo9D4Z6zMtEjvGx94bi75AmBPK0cSWuCUnidm9jt1SpWKEgOo5rZGRETbRdIWGZEEO8fveFjJ9MiMYkaFFaW3UFBwQczUoqITYbWFwUKDMpnPbtzTZRSJSISMHFRmioq8k5sR+hUEiaRUDEZcxmjQ10djsp7mAZQqqrcKLg81/0eJBjOukt1zS5aQAaqp6vzblMqXgZPFTKr8ZmPPhdIsGL6Z1yYbKVUm6Z3iNTaeBcYl3mRMZeGVcYNGXeBboGQsIRUNTWwvCZakABUDfD3cuH5N5oBnZ2cjpkOctHmwv5dyTyZvmJTxZWoZUDncnBNvFkBuisUVWCSxXJS4aFmlasSL7zPXYiaTgTLZ2MPssHgsojxhpZWu8GaRNy6tJoNJ469mGTXGh01GB1IBwWCcI8g8nLIQbXq2XR4xw2HSqrm5Vb57BA0bqc5olx2CZISbHS24kH9Jxt7kX7mEjnFxeHjePCQlJMrGQ5JKFosY8xw7dkx6yEePGo3g0GDsP/I9Vq1bLaPy+D0G9h+IadNmIjmpMw7sO4j169ahsalJstRZvXvjzjvuQq/evfCrd36Pc3lnJDvGKs7PnnhCqv7kefjQYXz5xZcoLSnFiOFDMff+OSLFpGT54uVL2PTNBunRpdpm2NCReGnha0hM6IKz585hxcplOHn6qJh2uT1ODBk8FM898wJ6dM9EqI2jPY3BnbvdgUuXT4njb/6VC5iWk4N775krx/5m8ybxF2EfJpMsHE0WarfhkYcfltnF5RXlMjLqwvkL0mbETQpfjL/61a/RvXs6li5bgR37dqHe2SD3iM0aIjOwX3vlVZkHv2TZEqlCMRPudriQ1DEBLz2/EAP6DBDVQUlZOdZsWIPcUycwYuRwTJs+XYLEjZs34dLlS5IsqqmuxcD+g/D8U8/JvchRfpevnMc9987CbbdNQmVFJU7m5orJV9GtAvTo0R1TJk9DeloWQoIiYQvmFAJm2Xmnu2Tj8sPRH7B05TKUVZXJfRFpD8ev32Ivbh+42hy4dPEivlr2NQ6fOAJ7dBi6pXbDm8+/hg7RsQiLCkObuxUnTp7A6tWrUFxUgvvvvR+z7pgllT1WMmhedKusGMtXLZOeTho1cnMxcsR4hIVEiB8LnarXbViJXbu2oGPHWLzx2ltIS+uLMHs8XA6gvv4WFn/9D2z4ZjN6Z/bHcy++gt69+0iww2Tv/j078MnHH8qkmSce/zlGj5mIDrGJEuy0Od04dfYQPvj4v1FdU4z77p2D2bPmIza6M2prG/Dhh+9jx85NiI4Kkz+bM/shhIbFSCvHmg0rxVugoaYRI/sOwYvPLEQq20FswVi6dgW+WPwRkjvG4a2X3sTIoWPg9gRLS1fe+bMywuz0mVMYOKAv3vzl64iKisKt4kL85S/v4XxengSWI4YMx4NzH0KvnpmwhVBlECHtQNQIMKnI+7WtrRHr16/Cos8Wifyzc1IyXnvldYweMV5krFwjWtoa8PlXn2Lt+rWyBk7LmYYXnn9RDDyD+RkJxM2IPlHpU/ZPM7iLFzBo2ECZxRwSysRzkzzPfF+yCsmbTFoCQqhIs8FC/5XWNmNM692EMygShUmITSaW+NYsY/xkDJsYVIlSzuVBZETUj+0BpueUG0jjBWDmY5ugjD/ne7/4vECYHPCNPTRTR+ijYoJIcc9mAlcMVhlkmwkHrI654ZaqPNe0YE87btw4h7yLp3D68iVs3rpF3gFdO/fAnLvmYfz4KYiUUZwtOJuXiz//9V2UlN4UD4e5983FbSMniD8KW8kKblzDx4s+QElZEQYNHCAbvdiYJITao8Sz46sln2PfgT3SMvXM08+IEz5cfG+gMm3IAAAgAElEQVQGITG5E+jezTXrt3/4NQ4dP4w2j1sC9yljJuDumXeje9cesIbYcPbCGXGQ5wizwX37Ydbts5Cd2Q+WYDvWb9qIHd9vQW1tBbLSsvDyi/+BpMRUeCxmFHKwxY3W1lr846M/48jJI5IA6pWWhTl33I+B/YZIC1xTUyU+/4IKln3igP7GG78VlSPdyr9e/iUKCq+IwqlH1554Yv6zSOncRcYnUwlx7PghmbSQkJCE5ORU9O7VB6NGjhIZ9ZeLP0d1VYUk1DkCjeMOqVShydn8eT9Dn8zBYozMGIgKQCYzI6Pov9OEXbu/xdfLFktrQnRMjKgeGWu5Wh1izJrWqzdm3nkn+vcfgFCaQx/NRe6JXGl1unDtEipqShEVEYaMbj0xZTxnsfeDPTwY+w7uw5Fjx5HeozemTZ6OhA7xYqJ6pSgf67asl9GAnEgwMGsA7qGZYPc0RNvtoiq9UVaErXt24PCJo6gtr0KP5G7ImZiDsePG4dSFczI69dTZM7AwYWwNwujRI2XMK72Htm37Fnv2fI8IeyTunT0XM2fcjsTEBJmuczbvNE6fOyEKvss3riPYEoyuKV3xxKNPYMTQkdKeJ5Jw3ussGLGK7HLiyOGD8s6Kjo/BletXsXnbN/Jc06Bv6tRpGDduAiJDI1BaVobdhw5i687tsFuCMPuuuzH2ttvQITpGnp2C0kLkF1zB2RO5YpB425jbkJyUIms402pNbc3YuW83cnOPwepoQ2avLNw2fgoSEzpg34HdWLZ6NYqKSxAaHIz/WPgqhg4aJ74QTk+LqGCpFLCGhKG51cS1wUF8yhtQVXULO7ZtxrJVq6RNML1rDzz79DNwBrWjsLAIE0aNQ1x0IixW4y1Fl/7yihJU1VRKbNIrPRMxkbHiG2aMuhtlhHFxSQnSM3ohLDzGGG97uO5xs80NYav4PLW7gxFqC5fnmO98qhAZl4hxuCiiuAYxgcnliRtOrl9UGxuvKCbcmBAQiyLxWGlGMP3B2zntiPJ4jspmmzEr6g5JCjAepUqA00e48W5ra5LxwWzhDbYynrfKGmv66lmoMxt9iQcZ74p62BQYuek3VXYW18x4QK6bNCA3hTfGvPRGoFqAMbBRCtRzDG5TvRS+OnfujJj4BHiCaBxIM+Q2rx+Bqdr/uyJuinU8L8aenBQlpttUCzDW97YCiHJBvL/MJpvvIl8bgG8nKtOcWlv/r1ZfJiQkKeBNLvPPuQeh4ph7BN++wXiVU01gpkox5uY7wLfJF3UxvdhY4LNxzCDHPntVuXynetubTbHYtEhIi4FJCXiTBkal4lMvcwym8RswKmM5A0mEm0QNz8dXl/SpHmI6xwfkntgv2YCf0PTn8f5Xxyo4d9HT1tokG38JFiR5zSfYicbGOsm28iai7La6plwkz3TV5dzZa0XF2LJnH4rLy2CzuNEzNR5jBvVB/779kJKSjqioeJHolxUVy00VGR0j0wTCY6JFHcDxTZTo8qEJpZ+AwykBtshgvK7LNmbRxMSJ4wvZ++1AEFrQ1tIkN7b02ATxhnTDFmRBW2Mjbly/KotLl9QesIVEobmtRQLH6LgINHB8YmwXuFxBckxWOygZsrpcqC65hevXLqJzSgrikrrDEmJHSLhdHgpCkP5QrzmJBE6cr+5wmA07nZzt4ebcZXQHXdYpVPM6f0hW0RhQ+Vw8xdBPJPYmMJMxgsx+Bpvsn5h//Kg2EHdAI9OigUpLsyxi5lk1LQz8RTd/X2LAd978fSYKuAHmBeYCwCSCOJ9KcoMmfGaxJEfTY2UeZI9LGh8l+HW0NUvShRnhm9evSuWDZl8xcXEIj44RKRY32+1OTnMINplcJkHgEodmF5MCnHRhC0Gbg7IoOWORCvKgVsky08gv2nB0UxFATwj2u5q/s63ZIZVOvnzke0jShT29oXK+NBnzePiPuW+ZMGKixW1xIzScc+1DRWLOChaldQze2XPO+5P3ERdQyq35+pDFK8iCy/mXsGrNCpw+cwIpScl45inKo9PEtdtGpUqwFU0tDbh44TzCQ+3o2StTxjSVVpZh9fpVOJF7FNGRYRgzagwmTJwu5lY0U2PV9nJBvqgw+vbOxKw75yAxsQve++c7OHU+TxQewwYMwtM/fw6JyV3kRfrDD3vx9bIlKLlVjBEDB+KVX/wHImMSePVQUlaMZWuWYMd3W9He5kC/rP54+5e/Q2pqBqqra8Wld9nKr3Dt5mXYQqwYP3I0nvn5s+iU0gseT7AoMGhIw8Dh2PF9WLFyMYoKb+GuO++ROdbclK5cuQQV5RXo1iMNp86eQlHxdVg9Lrz4/EsYNzYHTpcH1wtv4ujxI9ixfSvqasoQEWbH66/+GkOHjcHJM2fw2ZJ/IS8/T5zaWcWdMGYsHn5wHqrKa3Dw0AH5Duy9533Uu0c6Xn5hITJ795PA49CRQ/h88adocTZg4riJmDXzXtjDo3Es9wS+XPKl9CPS0K9jTCzmzZkj99q27dtR11CFvv374sG5j4nRI++DktJCMTCiOzpd6UePGof07pmimuDoI4635AhA3nv1jbVYsnwx9h/Zh+aWZvTs3gNvvf6W9CzD5UFjfT02f/sN1m1eK+O1hg8ZjleeeRMRYRGAtC0148CBvVizbi0aGhrxxPwnMH3qTIRHRcs9z8CkqrYSS1ctwdGjB6Q3ee59j6J3Rh+pLFlDQmSdXfTZRzhw4Dv0z+yJF559Hr2yhsLpouIpCLeKL+Orxe+Lz8L4CVPw2OPPID6+k9zb9IjZt3cHPvvkYxnh+tCDD2PyxBzhwGcnLDwKR08dxgeL3kN56U08Pu9hzLp7PkLscaiursJf//Fn7NqzHZFhNjw0537Mm/cz6cdmom/Pnm/xz0/+JnPCRw0ag2eeehGdu3aDq90lm/ClK79EWlp3vPbiG8jq3V/mbzM4Yy/5R599LNMmsnum4Q+/+71cSyZ5/v7+ezh56qSYek6fOAWPz38MHRO6wOFmH2goQsOizDhTjuBr5yjBGmzevBZ/X/QRmlubkZGaijdf/U9kZw6R9wvfB00N1fhq6RdYsnaFrKE543Pw0sJfiPmlh8Zs7nYxS2U/uaw7HjdaGupw/dpV9Bs0CB6LTRQKDZxgEsqKP9VG7VJFk/WSyVUm1MGAlz2lDLTMRp5ru7R7yXxoh6xbfMeZgI2mcOZVwc0Hj8173SfxN1UjE/T+WGFqbZH3Af1QGPgaqwGvsaAko6kIoFohRFqtpOLE0b8cpeVNyPIcTYsBk/DmXUK1lowDDrKitOgC9h3Yjn3HT+DIiVzxVPF4rOiT2Q9z7pqNwQMGAtZ2rN24FktXr0Rjc51MOOmT0RN3T7sDg/oNQU1tAwpuFWL52hWorq1EQlw87si5A8MGj5AN9fVbN/HV8q9x4cp5NNTXoG9mNiaMmYDe6fT5SEdsXIL05bY5G8Uk9Ifjh1DZ2ChtbAkx0chO740HZj+AXpl9sO6bTdiy6xs0NtWiQ0QE0lK6YerEHGRm98XGbVuw9+BeSfBRyjF5/GQZh5bWo7dshuwhQTh86HssW7VYzPBqW52wB4XgtkFDcO89D6BnZh+0tTbis08/wsGDe5Gd3R+vvPyWvC+P5h7A8jUrcLOkGK3chHgs6J2agTtn3IlOXVKwdsNqXLpyTtq2+CyGhUbhhedeRs/0XjIVYPnyr8Sk1OF2yb3KCTMdO8Rj3NgJuH3mvfIM8z4y7QamvZL1AyYFTp05io8/M0oBjiBL69YNoUFBaG5oRkJCCu6aNRfd09IQEWnH9atXkX/pirjRc+rT8ZNHcePWNfTqlYHBg4YgKaGLVKyDbFZJzFZWViIuNknWaBZj+D5ubm3BmfOnxbcpwh6GIQOHIi2jt9kESduYcVsvLL0p0xMa6xoxbvQEZKRlo0NcHMqqi7Ft5xas3bAGNbW1MpWkb3ZfvPXmr9A1pQcKC29g797dot6ZOmUmOnVOkSQsizA8fnVNKc5fOIcN61ahsakV48ZNwswZd8l0HlHuyAx2E3NxYg0TdnX0MrKHIpgjDEuLZW491+vBAwYhtXuaucc4ntoDuQ5nz5yRdzKVbSwicKPDTTBd/Tl+sqqcRnnhiIni+GMjWZfYw9OORlbJ62vhaGlBXGwcOnIzaXFi1+6t+HzxFzJyNjoqAr95+x30zRwtpndutBhvKEsIgkLC4eJGm0lxZwva0YqSkmvYsHEVtu7aiYamVgzp0w+/eP5lRMYlynrEVjbxvQgy7bbtFhZCjNFkS2uL/LlQMYOtxJC0uYXG0hxlzDZhi0wCiaDKQtYExpFOWZ+4obeCG3fj7cS/k+1ajIuYJDAVZe8GkwUV/pxUlE0lWto4rMFi5MrENtdNkbMzfuPayRKTh1O47HJMxh8y9o5Wp+3eqSxeJZZPhi6j/lxUOfF5YNuWSaiK/J2KAUmsMhnAohf9t4yRtemnZ4U+WEawUvFstTJeNufLxATjemdbi7RKOdqaxL8pObkzEjt3hZuJmyBTjBI/M67/P3HWly0z1QbevYtROYgu1WvqbYxkfRJ8s0n/d2vyTzfTEpszTg0JMa3BLBz6Wsdk7xEkhVPuXZgQkX2S1x+MrYuSPDC7Fe/m3FyjH3v7XUblIGol78tHfAkkoSwzA0wKwKtgoMrM1xZsfs4oOqSeKu1zfA8zLmfczAInEy0+/zIWa80e58dWAqsFkYkxmhT4X+3S/fyh4is3PJwNSlmQ9HC7+G8H3K4WkVDS5Z2LAiVDZeU35YGnAzPHvDBbu+37/bhVVoqQIBf69+6K8cMGIDszGwmJqSINsodEoLG2AXXVdYiOiUdcUkeER4fDHh4OSxBH5Rk5ECtHbExvd/LYZkPMKjBNvbh0yJAweyTc7jYEtzeijeYzLg/anBwzaDaXHOXVXFOH0pJCWIPakZKaBktwhDhOs1fJEsyRG2EIC4lDcHCkbEfDIiNkkQp2ulFfXoKLZ08iqVMyOqb2RFAYK1Kh8miRDTfhTAwwqKOiwfdQSQVenKNN9Z2ut/w+lEQZ+Ywx+Pt3L6jZcIrTdCul60YlIJ4ElPKLsaJZ0LhYSV+SyH1Mbw4/J3PgGcTx+4u0iFJ/JhNMYMlg33d+ZjGgSYpRBRhliJkx6nC4EBIebhxYbbz2pmefL2su6JQO22h8I4s8g0tKy6txNf+iSGf50o6I7YCwqGg4aPjYTpc6jwTA7Pl183u008SpWZIKodI6EQq3h4medvGxYLWYwbXNxjFYdYiOSjAjuzxt4jXBL8rqP6vAbU2md8vl4guTwTaVEOy79bq1trNCwKxomyxWwRYz2cLpcUnFiQs5fQlYjeHIGkcbvxM9GpjNbYc1mOdlcsoc4WKzBeHyxfNYuXYZTp0+ga4pnP2+AF179ERbixtxETFwtTvR4mpBfU21BEoREdG8IHB62qWXfcd33yA6IgQTx47D0BGT4PbY0e5olXnBew7uRVRkOMaNGIn775kPqyUK//zsdzh08pSMapx620Q8Mv9JREQlwNXejD17v5XNb2lxMcYMGoJfvvlr2MLj0e5hYqIeK9Yvw7LVi+FqasSQfoPw9lt/QGJSqmTdmdz44qtFOJx7ALSOyLntNjwx/0kkd8kS/wxmxplhZyVhx67NWL1qGe9mzH/wUYwcMQb5+eeRdz4X3bqlITIyFuu/oelQHoI8Ljz95LOYPHE2Wh1AQ1szjh4/jPXrlsPVVo3w0BA8NHcBRoyaAIfHgw3b1mP1hhVodjjRIaYjHpgzBzMm54hagXLYd//8OxSXFANOC0YMGoIXnnkOScldUVPXgJ27vsWy1V/CGurC1HE5uHvq/fL9bpaW4v2P/yGtHlX1tUiOi8FdUybLNeUIs9q6SsR1iMP0nNmYMd1U6CnHX712CU6dOsLLhdQu3SUQHdBvmIxxDKVE3RIs0w6crlbpuf92z1ZUVlUgO70nXn/tDSQkdQbcFknCcNOxav0KMesbO3oCfvbQc4iO6YD2IBcaGiqxY/sWrN6wToKhpx59GpMmTIFLlE6cxmFDcVkh/rno7zh/8QyGDh6CR+YvQGJcMoIYjIWE4EJBAT751ye4cO4UstO64s1XX0enrpmyOeeadPFSLhZ98h6uXb2Ce+fMxT33PISQYH6PcLR7HNi+cxM+WfSxJFs4e3nGtNvFnDXUbofNHoFvd2/HJ198gPa2Jjz16BPIybkPttAYFJXcxN8/+Cv2HNgtbQDzZs/BvHk/h80eI7Pr9x/YKeOkOI1jwqjJeOHFVxGf1Bl1NeVY9NHfsGn7JgweOhRvvPwrJCd2kV5jykj37tuJDz79GCVlpeiXkY7f//p3iIxJRnlVmZFpH9wn6+y0cePx6AMPI7lzTyCYiT2bJAVaHRJ1IjjIDUdTBRZ//Rn+tXI5GluakNW9O95+4/fIyhxhqkpoQ2tTLZavXIpPVrKFwiJGkK/9x5uIT0iCpa0VHkebeM60BwUhPCIatiCgpb4aRTevI6vfYG9SgK1QHJVn3gUSaHuoCjNmsR5rO1qdjeKtwfXYtH79OyngW5P5LmCFh+0RvjYBowigQsmMnOR656sG8b1i1nQTIJhxs/SnCZUA2VRfqBBjWwNHEjJwbRazObYJ8F3C9YRJev5iwliqeRIvB8PC/l1667jaZFPC9b7k+hls37EOh86cwfVbNFCzoKGxSd7JdGAfNXgwUrt2wfY93+HE+YvSWmPxOBBhtWBoVh9kpWUjo1cW3PZg/H3R+6isqUK4LQwxIdHol9VXWqWKqyuwY993qKiplHdZjD0M/TP7IWfiTIwdNxX2sGhQF1FXX4F3330bJ86dRFl9E2gvQnPjccNGYf59D6O5uR3L167BmWt5sAS50d7SjNjQSMyYPB1jxo3Dzr27sXvfXnm/0lU8tVMK5t3/IHIm3y5VSU4z2rhhNbZs34x6Zysa3FZYXA6MyO6Nhx58DN3T+6K+tgYffvC+zFt//PEnMWr4WDidjSgtLxBp+P6jx3GrvAzhoTaMyOojrv1hMfEyeeSbretQVFiAmOgoTBo3FaNHjJNZ7Y31dTh+8jAOHTuE/IKrqKipliT93bffjQnjJqNLl56iUGEC3PhTWMXvxMmRpKEW3CopwB/++DYu51+Wsbn3zZqF/ll90NzskBbJ1G7Zkjzj5ISS4ptIiOuIGGmdtEmilOqZDvFxojZzuuhbQUkwzcu8MVhwhNfl3YW62lraA8NqbUddfZWoCDlCmpJ2Jm64cWZima1XJSU3UFlVLJviuA5JSEjoLsWOppZKXLtxEWvWr8Kefd/LGOOpk6fh1YWvIzEuRfxAHC5uWMMRFhaLIF5obkKktY2bilZRSjRUFqKmrhkxsYlI7NRFYgrGaa2tzWazIqOY7fJeZ62LyTFWv5nY8bA9rq5epmDZozrAw/Y+p1H9UDFSX10jUwtC7RFi/MeCGQsNfMZkAy0qBDPliRslqpXMhsnEDGJqJ+OLrQijcZ2jAbv2bJWxlUXF9NJpxzMLXsKd0x5BiC0Mbk+LGMHxOgVxUhBl9WzdbeO0JydKy29gzYal2P3DAbS0OJGV2g0Ln3oRCSm9YI+gSbdbClJsm2NBQ7btrMRbgZbWJq8htUXiHt5DNo6ga2mBPSxEFMAs+lCtGxoeJc+amJn6zE1FEWViUyYJRJLOYk0YY1yG7DT4c6Dd4xYlkRQWTf3KJAcYswYFi1qQm1dybW5p9fbCM0yyyOacSUwWwPgeY2zG+5zxPTf+jKVF3SobXzPxi1Nf+Gf0/pCNuteTRXyh3PRC4/6ABSxjKEhfMZ6YaTcFQkMjZSIH72XGktLSKyqdCCmKcgxkZUUxLl+6goyMbGRk9kE7kwYcSe2dJCMTyH6SFDDtQKYNl7+4fhsPq3//ns9MW1RhUpwzJoi+n/ElBkSN3GaKi0w2iekf7zPegfQS4P/n9LZW084YROWvbNY9P3oRMJZn8sWnfP0x6UBujO9lAoLDGLlb+P5ist6oJ8yG37xs6P/FNYn7FL4DjKKN58zkN5UAVI2wIMqEAv0fvKaK8nmTrOYeT/wR5HoZ48To5FhNCvh5v6+HUwJKQAkoASWgBJSAElACSkAJKAEloAQChMD/91mRALkOehpKQAkoASWgBJSAElACSkAJKAEloAT8TkCTAn5HrgdUAkpACSgBJaAElIASUAJKQAkoASUQGAQ0KRAY10HPQgkoASWgBJSAElACSkAJKAEloASUgN8JaFLA78j1gEpACSgBJaAElIASUAJKQAkoASWgBAKDgCYFAuM66FkoASWgBJSAElACSkAJKAEloASUgBLwOwFNCvgduR5QCSgBJaAElIASUAJKQAkoASWgBJRAYBDQpEBgXAc9CyWgBJSAElACSkAJKAEloASUgBJQAn4noEkBvyPXAyoBJaAElIASUAJKQAkoASWgBJSAEggMApoUCIzroGehBJSAElACSkAJKAEloASUgBJQAkrA7wQ0KeB35HpAJaAElIASUAJKQAkoASWgBJSAElACgUFAkwKBcR30LJSAElACSkAJKAEloASUgBJQAkpACfidgCYF/I5cD6gElIASUAJKQAkoASWgBJSAElACSiAwCGhSIDCug56FElACSkAJKAEloASUgBJQAkpACSgBvxPQpIDfkesBlYASUAJKQAkoASWgBJSAElACSkAJBAYBTQoExnXQs1ACSkAJKAEloASUgBJQAkpACSgBJeB3ApoU8DtyPaASUAJKQAkoASWgBJSAElACSkAJKIHAIKBJgcC4DnoWSkAJKAEloASUgBJQAkpACSgBJaAE/E5AkwJ+R64HVAJKQAkoASWgBJSAElACSkAJKAElEBgENCkQGNdBz0IJKAEloASUgBJQAkpACSgBJaAElIDfCWhSwO/I9YBKQAkoASWgBJSAElACSkAJKAEloAQCg4AmBQLjOuhZKAEloASUgBJQAkpACSgBJaAElIAS8DsBTQr4HbkeUAkoASWgBJSAElACSkAJKAEloASUQGAQ0KRAYFwHPQsloASUgBJQAkpACSgBJaAElIASUAJ+J6BJAb8j1wMqASWgBJSAElACSkAJKAEloASUgBIIDAKaFAiM66BnoQSUgBJQAkpACSgBJaAElIASUAJKwO8ENCngd+R6QCWgBJSAElACSkAJKAEloASUgBJQAoFBQJMCgXEd9CyUgBJQAkpACSgBJaAElIASUAJKQAn4nYAmBfyOXA+oBJSAElACSkAJKAEloASUgBJQAkogMAhoUiAwroOehRJQAkpACSgBJaAElIASUAJKQAkoAb8T0KSA35HrAZWAElACSkAJKAEloASUgBJQAkpACQQGAU0KBMZ10LNQAkpACSgBJaAElIASUAJKQAkoASXgdwKaFPA7cj2gElACSkAJKAEloASUgBJQAkpACSiBwCCgSYHAuA56FkpACSgBJaAElIASUAJKQAkoASWgBPxOQJMCfkeuB1QCSkAJKAEloASUgBJQAkpACSgBJRAYBDQpEBjXQc9CCSgBJaAElIASUAJKQAkoASWgBJSA3wloUsDvyPWASkAJKAEloASUgBJQAkpACSgBJaAEAoOAJgUC4zroWSgBJaAElIASUAJKQAkoASWgBJSAEvA7AU0K+B25HlAJKAEloASUgBJQAkpACSgBJaAElEBgENCkQGBcBz0LJaAElIASUAJKQAkoASWgBJSAElACfiegSQG/I9cDKgEloASUgBJQAkpACSgBJaAElIASCAwCmhQIjOugZ6EElIASUAJKQAkoASWgBJSAElACSsDvBDQp4HfkekAloASUgBJQAkpACSgBJaAElIASUAKBQUCTAoFxHfQslIASUAJKQAkoASWgBJSAElACSkAJ+J2AJgX8jlwPqASUgBJQAkpACSgBJaAElIASUAJKIDAIaFIgMK6DnoUSUAJKQAkoASWgBJSAElACSkAJKAG/E9CkgN+R6wGVgBJQAkpACSgBJaAElIASUAJKQAkEBgFNCgTGddCzUAJKQAkoASWgBJSAElACSkAJKAEl4HcCmhTwO3I9oBJQAkpACSgBJaAElIASUAJKQAkogcAgoEmBwLgOehZKQAkoASWgBJSAElACSkAJKAEloAT8TkCTAn5HrgdUAkpACSgBJaAElIASUAJKQAkoASUQGAQ0KRAY10HPQgkoASWgBJSAElACSkAJKAEloASUgN8JaFLA78j1gEpACSgBJaAElIASUAJKQAkoASWgBAKDgCYFAuM66FkoASWgBJSAElACSkAJKAEloASUgBLwOwFNCvgduR5QCSgBJaAElIASUAJKQAkoASWgBJRAYBDQpEBgXAc9CyWgBJSAElACSkAJKAEloASUgBJQAn4noEkBvyPXAyoBJaAElIASUAJKQAkoASWgBJSAEggMApoUCIzroGehBJSAElACSkAJKAEloASUgBJQAkrA7wQ0KeB35HpAJaAElIASUAJKQAkoASWgBJSAElACgUFAkwKBcR30LJSAElACSkAJKAEloASUgBJQAkpACfidgCYF/I5cD6gElIASUAJKQAkoASWgBJSAElACSiAwCGhSIDCug56FElACSkAJKAEloASUgBJQAkpACSgBvxPQpIDfkesBlYASUAJKQAkoASWgBJSAElACSkAJBAYBTQoExnXQs1ACSkAJKAEloASUgBJQAkpACSgBJeB3ApoU8DtyPaASUAJKQAkoASWgBJSAElACSkAJKIHAIKBJgcC4DnoWSkAJKAEloASUgBJQAkpACSgBJaAE/E5AkwJ+R64HVAJKQAkoASWgBJSAElACSkAJKAElEBgENCkQGNdBz0IJKAEloASUgBJQAkpACSgBJaAElIDfCWhSwO/I9YBKQAkoASWgBJSAElACSkAJKAEloAQCg4AmBQLjOuhZKAEloASUgBJQAkpACSgBJaAElIAS8DsBTQr4HbkeUAkoASWgBJSAElACSkAJKAEloOVOB1cAAAALSURBVASUQGAQ+D89+0PepkixW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8" name="מלבן 7"/>
          <p:cNvSpPr/>
          <p:nvPr/>
        </p:nvSpPr>
        <p:spPr>
          <a:xfrm>
            <a:off x="7248525" y="1292989"/>
            <a:ext cx="4572000" cy="3101683"/>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וּמִסְפַּר צִבְאוֹת הַפָּרָשִׁים עֶשְׂרִים אֶלֶף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רִבּוֹא</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וַאֲנִי שָׁמַעְתִּי מִסְפָּרָם׃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וְכֵן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רָאִיתִי בַמַּרְאָה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אֶת־הַסּוּסִים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וְרֹכְבֵיהֶם אֲשֶׁר שִׁרְיֹנוֹתֵיהֶם כְּעֵין אֵשׁ וּתְכֵלֶת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וְגָפְרִית</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וְרָאשֵׁי הַסּוּסִים כְּרָאשֵׁי אֲרָיוֹת וּמִפִּיהֶם יוֹצֵא אֵשׁ וְקִיטוֹר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וְגָפְרִית</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וַתּוּמַת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שְׁלִישִׁית בְּנֵי אָדָם בְּשָׁלשׁ מַגֵּפוֹת הָאֵלֶּה בָּאֵשׁ וּבַקִּיטוֹר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וּבַגָּפְרִית</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הַיֹּצְאוֹת</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מִפִּיהֶם׃ </a:t>
            </a:r>
            <a:r>
              <a:rPr lang="he-IL" sz="12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כִּי־כֹח</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הַסּוּסִים בְּפִיהֶם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וּבְזַנְבוֹתָם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כִּי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זַנְבוֹתָם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כַּנְּחָשִׁים וְרָאשִׁים לָהֶם וּבָהֶם יַשְׁחִיתוּ׃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וּשְׁאָר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בְּנֵי אָדָם אֲשֶׁר לֹא מֵתוּ בַּמַּגֵּפוֹת הָאֵלֶּה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בְּכָל־זֹאת</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לֹא־שָׁבו</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מִמַּעֲשֵׂי יְדֵיהֶם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מֵהִשְׁתַּחֲוֹת</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עוֹד לַשֵּׁדִים וְלַעֲצַבֵּי זָהָב וָכֶסֶף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וּנְחשֶׁת</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וְאֶבֶן וָעֵץ אֲשֶׁר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לֹא־יִרְאו</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וְלֹא־יִשְׁמְעו</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וְלֹא יְהַלֵּכוּ׃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וְלֹא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שָׁבוּ מִדַּרְכָּם וַיּוֹסִיפוּ לִרְצֹחַ וּלְכַשֵּׁף וְלִזְנוֹת וְלִגְנֹב׃ (הַהִתְגַּלּוּת ט,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16-21)</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571798" y="6013910"/>
            <a:ext cx="3174266"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031: The horsemen destroy the people</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08810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1500" t="2966" r="10461" b="6497"/>
          <a:stretch/>
        </p:blipFill>
        <p:spPr>
          <a:xfrm>
            <a:off x="692278" y="936130"/>
            <a:ext cx="6213347" cy="4959845"/>
          </a:xfrm>
          <a:prstGeom prst="rect">
            <a:avLst/>
          </a:prstGeom>
        </p:spPr>
      </p:pic>
      <p:sp>
        <p:nvSpPr>
          <p:cNvPr id="6" name="מלבן 5"/>
          <p:cNvSpPr/>
          <p:nvPr/>
        </p:nvSpPr>
        <p:spPr>
          <a:xfrm>
            <a:off x="7283694" y="1230773"/>
            <a:ext cx="3962399" cy="2585323"/>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וָאֵרֶא</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מַלְאָךְ אַחֵר אַבִּיר יוֹרֵד מִן הַשָּׁמַיִם וְהוּא עֹטֶה עָנָן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וְעַל־רֹאשׁו</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כְּמַרְאֵה הַקֶּשֶׁת אֲשֶׁר בֶּעָנָן וּפָנָיו כַּשֶּׁמֶשׁ וְרַגְלָיו כְּעַמּוּדֵי אֵשׁ׃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וּבְיָדוֹ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סֵפֶר קָטֹן פָּתוּחַ וַיָּשֶׂם אֶת־רֶגֶל יְמִינוֹ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עַל־הַיָּם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וְאֶת־שְׂמֹאלו</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עַל־הָאָרֶץ</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וַיִּקְרָא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בְּקוֹל גָּדוֹל כַּאֲשֶׁר יִשְׁאַג הָאַרְיֵה וּבְקָרְאוֹ דִּבְּרוּ שִׁבְעַת הָרְעָמִים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בְּקוֹלֹתֵיהֶם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וּכְדַבֵּר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שִׁבְעַת הָרְעָמִים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בְּקוֹלֹתֵיהֶם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חָפַצְתִּי לִכְתֹּב וָאֶשְׁמַע קוֹל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מִן־הַשָּׁמַיִם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לֵאמֹר</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חֲתוֹם אֵת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אֲשֶׁר־דִּבְּרו</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שִׁבְעַת הָרְעָמִים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וְאַל־תִּכְתֹּב</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זֹאת׃ ׃ (הַהִתְגַּלּוּת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י, 1-4)</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612099" y="5987534"/>
            <a:ext cx="3661580"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032: The seven thunders and the great angel</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69496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0107" t="3813" r="11273" b="6780"/>
          <a:stretch/>
        </p:blipFill>
        <p:spPr>
          <a:xfrm>
            <a:off x="685801" y="942975"/>
            <a:ext cx="6537084" cy="5114926"/>
          </a:xfrm>
          <a:prstGeom prst="rect">
            <a:avLst/>
          </a:prstGeom>
        </p:spPr>
      </p:pic>
      <p:sp>
        <p:nvSpPr>
          <p:cNvPr id="6" name="מלבן 5"/>
          <p:cNvSpPr/>
          <p:nvPr/>
        </p:nvSpPr>
        <p:spPr>
          <a:xfrm>
            <a:off x="7334249" y="1394163"/>
            <a:ext cx="4333875" cy="2270686"/>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וְהַקּוֹל אֲשֶׁר שָׁמַעְתִּי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מִן־הַשָּׁמַיִם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דִּבֶּר אֵלַי שֵׁנִית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לֵאמֹר</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לֵךְ וְקַח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אֶת־הַסֵּפֶר</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הַקָּטֹן הַפָּתוּחַ אֲשֶׁר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בְּיַד־הַמַּלְאָך</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הָעֹמֵד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עַל־הַיָּם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וְעַל־הָאָרֶץ</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וָאָבֹא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אֶל־הַמַּלְאָך</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וָאֹמַר אֵלָיו תְּנָה־לִּי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אֶת־הַסֵּפֶר</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וַיֹּאמֶר אֵלַי קַח וֶאֱכֹל אֹתוֹ וְהוּא יֵמַר בְּבִטְנְךָ וּבְפִיךָ יִהְיֶה מָתוֹק כִּדְבָשׁ׃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וָאֶקַּח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אֶת־הַסֵּפֶר</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מִיַּד־הַמַּלְאָך</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וָאֹכְלֵהוּ וַיְהִי בְּפִי כִּדְבַשׁ לְמָתוֹק וְאַחֲרֵי אָכְלִי אֹתוֹ וַתִּמָּלֵא בִטְנִי מְרוֹרִים׃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וַיֹּאמְרוּ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אֵלָי עוֹד תָּשׁוּב תִּנָּבֵא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עַל־עַמִּים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וְגוֹיִם וּלְשֹׁנוֹת וּמְלָכִים רַבִּים׃ (הַהִתְגַּלּוּת י,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8-11)</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554475" y="6128210"/>
            <a:ext cx="3445174"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033: The angel gives John the book to eat</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20923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9946" t="3107" r="12114" b="7910"/>
          <a:stretch/>
        </p:blipFill>
        <p:spPr>
          <a:xfrm>
            <a:off x="905803" y="817427"/>
            <a:ext cx="6212303" cy="4879988"/>
          </a:xfrm>
          <a:prstGeom prst="rect">
            <a:avLst/>
          </a:prstGeom>
        </p:spPr>
      </p:pic>
      <p:sp>
        <p:nvSpPr>
          <p:cNvPr id="6" name="מלבן 5"/>
          <p:cNvSpPr/>
          <p:nvPr/>
        </p:nvSpPr>
        <p:spPr>
          <a:xfrm>
            <a:off x="7629525" y="1352461"/>
            <a:ext cx="3952874" cy="1754326"/>
          </a:xfrm>
          <a:prstGeom prst="rect">
            <a:avLst/>
          </a:prstGeom>
        </p:spPr>
        <p:txBody>
          <a:bodyPr wrap="square">
            <a:spAutoFit/>
          </a:bodyPr>
          <a:lstStyle/>
          <a:p>
            <a:pPr>
              <a:lnSpc>
                <a:spcPct val="150000"/>
              </a:lnSpc>
            </a:pP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וַיִּנָּתֶן־לִי</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קָנֶה וְהוּא כְמַטֶּה וַיַּעֲמֹד הַמַּלְאָךְ וַיֹּאמֶר קוּם וּמֹד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אֶת־הֵיכַל</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יְהוָֹה וְאֵת הַמִּזְבֵּחַ וְאֵת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הַמִּשְׁתַּחֲוִים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בּוֹ׃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וְהֶחָצֵר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אֲשֶׁר מִחוּץ לַהֵיכָל אֹתָהּ נְטֹשׁ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וְאַל־תְּמֻדֶּנָּה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כִּי־לַגּוֹיִם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נִתָּנָה וְרָמְסוּ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אֶת־עִיר</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הַקֹּדֶשׁ אַרְבָּעִים וּשְׁנַיִם חֳדָשִׁים׃ (הַהִתְגַּלּוּת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יא, 1-2)</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890369" y="5767725"/>
            <a:ext cx="4554452"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034: The angel gives John the rod to measure the temple</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44794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מלבן 6"/>
          <p:cNvSpPr/>
          <p:nvPr/>
        </p:nvSpPr>
        <p:spPr>
          <a:xfrm>
            <a:off x="1468315" y="5921551"/>
            <a:ext cx="2523393" cy="246221"/>
          </a:xfrm>
          <a:prstGeom prst="rect">
            <a:avLst/>
          </a:prstGeom>
        </p:spPr>
        <p:txBody>
          <a:bodyPr wrap="square">
            <a:spAutoFit/>
          </a:bodyPr>
          <a:lstStyle/>
          <a:p>
            <a:r>
              <a:rPr lang="en-US" sz="1000" b="1" i="1" dirty="0">
                <a:latin typeface="Times New Roman" panose="02020603050405020304" pitchFamily="18" charset="0"/>
                <a:cs typeface="Times New Roman" panose="02020603050405020304" pitchFamily="18" charset="0"/>
              </a:rPr>
              <a:t> </a:t>
            </a:r>
          </a:p>
        </p:txBody>
      </p:sp>
      <p:pic>
        <p:nvPicPr>
          <p:cNvPr id="10" name="תמונה 9"/>
          <p:cNvPicPr>
            <a:picLocks noChangeAspect="1"/>
          </p:cNvPicPr>
          <p:nvPr/>
        </p:nvPicPr>
        <p:blipFill rotWithShape="1">
          <a:blip r:embed="rId2"/>
          <a:srcRect r="7150"/>
          <a:stretch/>
        </p:blipFill>
        <p:spPr>
          <a:xfrm>
            <a:off x="835662" y="501161"/>
            <a:ext cx="4000107" cy="5433647"/>
          </a:xfrm>
          <a:prstGeom prst="rect">
            <a:avLst/>
          </a:prstGeom>
        </p:spPr>
      </p:pic>
      <p:sp>
        <p:nvSpPr>
          <p:cNvPr id="11" name="מלבן 10"/>
          <p:cNvSpPr/>
          <p:nvPr/>
        </p:nvSpPr>
        <p:spPr>
          <a:xfrm>
            <a:off x="756139" y="5998504"/>
            <a:ext cx="5284176" cy="738664"/>
          </a:xfrm>
          <a:prstGeom prst="rect">
            <a:avLst/>
          </a:prstGeom>
        </p:spPr>
        <p:txBody>
          <a:bodyPr wrap="square">
            <a:spAutoFit/>
          </a:bodyPr>
          <a:lstStyle/>
          <a:p>
            <a:pPr algn="l"/>
            <a:r>
              <a:rPr lang="en-US" sz="1400" b="1" i="1" dirty="0">
                <a:solidFill>
                  <a:schemeClr val="bg1"/>
                </a:solidFill>
                <a:latin typeface="Times New Roman" panose="02020603050405020304" pitchFamily="18" charset="0"/>
                <a:cs typeface="Times New Roman" panose="02020603050405020304" pitchFamily="18" charset="0"/>
              </a:rPr>
              <a:t>Early </a:t>
            </a:r>
            <a:r>
              <a:rPr lang="en-US" sz="1400" b="1" i="1" dirty="0" smtClean="0">
                <a:solidFill>
                  <a:schemeClr val="bg1"/>
                </a:solidFill>
                <a:latin typeface="Times New Roman" panose="02020603050405020304" pitchFamily="18" charset="0"/>
                <a:cs typeface="Times New Roman" panose="02020603050405020304" pitchFamily="18" charset="0"/>
              </a:rPr>
              <a:t>14</a:t>
            </a:r>
            <a:r>
              <a:rPr lang="en-US" sz="1400" b="1" i="1" baseline="30000" dirty="0" smtClean="0">
                <a:solidFill>
                  <a:schemeClr val="bg1"/>
                </a:solidFill>
                <a:latin typeface="Times New Roman" panose="02020603050405020304" pitchFamily="18" charset="0"/>
                <a:cs typeface="Times New Roman" panose="02020603050405020304" pitchFamily="18" charset="0"/>
              </a:rPr>
              <a:t>th</a:t>
            </a:r>
            <a:r>
              <a:rPr lang="en-US" sz="1400" b="1" i="1" dirty="0" smtClean="0">
                <a:solidFill>
                  <a:schemeClr val="bg1"/>
                </a:solidFill>
                <a:latin typeface="Times New Roman" panose="02020603050405020304" pitchFamily="18" charset="0"/>
                <a:cs typeface="Times New Roman" panose="02020603050405020304" pitchFamily="18" charset="0"/>
              </a:rPr>
              <a:t> </a:t>
            </a:r>
            <a:r>
              <a:rPr lang="en-US" sz="1400" b="1" i="1" dirty="0">
                <a:solidFill>
                  <a:schemeClr val="bg1"/>
                </a:solidFill>
                <a:latin typeface="Times New Roman" panose="02020603050405020304" pitchFamily="18" charset="0"/>
                <a:cs typeface="Times New Roman" panose="02020603050405020304" pitchFamily="18" charset="0"/>
              </a:rPr>
              <a:t>century manuscript initial showing </a:t>
            </a:r>
            <a:endParaRPr lang="en-US" sz="1400" b="1" i="1" dirty="0" smtClean="0">
              <a:solidFill>
                <a:schemeClr val="bg1"/>
              </a:solidFill>
              <a:latin typeface="Times New Roman" panose="02020603050405020304" pitchFamily="18" charset="0"/>
              <a:cs typeface="Times New Roman" panose="02020603050405020304" pitchFamily="18" charset="0"/>
            </a:endParaRPr>
          </a:p>
          <a:p>
            <a:pPr algn="l"/>
            <a:r>
              <a:rPr lang="en-US" sz="1400" b="1" i="1" dirty="0" smtClean="0">
                <a:solidFill>
                  <a:schemeClr val="bg1"/>
                </a:solidFill>
                <a:latin typeface="Times New Roman" panose="02020603050405020304" pitchFamily="18" charset="0"/>
                <a:cs typeface="Times New Roman" panose="02020603050405020304" pitchFamily="18" charset="0"/>
              </a:rPr>
              <a:t>Edward </a:t>
            </a:r>
            <a:r>
              <a:rPr lang="en-US" sz="1400" b="1" i="1" dirty="0">
                <a:solidFill>
                  <a:schemeClr val="bg1"/>
                </a:solidFill>
                <a:latin typeface="Times New Roman" panose="02020603050405020304" pitchFamily="18" charset="0"/>
                <a:cs typeface="Times New Roman" panose="02020603050405020304" pitchFamily="18" charset="0"/>
              </a:rPr>
              <a:t>I of England and Eleanor of Castile wearing their </a:t>
            </a:r>
            <a:r>
              <a:rPr lang="en-US" sz="1400" b="1" i="1" dirty="0" smtClean="0">
                <a:solidFill>
                  <a:schemeClr val="bg1"/>
                </a:solidFill>
                <a:latin typeface="Times New Roman" panose="02020603050405020304" pitchFamily="18" charset="0"/>
                <a:cs typeface="Times New Roman" panose="02020603050405020304" pitchFamily="18" charset="0"/>
              </a:rPr>
              <a:t>crowns</a:t>
            </a:r>
          </a:p>
          <a:p>
            <a:pPr algn="l"/>
            <a:r>
              <a:rPr lang="en-US" sz="1400" b="1" i="1" dirty="0">
                <a:solidFill>
                  <a:schemeClr val="bg1"/>
                </a:solidFill>
                <a:latin typeface="Times New Roman" panose="02020603050405020304" pitchFamily="18" charset="0"/>
                <a:cs typeface="Times New Roman" panose="02020603050405020304" pitchFamily="18" charset="0"/>
              </a:rPr>
              <a:t>The Rochester </a:t>
            </a:r>
            <a:r>
              <a:rPr lang="en-US" sz="1400" b="1" i="1" dirty="0" smtClean="0">
                <a:solidFill>
                  <a:schemeClr val="bg1"/>
                </a:solidFill>
                <a:latin typeface="Times New Roman" panose="02020603050405020304" pitchFamily="18" charset="0"/>
                <a:cs typeface="Times New Roman" panose="02020603050405020304" pitchFamily="18" charset="0"/>
              </a:rPr>
              <a:t>Chronicle </a:t>
            </a:r>
            <a:r>
              <a:rPr lang="en-US" sz="1400" b="1" i="1" dirty="0">
                <a:solidFill>
                  <a:schemeClr val="bg1"/>
                </a:solidFill>
                <a:latin typeface="Times New Roman" panose="02020603050405020304" pitchFamily="18" charset="0"/>
                <a:cs typeface="Times New Roman" panose="02020603050405020304" pitchFamily="18" charset="0"/>
              </a:rPr>
              <a:t>- BL Cotton MS Nero D II</a:t>
            </a:r>
          </a:p>
        </p:txBody>
      </p:sp>
      <p:sp>
        <p:nvSpPr>
          <p:cNvPr id="12" name="מלבן 11"/>
          <p:cNvSpPr/>
          <p:nvPr/>
        </p:nvSpPr>
        <p:spPr>
          <a:xfrm>
            <a:off x="5583117" y="1171527"/>
            <a:ext cx="5758960" cy="2308324"/>
          </a:xfrm>
          <a:prstGeom prst="rect">
            <a:avLst/>
          </a:prstGeom>
        </p:spPr>
        <p:txBody>
          <a:bodyPr wrap="square">
            <a:spAutoFit/>
          </a:bodyPr>
          <a:lstStyle/>
          <a:p>
            <a:pPr>
              <a:lnSpc>
                <a:spcPct val="150000"/>
              </a:lnSpc>
            </a:pP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העבודה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על הספר בוצעה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בשלבים עוקבים, מ-1254, מועד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נישואיהם של אדוארד נסיך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ויילס</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ואלינור מקסטיליה ,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עד 1272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כאשר עלה אדוארד לכס המלכות.</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לאחר תקופתם לא מזוהה הבעלים של הספר עד למאה ה-19. </a:t>
            </a: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בשנת 1833 הספר הוצא למכירה על ידי וויליאם וילסון. הוא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נרכש באותה שנה על ידי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פרנסיס </a:t>
            </a:r>
            <a:r>
              <a:rPr lang="he-IL" sz="12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דוסה</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Francis </a:t>
            </a:r>
            <a:r>
              <a:rPr lang="en-US"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Douce</a:t>
            </a:r>
            <a:r>
              <a:rPr lang="en-US"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שהורישו במותו,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בשנת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,1834 יחד עם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האוסף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הגדול שלו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לספריית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בודליאן</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של אוניברסיטת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אוקספורד.                                                  שמו של הספר ניתן לו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איפוא</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על שם בעליו האחרונים  </a:t>
            </a:r>
            <a:r>
              <a:rPr lang="en-US"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1200" dirty="0" err="1">
                <a:solidFill>
                  <a:schemeClr val="bg1"/>
                </a:solidFill>
                <a:latin typeface="Tahoma" panose="020B0604030504040204" pitchFamily="34" charset="0"/>
                <a:ea typeface="Tahoma" panose="020B0604030504040204" pitchFamily="34" charset="0"/>
                <a:cs typeface="Tahoma" panose="020B0604030504040204" pitchFamily="34" charset="0"/>
              </a:rPr>
              <a:t>Douce</a:t>
            </a:r>
            <a:r>
              <a:rPr lang="en-US" sz="1200" dirty="0">
                <a:solidFill>
                  <a:schemeClr val="bg1"/>
                </a:solidFill>
                <a:latin typeface="Tahoma" panose="020B0604030504040204" pitchFamily="34" charset="0"/>
                <a:ea typeface="Tahoma" panose="020B0604030504040204" pitchFamily="34" charset="0"/>
                <a:cs typeface="Tahoma" panose="020B0604030504040204" pitchFamily="34" charset="0"/>
              </a:rPr>
              <a:t> Apocalypse</a:t>
            </a:r>
            <a:r>
              <a:rPr lang="en-US"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248976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9348" t="3813" r="10768" b="6780"/>
          <a:stretch/>
        </p:blipFill>
        <p:spPr>
          <a:xfrm>
            <a:off x="905266" y="1063869"/>
            <a:ext cx="6448034" cy="4965456"/>
          </a:xfrm>
          <a:prstGeom prst="rect">
            <a:avLst/>
          </a:prstGeom>
        </p:spPr>
      </p:pic>
      <p:sp>
        <p:nvSpPr>
          <p:cNvPr id="6" name="מלבן 5"/>
          <p:cNvSpPr/>
          <p:nvPr/>
        </p:nvSpPr>
        <p:spPr>
          <a:xfrm>
            <a:off x="7516691" y="1248419"/>
            <a:ext cx="4114800" cy="1993687"/>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אֵלֶּה הֵם שְׁנֵי הַזֵּיתִים וּשְׁתֵּי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הַמְּנֹרוֹת</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הָעֹמְדִים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לִפְנֵי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הָאָרֶץ׃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וְכִי־יְבַקֵּשׁ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אִישׁ לְהָרַע לָהֶם אֵשׁ יֹצֵאת מִפִּיהֶם אֹכֶלֶת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אֶת־אֹיְבֵיהֶם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וְכֵן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כָּל־הַמְבַקֵּש</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לְהָרַע לָהֶם מוֹת יוּמָת׃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וְהֵם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יֶשׁ־לְאֵל</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יָדָם לַעֲצֹר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אֶת־הַשָּׁמַיִם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וְלֹא־יִהְיֶה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מָטָר בִּימֵי נְבוּאָתָם וְיִשְׁלְטוּ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עַל־הַמַּיִם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לְהָפְכָם לְדָם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וְעַל־הָאָרֶץ</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לְהַכֹּתָה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בְּכָל־נֶגַע</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מִדֵּי יֶחְפָּצוּ׃ </a:t>
            </a:r>
            <a:endPar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יא,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4-6)</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777136" y="6119419"/>
            <a:ext cx="4692310"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035: The witnesses breathe fire and prophesy to the people</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22409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8600" t="5509" r="12293" b="7062"/>
          <a:stretch/>
        </p:blipFill>
        <p:spPr>
          <a:xfrm>
            <a:off x="641805" y="994976"/>
            <a:ext cx="6682919" cy="5081974"/>
          </a:xfrm>
          <a:prstGeom prst="rect">
            <a:avLst/>
          </a:prstGeom>
        </p:spPr>
      </p:pic>
      <p:sp>
        <p:nvSpPr>
          <p:cNvPr id="6" name="Rectangle 1"/>
          <p:cNvSpPr>
            <a:spLocks noChangeArrowheads="1"/>
          </p:cNvSpPr>
          <p:nvPr/>
        </p:nvSpPr>
        <p:spPr bwMode="auto">
          <a:xfrm>
            <a:off x="7719647" y="983815"/>
            <a:ext cx="3821826" cy="2585323"/>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algn="l" rtl="0" eaLnBrk="0" fontAlgn="base" hangingPunct="0">
              <a:spcBef>
                <a:spcPct val="0"/>
              </a:spcBef>
              <a:spcAft>
                <a:spcPct val="0"/>
              </a:spcAft>
              <a:defRPr>
                <a:solidFill>
                  <a:schemeClr val="tx1"/>
                </a:solidFill>
                <a:latin typeface="Arial" panose="020B0604020202020204" pitchFamily="34" charset="0"/>
              </a:defRPr>
            </a:lvl2pPr>
            <a:lvl3pPr algn="l" rtl="0" eaLnBrk="0" fontAlgn="base" hangingPunct="0">
              <a:spcBef>
                <a:spcPct val="0"/>
              </a:spcBef>
              <a:spcAft>
                <a:spcPct val="0"/>
              </a:spcAft>
              <a:defRPr>
                <a:solidFill>
                  <a:schemeClr val="tx1"/>
                </a:solidFill>
                <a:latin typeface="Arial" panose="020B0604020202020204" pitchFamily="34" charset="0"/>
              </a:defRPr>
            </a:lvl3pPr>
            <a:lvl4pPr algn="l" rtl="0" eaLnBrk="0" fontAlgn="base" hangingPunct="0">
              <a:spcBef>
                <a:spcPct val="0"/>
              </a:spcBef>
              <a:spcAft>
                <a:spcPct val="0"/>
              </a:spcAft>
              <a:defRPr>
                <a:solidFill>
                  <a:schemeClr val="tx1"/>
                </a:solidFill>
                <a:latin typeface="Arial" panose="020B0604020202020204" pitchFamily="34" charset="0"/>
              </a:defRPr>
            </a:lvl4pPr>
            <a:lvl5pPr algn="l" rtl="0" eaLnBrk="0" fontAlgn="base" hangingPunct="0">
              <a:spcBef>
                <a:spcPct val="0"/>
              </a:spcBef>
              <a:spcAft>
                <a:spcPct val="0"/>
              </a:spcAft>
              <a:defRPr>
                <a:solidFill>
                  <a:schemeClr val="tx1"/>
                </a:solidFill>
                <a:latin typeface="Arial" panose="020B0604020202020204" pitchFamily="34" charset="0"/>
              </a:defRPr>
            </a:lvl5pPr>
            <a:lvl6pPr algn="l" rtl="0" eaLnBrk="0" fontAlgn="base" hangingPunct="0">
              <a:spcBef>
                <a:spcPct val="0"/>
              </a:spcBef>
              <a:spcAft>
                <a:spcPct val="0"/>
              </a:spcAft>
              <a:defRPr>
                <a:solidFill>
                  <a:schemeClr val="tx1"/>
                </a:solidFill>
                <a:latin typeface="Arial" panose="020B0604020202020204" pitchFamily="34" charset="0"/>
              </a:defRPr>
            </a:lvl6pPr>
            <a:lvl7pPr algn="l" rtl="0" eaLnBrk="0" fontAlgn="base" hangingPunct="0">
              <a:spcBef>
                <a:spcPct val="0"/>
              </a:spcBef>
              <a:spcAft>
                <a:spcPct val="0"/>
              </a:spcAft>
              <a:defRPr>
                <a:solidFill>
                  <a:schemeClr val="tx1"/>
                </a:solidFill>
                <a:latin typeface="Arial" panose="020B0604020202020204" pitchFamily="34" charset="0"/>
              </a:defRPr>
            </a:lvl7pPr>
            <a:lvl8pPr algn="l" rtl="0" eaLnBrk="0" fontAlgn="base" hangingPunct="0">
              <a:spcBef>
                <a:spcPct val="0"/>
              </a:spcBef>
              <a:spcAft>
                <a:spcPct val="0"/>
              </a:spcAft>
              <a:defRPr>
                <a:solidFill>
                  <a:schemeClr val="tx1"/>
                </a:solidFill>
                <a:latin typeface="Arial" panose="020B0604020202020204" pitchFamily="34" charset="0"/>
              </a:defRPr>
            </a:lvl8pPr>
            <a:lvl9pPr algn="l" rtl="0" eaLnBrk="0" fontAlgn="base" hangingPunct="0">
              <a:spcBef>
                <a:spcPct val="0"/>
              </a:spcBef>
              <a:spcAft>
                <a:spcPct val="0"/>
              </a:spcAft>
              <a:defRPr>
                <a:solidFill>
                  <a:schemeClr val="tx1"/>
                </a:solidFill>
                <a:latin typeface="Arial" panose="020B0604020202020204" pitchFamily="34" charset="0"/>
              </a:defRPr>
            </a:lvl9pPr>
          </a:lstStyle>
          <a:p>
            <a:pPr lvl="0" algn="r">
              <a:lnSpc>
                <a:spcPct val="150000"/>
              </a:lnSpc>
            </a:pPr>
            <a:r>
              <a:rPr kumimoji="0" lang="he-IL" altLang="he-IL" sz="1200" b="1" i="0" u="none" strike="noStrike" cap="none" normalizeH="0" baseline="0" dirty="0" smtClean="0">
                <a:ln>
                  <a:noFill/>
                </a:ln>
                <a:solidFill>
                  <a:schemeClr val="bg1"/>
                </a:solidFill>
                <a:effectLst/>
                <a:latin typeface="Tahoma" panose="020B0604030504040204" pitchFamily="34" charset="0"/>
                <a:ea typeface="Tahoma" panose="020B0604030504040204" pitchFamily="34" charset="0"/>
                <a:cs typeface="Tahoma" panose="020B0604030504040204" pitchFamily="34" charset="0"/>
              </a:rPr>
              <a:t> וּבְכַלּוֹתָם עֵדוּתָם הַחַיָּה הָעֹלָה מִתְּהוֹם  תַּעֲשֶׂה עִמָּהֶם מִלְחָמָה וְתוּכַל לָהֶם וַהֲרָגָתַם׃  </a:t>
            </a:r>
            <a:r>
              <a:rPr kumimoji="0" lang="he-IL" altLang="he-IL" sz="1200" b="1" i="0" u="none" strike="noStrike" cap="none" normalizeH="0" baseline="0" dirty="0" err="1" smtClean="0">
                <a:ln>
                  <a:noFill/>
                </a:ln>
                <a:solidFill>
                  <a:schemeClr val="bg1"/>
                </a:solidFill>
                <a:effectLst/>
                <a:latin typeface="Tahoma" panose="020B0604030504040204" pitchFamily="34" charset="0"/>
                <a:ea typeface="Tahoma" panose="020B0604030504040204" pitchFamily="34" charset="0"/>
                <a:cs typeface="Tahoma" panose="020B0604030504040204" pitchFamily="34" charset="0"/>
              </a:rPr>
              <a:t>וְהָיְתָה</a:t>
            </a:r>
            <a:r>
              <a:rPr kumimoji="0" lang="he-IL" altLang="he-IL" sz="1200" b="1" i="0" u="none" strike="noStrike" cap="none" normalizeH="0" baseline="0" dirty="0" smtClean="0">
                <a:ln>
                  <a:noFill/>
                </a:ln>
                <a:solidFill>
                  <a:schemeClr val="bg1"/>
                </a:solidFill>
                <a:effectLst/>
                <a:latin typeface="Tahoma" panose="020B0604030504040204" pitchFamily="34" charset="0"/>
                <a:ea typeface="Tahoma" panose="020B0604030504040204" pitchFamily="34" charset="0"/>
                <a:cs typeface="Tahoma" panose="020B0604030504040204" pitchFamily="34" charset="0"/>
              </a:rPr>
              <a:t> נִבְלָתָם בִּרְחוֹב הָעִיר הַגְּדוֹלָה הַנִּקְרֵאת כְּפִי הָרוּחַ בְּשֵׁם סְדוֹם וּמִצְרַיִם </a:t>
            </a:r>
            <a:r>
              <a:rPr kumimoji="0" lang="he-IL" altLang="he-IL" sz="1200" b="1" i="0" u="none" strike="noStrike" cap="none" normalizeH="0" baseline="0" dirty="0" err="1" smtClean="0">
                <a:ln>
                  <a:noFill/>
                </a:ln>
                <a:solidFill>
                  <a:schemeClr val="bg1"/>
                </a:solidFill>
                <a:effectLst/>
                <a:latin typeface="Tahoma" panose="020B0604030504040204" pitchFamily="34" charset="0"/>
                <a:ea typeface="Tahoma" panose="020B0604030504040204" pitchFamily="34" charset="0"/>
                <a:cs typeface="Tahoma" panose="020B0604030504040204" pitchFamily="34" charset="0"/>
              </a:rPr>
              <a:t>אֲשֶׁר־שָׁם</a:t>
            </a:r>
            <a:r>
              <a:rPr kumimoji="0" lang="he-IL" altLang="he-IL" sz="1200" b="1" i="0" u="none" strike="noStrike" cap="none" normalizeH="0" baseline="0" dirty="0" smtClean="0">
                <a:ln>
                  <a:noFill/>
                </a:ln>
                <a:solidFill>
                  <a:schemeClr val="bg1"/>
                </a:solidFill>
                <a:effectLst/>
                <a:latin typeface="Tahoma" panose="020B0604030504040204" pitchFamily="34" charset="0"/>
                <a:ea typeface="Tahoma" panose="020B0604030504040204" pitchFamily="34" charset="0"/>
                <a:cs typeface="Tahoma" panose="020B0604030504040204" pitchFamily="34" charset="0"/>
              </a:rPr>
              <a:t> נִצְלַב </a:t>
            </a:r>
            <a:r>
              <a:rPr lang="he-IL" alt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גַּם־אֲדֹנֵיהֶם</a:t>
            </a:r>
            <a:r>
              <a:rPr lang="he-IL" alt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kumimoji="0" lang="he-IL" altLang="he-IL" sz="1200" b="1" i="0" u="none" strike="noStrike" cap="none" normalizeH="0" baseline="0" dirty="0" smtClean="0">
              <a:ln>
                <a:noFill/>
              </a:ln>
              <a:solidFill>
                <a:schemeClr val="bg1"/>
              </a:solidFill>
              <a:effectLst/>
              <a:latin typeface="Tahoma" panose="020B0604030504040204" pitchFamily="34" charset="0"/>
              <a:ea typeface="Tahoma" panose="020B0604030504040204" pitchFamily="34" charset="0"/>
              <a:cs typeface="Tahoma" panose="020B0604030504040204" pitchFamily="34" charset="0"/>
            </a:endParaRPr>
          </a:p>
          <a:p>
            <a:pPr lvl="0">
              <a:lnSpc>
                <a:spcPct val="150000"/>
              </a:lnSpc>
            </a:pPr>
            <a:r>
              <a:rPr lang="he-IL" alt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alt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alt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יא, </a:t>
            </a:r>
            <a:r>
              <a:rPr lang="he-IL" alt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7-8)</a:t>
            </a:r>
          </a:p>
          <a:p>
            <a:pPr lvl="0">
              <a:lnSpc>
                <a:spcPct val="150000"/>
              </a:lnSpc>
            </a:pPr>
            <a:endParaRPr lang="he-IL" alt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lvl="0" algn="r">
              <a:lnSpc>
                <a:spcPct val="150000"/>
              </a:lnSpc>
            </a:pPr>
            <a:r>
              <a:rPr lang="he-IL" alt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העדים </a:t>
            </a:r>
            <a:r>
              <a:rPr lang="he-IL" alt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מתוארים כנזירים פרנציסקנים </a:t>
            </a:r>
            <a:r>
              <a:rPr lang="he-IL" alt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הנלחמים במלך הארבה.</a:t>
            </a:r>
          </a:p>
          <a:p>
            <a:pPr marL="0" marR="0" lvl="0" indent="0" algn="r" defTabSz="914400" rtl="0" eaLnBrk="0" fontAlgn="base" latinLnBrk="0" hangingPunct="0">
              <a:lnSpc>
                <a:spcPct val="150000"/>
              </a:lnSpc>
              <a:spcBef>
                <a:spcPct val="0"/>
              </a:spcBef>
              <a:spcAft>
                <a:spcPct val="0"/>
              </a:spcAft>
              <a:buClrTx/>
              <a:buSzTx/>
              <a:buFontTx/>
              <a:buNone/>
              <a:tabLst/>
            </a:pPr>
            <a:r>
              <a:rPr kumimoji="0" lang="he-IL" altLang="he-IL" sz="1200" b="1" i="0" u="none" strike="noStrike" cap="none" normalizeH="0" baseline="0" dirty="0" smtClean="0">
                <a:ln>
                  <a:noFill/>
                </a:ln>
                <a:solidFill>
                  <a:schemeClr val="bg1"/>
                </a:solidFill>
                <a:effectLst/>
                <a:latin typeface="Tahoma" panose="020B0604030504040204" pitchFamily="34" charset="0"/>
                <a:ea typeface="Tahoma" panose="020B0604030504040204" pitchFamily="34" charset="0"/>
                <a:cs typeface="Tahoma" panose="020B0604030504040204" pitchFamily="34" charset="0"/>
              </a:rPr>
              <a:t> </a:t>
            </a:r>
          </a:p>
        </p:txBody>
      </p:sp>
      <p:sp>
        <p:nvSpPr>
          <p:cNvPr id="2" name="מלבן 1"/>
          <p:cNvSpPr/>
          <p:nvPr/>
        </p:nvSpPr>
        <p:spPr>
          <a:xfrm>
            <a:off x="713606" y="6145796"/>
            <a:ext cx="2683748"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036: The death of the witnesses</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2018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תמונה 5"/>
          <p:cNvPicPr>
            <a:picLocks noChangeAspect="1"/>
          </p:cNvPicPr>
          <p:nvPr/>
        </p:nvPicPr>
        <p:blipFill>
          <a:blip r:embed="rId2"/>
          <a:stretch>
            <a:fillRect/>
          </a:stretch>
        </p:blipFill>
        <p:spPr>
          <a:xfrm>
            <a:off x="582268" y="828830"/>
            <a:ext cx="6474513" cy="5200339"/>
          </a:xfrm>
          <a:prstGeom prst="rect">
            <a:avLst/>
          </a:prstGeom>
        </p:spPr>
      </p:pic>
      <p:sp>
        <p:nvSpPr>
          <p:cNvPr id="8" name="מלבן 7"/>
          <p:cNvSpPr/>
          <p:nvPr/>
        </p:nvSpPr>
        <p:spPr>
          <a:xfrm>
            <a:off x="7334250" y="1209586"/>
            <a:ext cx="4476750" cy="2308324"/>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וְרַבִּים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מִן־הָעַמִּים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וְהַמִּשְׁפָּחוֹת וְהַלְּשֹׁנוֹת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וְהַגּוֹיִם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יִרְאוּ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אֶת־נִבְלָתָם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יָמִים שְׁלֹשָׁה וָחֵצִי וְלֹא יִתְּנוּ לְשׂוּם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אֶת־גְּוִיֹּתָם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בַּקְּבָרִים׃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וְיֹשְׁבֵי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הָאָרֶץ יִשְׂמְחוּ עֲלֵיהֶם וְיַעַלְזוּ וְיִשְׁלְחוּ מָנוֹת אִישׁ לְרֵעֵהוּ כִּי שְׁנֵי הַנְּבִיאִים הָאֵלֶּה הִכְאִיבוּ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אֶת־יֹשְׁבֵי</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הָאָרֶץ׃ </a:t>
            </a:r>
            <a:endPar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יא,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9-10)</a:t>
            </a:r>
          </a:p>
          <a:p>
            <a:pPr algn="l">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נבל, כינור וחצוצרה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מנגנים  בצהלה</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468418" y="6137003"/>
            <a:ext cx="4301178"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 p. 037: The people rejoice at the death of the witnesses </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26231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0477" t="2553" r="11388" b="7899"/>
          <a:stretch/>
        </p:blipFill>
        <p:spPr>
          <a:xfrm>
            <a:off x="867904" y="795076"/>
            <a:ext cx="6294896" cy="4963886"/>
          </a:xfrm>
          <a:prstGeom prst="rect">
            <a:avLst/>
          </a:prstGeom>
        </p:spPr>
      </p:pic>
      <p:sp>
        <p:nvSpPr>
          <p:cNvPr id="6" name="מלבן 5"/>
          <p:cNvSpPr/>
          <p:nvPr/>
        </p:nvSpPr>
        <p:spPr>
          <a:xfrm>
            <a:off x="7162800" y="1056412"/>
            <a:ext cx="4467224" cy="3323987"/>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וַיְהִי אַחֲרֵי יָמִים שְׁלֹשָׁה וָחֵצִי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וַתָּבֹא</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בָהֶם רוּחַ חַיִּים מֵאֵת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וַיַּעַמְדוּ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עַל־רַגְלֵיהֶם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וְאֵימָה גְדוֹלָה נָפְלָה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עַל־כָּל־רֹאֵיהֶם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וַיִּשְׁמְעוּ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קוֹל גָּדוֹל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מִן־הַשָּׁמַיְמָה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מִדַּבֵּר אֲלֵיהֶם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לֵאמֹר</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עֲלוּ הֵנָּה וַיַּעֲלוּ בֶעָנָן הַשָּׁמַיְמָה וְעֵינֵי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שׂנְאֵיהֶם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רֹאוֹת׃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וּבַשָּׁעָה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הַהִיא הָיָה רַעַשׁ גָּדוֹל וַתִּפֹּל עֲשִׂירִית הָעִיר וְשִׁבְעַת אֲלָפִים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בְּנֵי־אָדָם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לְמִסְפַּר שְׁמוֹתָם נֶהֶרְגוּ בָרָעַשׁ וְהַנִּשְׁאָרִים רְעָדָה אֲחָזָתַם וַיִּתְּנוּ כָבוֹד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לֵאלֹהֵי</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הַשָּׁמָיִם׃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יא,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11-13)</a:t>
            </a:r>
          </a:p>
          <a:p>
            <a:pPr algn="l">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העדים עולים השמימה מאחורי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הוילון</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רק כפות רגליהם נראות.</a:t>
            </a: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רעידת האדמה מחריבה את העיר</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806804" y="5882026"/>
            <a:ext cx="2694712"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038: Ascension of the witnesses</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482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2473" t="2401" r="8616" b="8474"/>
          <a:stretch/>
        </p:blipFill>
        <p:spPr>
          <a:xfrm>
            <a:off x="721394" y="1035339"/>
            <a:ext cx="6365206" cy="4946361"/>
          </a:xfrm>
          <a:prstGeom prst="rect">
            <a:avLst/>
          </a:prstGeom>
        </p:spPr>
      </p:pic>
      <p:sp>
        <p:nvSpPr>
          <p:cNvPr id="7" name="מלבן 6"/>
          <p:cNvSpPr/>
          <p:nvPr/>
        </p:nvSpPr>
        <p:spPr>
          <a:xfrm>
            <a:off x="7403123" y="1414719"/>
            <a:ext cx="4324348" cy="2031325"/>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וְהַמַּלְאָךְ הַשְּׁבִיעִי תָּקַע בַּשּׁוֹפָר וַיְהִי קֹלוֹת גְּדוֹלִים בַּשָּׁמַיִם וַיֹּאמְרוּ הִנֵּה מַמְלֶכֶת הָעוֹלָם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הָיְתָה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לַאֲדֹנֵינו</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וְלִמְשִׁיחוֹ וְהוּא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יִמְלֹך</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לְעוֹלְמֵי עוֹלָמִים׃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וְעֶשְׂרִים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וְאַרְבָּעָה הַזְּקֵנִים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הַיּשְׁבִים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לִפְנֵי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עַל־כִּסְאוֹתָם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נָפְלוּ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עַל־פְּנֵיהֶם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וַיִּשְׁתַּחֲווּ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לֵאלֹהִים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וַיֹּאמְרוּ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מוֹדִים אֲנַחְנוּ לְךָ יְהוָֹה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צְבָאוֹת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הַהוֶֹה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וְהָיָה וְיָבוֹא כִּי לָבַשְׁתָּ עֻזְּךָ הַגָּדוֹל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וַתִּמְלֹך</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יא,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15-17)</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649129" y="6022703"/>
            <a:ext cx="4756430"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039: The seventh trumpet - Christ proclaimed by the elders </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47808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מלבן 5"/>
          <p:cNvSpPr/>
          <p:nvPr/>
        </p:nvSpPr>
        <p:spPr>
          <a:xfrm>
            <a:off x="7296151" y="1224260"/>
            <a:ext cx="4086224" cy="1384995"/>
          </a:xfrm>
          <a:prstGeom prst="rect">
            <a:avLst/>
          </a:prstGeom>
        </p:spPr>
        <p:txBody>
          <a:bodyPr wrap="square">
            <a:spAutoFit/>
          </a:bodyPr>
          <a:lstStyle/>
          <a:p>
            <a:pPr>
              <a:lnSpc>
                <a:spcPct val="150000"/>
              </a:lnSpc>
            </a:pP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וְהַגּוֹיִם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קָצָפוּ וַיָּבֹא קֶצְפְּךָ וְעֵת לִשְׁפֹּט הַמֵּתִים וְלָתֵת שָׂכָר לַעֲבָדֶיךָ הַנְּבִיאִים וְלַקְדֹשִׁים וּלְיִרְאֵי שְׁמֶךָ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לְמִקְּטַנָּם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וְעַד־גְּדוֹלָם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וּלְהַשְׁחִית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אֶת־מַשְׁחִיתֵי</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הָאָרֶץ׃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יא,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18)</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740734" y="5934780"/>
            <a:ext cx="1808508"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040: The Judgment</a:t>
            </a:r>
            <a:endParaRPr lang="he-IL" sz="1400" b="1" i="1" dirty="0">
              <a:solidFill>
                <a:schemeClr val="bg1"/>
              </a:solidFill>
              <a:latin typeface="Times New Roman" panose="02020603050405020304" pitchFamily="18" charset="0"/>
              <a:cs typeface="Times New Roman" panose="02020603050405020304" pitchFamily="18" charset="0"/>
            </a:endParaRPr>
          </a:p>
        </p:txBody>
      </p:sp>
      <p:pic>
        <p:nvPicPr>
          <p:cNvPr id="3" name="תמונה 2"/>
          <p:cNvPicPr>
            <a:picLocks noChangeAspect="1"/>
          </p:cNvPicPr>
          <p:nvPr/>
        </p:nvPicPr>
        <p:blipFill rotWithShape="1">
          <a:blip r:embed="rId2"/>
          <a:srcRect l="11633" t="6923" r="11220" b="10000"/>
          <a:stretch/>
        </p:blipFill>
        <p:spPr>
          <a:xfrm>
            <a:off x="764931" y="1011116"/>
            <a:ext cx="6084276" cy="4873439"/>
          </a:xfrm>
          <a:prstGeom prst="rect">
            <a:avLst/>
          </a:prstGeom>
        </p:spPr>
      </p:pic>
    </p:spTree>
    <p:extLst>
      <p:ext uri="{BB962C8B-B14F-4D97-AF65-F5344CB8AC3E}">
        <p14:creationId xmlns:p14="http://schemas.microsoft.com/office/powerpoint/2010/main" val="15640190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rotWithShape="1">
          <a:blip r:embed="rId2"/>
          <a:srcRect l="12586" t="8461" r="10839" b="10256"/>
          <a:stretch/>
        </p:blipFill>
        <p:spPr>
          <a:xfrm>
            <a:off x="641839" y="888022"/>
            <a:ext cx="6514559" cy="5143500"/>
          </a:xfrm>
          <a:prstGeom prst="rect">
            <a:avLst/>
          </a:prstGeom>
        </p:spPr>
      </p:pic>
      <p:sp>
        <p:nvSpPr>
          <p:cNvPr id="6" name="מלבן 5"/>
          <p:cNvSpPr/>
          <p:nvPr/>
        </p:nvSpPr>
        <p:spPr>
          <a:xfrm>
            <a:off x="7418509" y="1518091"/>
            <a:ext cx="3981450" cy="885692"/>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וַיִּפָּתַח הֵיכַל יְהוָֹה בַּשָּׁמַיִם וַיֵּרָא אֲרוֹן בְּרִיתוֹ בְּהֵיכָלוֹ וַיְהִי בְּרָקִים וְקֹלוֹת וּרְעָמִים וְרַעַשׁ וּבָרָד כָּבֵד׃ </a:t>
            </a:r>
            <a:endPar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יא,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19)</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560632" y="6163380"/>
            <a:ext cx="2946640"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041: The temple in heaven opened </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60366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0798" t="4520" r="9902" b="6780"/>
          <a:stretch/>
        </p:blipFill>
        <p:spPr>
          <a:xfrm>
            <a:off x="793063" y="1029588"/>
            <a:ext cx="6240784" cy="4802956"/>
          </a:xfrm>
          <a:prstGeom prst="rect">
            <a:avLst/>
          </a:prstGeom>
        </p:spPr>
      </p:pic>
      <p:sp>
        <p:nvSpPr>
          <p:cNvPr id="6" name="מלבן 5"/>
          <p:cNvSpPr/>
          <p:nvPr/>
        </p:nvSpPr>
        <p:spPr>
          <a:xfrm>
            <a:off x="7549661" y="1163446"/>
            <a:ext cx="3848100" cy="1439689"/>
          </a:xfrm>
          <a:prstGeom prst="rect">
            <a:avLst/>
          </a:prstGeom>
        </p:spPr>
        <p:txBody>
          <a:bodyPr wrap="square">
            <a:spAutoFit/>
          </a:bodyPr>
          <a:lstStyle/>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וְאוֹת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גָּדוֹל נִרְאָה בַּשָּׁמָיִם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אִשָּׁה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אֲשֶׁר־הַשֶּׁמֶש</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לְבוּשָׁהּ וְהַיָּרֵחַ תַּחַת רַגְלֶיהָ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וְעַל־רֹאשָׁה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עֲטֶרֶת שְׁנֵים עָשָׂר כּוֹכָבִים׃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וְהִיא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הָרָה וַתִּזְעַק בַּחֲבָלֶיהָ וּבְצִירֵי לֵדַתָּה</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a:t>
            </a:r>
            <a:r>
              <a:rPr lang="he-IL" sz="12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יב</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1-2)</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710999" y="5934780"/>
            <a:ext cx="4517582"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042: The appearance of the woman clothed with the sun</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42871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0738" t="4237" r="10253" b="9463"/>
          <a:stretch/>
        </p:blipFill>
        <p:spPr>
          <a:xfrm>
            <a:off x="864378" y="855293"/>
            <a:ext cx="6536548" cy="4912461"/>
          </a:xfrm>
          <a:prstGeom prst="rect">
            <a:avLst/>
          </a:prstGeom>
        </p:spPr>
      </p:pic>
      <p:sp>
        <p:nvSpPr>
          <p:cNvPr id="6" name="מלבן 5"/>
          <p:cNvSpPr/>
          <p:nvPr/>
        </p:nvSpPr>
        <p:spPr>
          <a:xfrm>
            <a:off x="7562850" y="1070313"/>
            <a:ext cx="4114799" cy="2824684"/>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וַיֵּרָא אוֹת אַחֵר בַּשָּׁמָיִם וְהִנֵּה תַּנִּין גָּדוֹל אָדֹם כָּאֵשׁ וְלוֹ שִׁבְעָה רָאשִׁים וְעֶשֶׂר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קְרָנַיִם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וְעַל־רָאשָׁיו</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שִׁבְעָה כְתָרִים׃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וְסָחַב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בִּזְנָבוֹ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מִן־הַשָּׁמַיִם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שְׁלִישִׁית הַכּוֹכָבִים וַיַּשְׁלִיכֵם אָרְצָה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וַיִּתְיַצֵּב</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הַתַּנִּין לִפְנֵי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הָאִשָּׁה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אֲשֶׁר הֶחֶלָה לָלֶדֶת לְמַעַן בְּלֹעַ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אֶת־בְּנָה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בְּלִדְתָּהּ׃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וַתֵּלֶד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בֵּן זָכָר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אֲשֶׁר־יִרְעֶה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כָל־הַגּוֹיִם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בְּשֵׁבֶט בַּרְזֶל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וַיִּלָּקַח</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בְּנָהּ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וְאֶל־כִּסְאו</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וְהָאִשָּׁה</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בָּרְחָה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הַמִּדְבָּרָה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אֲשֶׁר־שָׁם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הוּכַן־לָה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מָקוֹם מֵאֵת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לְמַעַן יְכַלְכְּלוּהָ שָּׁם יָמִים אֶלֶף וּמָאתַיִם וְשִׁשִּׁים׃ (הַהִתְגַּלּוּת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יב</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3-6)</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208084" y="5857828"/>
            <a:ext cx="6096000" cy="307777"/>
          </a:xfrm>
          <a:prstGeom prst="rect">
            <a:avLst/>
          </a:prstGeom>
        </p:spPr>
        <p:txBody>
          <a:bodyPr>
            <a:spAutoFit/>
          </a:bodyPr>
          <a:lstStyle/>
          <a:p>
            <a:r>
              <a:rPr lang="en-US" sz="1400" b="1" i="1" dirty="0">
                <a:solidFill>
                  <a:schemeClr val="bg1"/>
                </a:solidFill>
                <a:latin typeface="Times New Roman" panose="02020603050405020304" pitchFamily="18" charset="0"/>
                <a:cs typeface="Times New Roman" panose="02020603050405020304" pitchFamily="18" charset="0"/>
              </a:rPr>
              <a:t>p. 043: The dragon menaces the woman; her child is taken up to heaven </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51085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9632" t="2966" r="10096" b="7769"/>
          <a:stretch/>
        </p:blipFill>
        <p:spPr>
          <a:xfrm>
            <a:off x="714376" y="804481"/>
            <a:ext cx="6468940" cy="4949601"/>
          </a:xfrm>
          <a:prstGeom prst="rect">
            <a:avLst/>
          </a:prstGeom>
        </p:spPr>
      </p:pic>
      <p:sp>
        <p:nvSpPr>
          <p:cNvPr id="6" name="מלבן 5"/>
          <p:cNvSpPr/>
          <p:nvPr/>
        </p:nvSpPr>
        <p:spPr>
          <a:xfrm>
            <a:off x="7515225" y="1181785"/>
            <a:ext cx="4019550" cy="2031325"/>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וַתְּהִי מִלְחָמָה בַּשָּׁמָיִם מִיכָאֵל הוּא וּמַלְאָכָיו נִלְחָמִים בַּתַּנִּין וְהַתַּנִּין נִלְחָם וּמַלְאָכָיו׃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וְלֹא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הִתְחַזָּקוּ וְגַם מְקוֹמָם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לֹא־נִמְצָא</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עוֹד בַּשָּׁמָיִם׃ (הַהִתְגַּלּוּת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יב</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7-8)</a:t>
            </a: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במרכז נאה המלאך מיכאל עם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מגן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שעליו צלב תוקף את הדרקון (התנין). הוא רב המלאכים המפקד על צבא השמים</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652385" y="5820481"/>
            <a:ext cx="2164374"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044: The war in heaven </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8014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מלבן 3"/>
          <p:cNvSpPr/>
          <p:nvPr/>
        </p:nvSpPr>
        <p:spPr>
          <a:xfrm>
            <a:off x="4994031" y="267933"/>
            <a:ext cx="6673362" cy="3046988"/>
          </a:xfrm>
          <a:prstGeom prst="rect">
            <a:avLst/>
          </a:prstGeom>
        </p:spPr>
        <p:txBody>
          <a:bodyPr wrap="square">
            <a:spAutoFit/>
          </a:bodyPr>
          <a:lstStyle/>
          <a:p>
            <a:pPr>
              <a:lnSpc>
                <a:spcPct val="150000"/>
              </a:lnSpc>
            </a:pP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כתב היד מורכב משני חלקים.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החלק הראשון (עמודים 1-12) מכיל טקסט לא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שלם של האפוקליפסה בצרפתית עתיקה,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עם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הערות אנונימיות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בלא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מיניאטורה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או אות ראשונה מעוטרת. </a:t>
            </a: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החלק השני (עמודים 13-61) מכיל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את אותו טקסט בלטינית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עם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הערות שנלקחו מאלה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המיוחסות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באופן מסורתי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ל-</a:t>
            </a:r>
            <a:r>
              <a:rPr lang="en-US"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*Brengaudus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חלק זה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מכיל 97 מיניאטורות שכל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אחת מהן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תופסת חצי עמוד. </a:t>
            </a:r>
            <a:endPar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מלאכת האיור נותרה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לא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גמורה,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חלק מהמיניאטורות עדיין בצורת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רישום בלבד לעתים צבועות בזהב (אך יתר הצבעים טרם הושלמו). וכן את איור האות </a:t>
            </a:r>
            <a:r>
              <a:rPr lang="en-US"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S</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שהוצג קודם. סגנון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המיניאטורות שואב השראה ישירה מהסגנון שהיה בשימוש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בפריז בתקופתו של לואי הקדוש.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אפשר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שהספר נכתב במנזר וסטמינסטר בלונדון. מה שתומך בכך, הוא הדמיון של הדמויות עם אלה של תמונת המזבח העתיקה שבמנזר שפרט שלה מוצג כאן.</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1000" dirty="0">
                <a:solidFill>
                  <a:schemeClr val="bg1"/>
                </a:solidFill>
                <a:latin typeface="Tahoma" panose="020B0604030504040204" pitchFamily="34" charset="0"/>
                <a:ea typeface="Tahoma" panose="020B0604030504040204" pitchFamily="34" charset="0"/>
                <a:cs typeface="Tahoma" panose="020B0604030504040204" pitchFamily="34" charset="0"/>
              </a:rPr>
              <a:t>Berengaudus </a:t>
            </a:r>
            <a:r>
              <a:rPr lang="he-IL"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 היה </a:t>
            </a:r>
            <a:r>
              <a:rPr lang="he-IL" sz="1000" dirty="0">
                <a:solidFill>
                  <a:schemeClr val="bg1"/>
                </a:solidFill>
                <a:latin typeface="Tahoma" panose="020B0604030504040204" pitchFamily="34" charset="0"/>
                <a:ea typeface="Tahoma" panose="020B0604030504040204" pitchFamily="34" charset="0"/>
                <a:cs typeface="Tahoma" panose="020B0604030504040204" pitchFamily="34" charset="0"/>
              </a:rPr>
              <a:t>נזיר </a:t>
            </a:r>
            <a:r>
              <a:rPr lang="he-IL" sz="10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בנדיקטיני</a:t>
            </a:r>
            <a:r>
              <a:rPr lang="he-IL"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 בן המאה התשיעית, שחי במנזר </a:t>
            </a:r>
            <a:r>
              <a:rPr lang="he-IL" sz="10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פרייר</a:t>
            </a:r>
            <a:r>
              <a:rPr lang="he-IL"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 אשר מייחסים לו באופן מסורתי, את כתיבת הספר </a:t>
            </a:r>
            <a:r>
              <a:rPr lang="en-US"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0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Expositio</a:t>
            </a:r>
            <a:r>
              <a:rPr lang="en-US"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000" dirty="0">
                <a:solidFill>
                  <a:schemeClr val="bg1"/>
                </a:solidFill>
                <a:latin typeface="Tahoma" panose="020B0604030504040204" pitchFamily="34" charset="0"/>
                <a:ea typeface="Tahoma" panose="020B0604030504040204" pitchFamily="34" charset="0"/>
                <a:cs typeface="Tahoma" panose="020B0604030504040204" pitchFamily="34" charset="0"/>
              </a:rPr>
              <a:t>super </a:t>
            </a:r>
            <a:r>
              <a:rPr lang="en-US" sz="1000" dirty="0" err="1">
                <a:solidFill>
                  <a:schemeClr val="bg1"/>
                </a:solidFill>
                <a:latin typeface="Tahoma" panose="020B0604030504040204" pitchFamily="34" charset="0"/>
                <a:ea typeface="Tahoma" panose="020B0604030504040204" pitchFamily="34" charset="0"/>
                <a:cs typeface="Tahoma" panose="020B0604030504040204" pitchFamily="34" charset="0"/>
              </a:rPr>
              <a:t>septem</a:t>
            </a:r>
            <a:r>
              <a:rPr lang="en-US" sz="1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000" dirty="0" err="1">
                <a:solidFill>
                  <a:schemeClr val="bg1"/>
                </a:solidFill>
                <a:latin typeface="Tahoma" panose="020B0604030504040204" pitchFamily="34" charset="0"/>
                <a:ea typeface="Tahoma" panose="020B0604030504040204" pitchFamily="34" charset="0"/>
                <a:cs typeface="Tahoma" panose="020B0604030504040204" pitchFamily="34" charset="0"/>
              </a:rPr>
              <a:t>visiones</a:t>
            </a:r>
            <a:r>
              <a:rPr lang="en-US" sz="1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000" dirty="0" err="1">
                <a:solidFill>
                  <a:schemeClr val="bg1"/>
                </a:solidFill>
                <a:latin typeface="Tahoma" panose="020B0604030504040204" pitchFamily="34" charset="0"/>
                <a:ea typeface="Tahoma" panose="020B0604030504040204" pitchFamily="34" charset="0"/>
                <a:cs typeface="Tahoma" panose="020B0604030504040204" pitchFamily="34" charset="0"/>
              </a:rPr>
              <a:t>libri</a:t>
            </a:r>
            <a:r>
              <a:rPr lang="en-US" sz="1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0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Apocalypsis</a:t>
            </a:r>
            <a:r>
              <a:rPr lang="he-IL"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-פרשנות </a:t>
            </a:r>
            <a:r>
              <a:rPr lang="he-IL" sz="1000" dirty="0">
                <a:solidFill>
                  <a:schemeClr val="bg1"/>
                </a:solidFill>
                <a:latin typeface="Tahoma" panose="020B0604030504040204" pitchFamily="34" charset="0"/>
                <a:ea typeface="Tahoma" panose="020B0604030504040204" pitchFamily="34" charset="0"/>
                <a:cs typeface="Tahoma" panose="020B0604030504040204" pitchFamily="34" charset="0"/>
              </a:rPr>
              <a:t>לטינית </a:t>
            </a:r>
            <a:r>
              <a:rPr lang="he-IL" sz="1000" dirty="0" smtClean="0">
                <a:solidFill>
                  <a:schemeClr val="bg1"/>
                </a:solidFill>
                <a:latin typeface="Tahoma" panose="020B0604030504040204" pitchFamily="34" charset="0"/>
                <a:ea typeface="Tahoma" panose="020B0604030504040204" pitchFamily="34" charset="0"/>
                <a:cs typeface="Tahoma" panose="020B0604030504040204" pitchFamily="34" charset="0"/>
              </a:rPr>
              <a:t>לספר ההתגלות, יחוס המוטל כיום בספק.                                                                                                                                </a:t>
            </a:r>
          </a:p>
        </p:txBody>
      </p:sp>
      <p:pic>
        <p:nvPicPr>
          <p:cNvPr id="6" name="תמונה 5"/>
          <p:cNvPicPr>
            <a:picLocks noChangeAspect="1"/>
          </p:cNvPicPr>
          <p:nvPr/>
        </p:nvPicPr>
        <p:blipFill rotWithShape="1">
          <a:blip r:embed="rId2"/>
          <a:srcRect l="1010" t="833" r="2294" b="972"/>
          <a:stretch/>
        </p:blipFill>
        <p:spPr>
          <a:xfrm>
            <a:off x="0" y="-13143"/>
            <a:ext cx="4655273" cy="6871143"/>
          </a:xfrm>
          <a:prstGeom prst="rect">
            <a:avLst/>
          </a:prstGeom>
        </p:spPr>
      </p:pic>
      <p:sp>
        <p:nvSpPr>
          <p:cNvPr id="8" name="מלבן 7"/>
          <p:cNvSpPr/>
          <p:nvPr/>
        </p:nvSpPr>
        <p:spPr>
          <a:xfrm>
            <a:off x="4762501" y="6119336"/>
            <a:ext cx="6096000" cy="738664"/>
          </a:xfrm>
          <a:prstGeom prst="rect">
            <a:avLst/>
          </a:prstGeom>
        </p:spPr>
        <p:txBody>
          <a:bodyPr>
            <a:spAutoFit/>
          </a:bodyPr>
          <a:lstStyle/>
          <a:p>
            <a:pPr algn="l"/>
            <a:r>
              <a:rPr lang="en-US" sz="1400" b="1" i="1" dirty="0">
                <a:solidFill>
                  <a:schemeClr val="bg1"/>
                </a:solidFill>
                <a:latin typeface="Times New Roman" panose="02020603050405020304" pitchFamily="18" charset="0"/>
                <a:cs typeface="Times New Roman" panose="02020603050405020304" pitchFamily="18" charset="0"/>
              </a:rPr>
              <a:t>Page </a:t>
            </a:r>
            <a:r>
              <a:rPr lang="en-US" sz="1400" b="1" i="1" dirty="0" smtClean="0">
                <a:solidFill>
                  <a:schemeClr val="bg1"/>
                </a:solidFill>
                <a:latin typeface="Times New Roman" panose="02020603050405020304" pitchFamily="18" charset="0"/>
                <a:cs typeface="Times New Roman" panose="02020603050405020304" pitchFamily="18" charset="0"/>
              </a:rPr>
              <a:t>21r from </a:t>
            </a:r>
            <a:r>
              <a:rPr lang="en-US" sz="1400" b="1" i="1" dirty="0">
                <a:solidFill>
                  <a:schemeClr val="bg1"/>
                </a:solidFill>
                <a:latin typeface="Times New Roman" panose="02020603050405020304" pitchFamily="18" charset="0"/>
                <a:cs typeface="Times New Roman" panose="02020603050405020304" pitchFamily="18" charset="0"/>
              </a:rPr>
              <a:t>the </a:t>
            </a:r>
            <a:r>
              <a:rPr lang="en-US" sz="1400" b="1" i="1" dirty="0" err="1">
                <a:solidFill>
                  <a:schemeClr val="bg1"/>
                </a:solidFill>
                <a:latin typeface="Times New Roman" panose="02020603050405020304" pitchFamily="18" charset="0"/>
                <a:cs typeface="Times New Roman" panose="02020603050405020304" pitchFamily="18" charset="0"/>
              </a:rPr>
              <a:t>Douce</a:t>
            </a:r>
            <a:r>
              <a:rPr lang="en-US" sz="1400" b="1" i="1" dirty="0">
                <a:solidFill>
                  <a:schemeClr val="bg1"/>
                </a:solidFill>
                <a:latin typeface="Times New Roman" panose="02020603050405020304" pitchFamily="18" charset="0"/>
                <a:cs typeface="Times New Roman" panose="02020603050405020304" pitchFamily="18" charset="0"/>
              </a:rPr>
              <a:t> </a:t>
            </a:r>
            <a:r>
              <a:rPr lang="en-US" sz="1400" b="1" i="1" dirty="0" smtClean="0">
                <a:solidFill>
                  <a:schemeClr val="bg1"/>
                </a:solidFill>
                <a:latin typeface="Times New Roman" panose="02020603050405020304" pitchFamily="18" charset="0"/>
                <a:cs typeface="Times New Roman" panose="02020603050405020304" pitchFamily="18" charset="0"/>
              </a:rPr>
              <a:t>Apocalypse</a:t>
            </a:r>
          </a:p>
          <a:p>
            <a:pPr algn="l"/>
            <a:r>
              <a:rPr lang="en-US" sz="1400" b="1" i="1" dirty="0" smtClean="0">
                <a:solidFill>
                  <a:schemeClr val="bg1"/>
                </a:solidFill>
                <a:latin typeface="Times New Roman" panose="02020603050405020304" pitchFamily="18" charset="0"/>
                <a:cs typeface="Times New Roman" panose="02020603050405020304" pitchFamily="18" charset="0"/>
              </a:rPr>
              <a:t>the </a:t>
            </a:r>
            <a:r>
              <a:rPr lang="en-US" sz="1400" b="1" i="1" dirty="0">
                <a:solidFill>
                  <a:schemeClr val="bg1"/>
                </a:solidFill>
                <a:latin typeface="Times New Roman" panose="02020603050405020304" pitchFamily="18" charset="0"/>
                <a:cs typeface="Times New Roman" panose="02020603050405020304" pitchFamily="18" charset="0"/>
              </a:rPr>
              <a:t>small writing translates (into French) text from the Berengaudus commentary, to go with the Latin </a:t>
            </a:r>
            <a:r>
              <a:rPr lang="en-US" sz="1400" b="1" i="1" dirty="0" smtClean="0">
                <a:solidFill>
                  <a:schemeClr val="bg1"/>
                </a:solidFill>
                <a:latin typeface="Times New Roman" panose="02020603050405020304" pitchFamily="18" charset="0"/>
                <a:cs typeface="Times New Roman" panose="02020603050405020304" pitchFamily="18" charset="0"/>
              </a:rPr>
              <a:t>text</a:t>
            </a:r>
            <a:endParaRPr lang="he-IL" sz="1400" b="1" i="1" dirty="0">
              <a:solidFill>
                <a:schemeClr val="bg1"/>
              </a:solidFill>
              <a:latin typeface="Times New Roman" panose="02020603050405020304" pitchFamily="18" charset="0"/>
              <a:cs typeface="Times New Roman" panose="02020603050405020304" pitchFamily="18" charset="0"/>
            </a:endParaRPr>
          </a:p>
        </p:txBody>
      </p:sp>
      <p:pic>
        <p:nvPicPr>
          <p:cNvPr id="9" name="תמונה 8"/>
          <p:cNvPicPr>
            <a:picLocks noChangeAspect="1"/>
          </p:cNvPicPr>
          <p:nvPr/>
        </p:nvPicPr>
        <p:blipFill>
          <a:blip r:embed="rId3"/>
          <a:stretch>
            <a:fillRect/>
          </a:stretch>
        </p:blipFill>
        <p:spPr>
          <a:xfrm>
            <a:off x="7022124" y="3430466"/>
            <a:ext cx="4557346" cy="2278673"/>
          </a:xfrm>
          <a:prstGeom prst="rect">
            <a:avLst/>
          </a:prstGeom>
          <a:ln>
            <a:solidFill>
              <a:schemeClr val="bg1"/>
            </a:solidFill>
          </a:ln>
        </p:spPr>
      </p:pic>
      <p:sp>
        <p:nvSpPr>
          <p:cNvPr id="10" name="מלבן 9"/>
          <p:cNvSpPr/>
          <p:nvPr/>
        </p:nvSpPr>
        <p:spPr>
          <a:xfrm>
            <a:off x="6870478" y="5706181"/>
            <a:ext cx="3361240"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The Westminster Retable, 1259– </a:t>
            </a:r>
            <a:r>
              <a:rPr lang="en-US" sz="1400" b="1" i="1" dirty="0" smtClean="0">
                <a:solidFill>
                  <a:schemeClr val="bg1"/>
                </a:solidFill>
                <a:latin typeface="Times New Roman" panose="02020603050405020304" pitchFamily="18" charset="0"/>
                <a:cs typeface="Times New Roman" panose="02020603050405020304" pitchFamily="18" charset="0"/>
              </a:rPr>
              <a:t>69 (detail)</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05280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9565" t="4661" r="8220" b="4661"/>
          <a:stretch/>
        </p:blipFill>
        <p:spPr>
          <a:xfrm>
            <a:off x="909031" y="676004"/>
            <a:ext cx="6663344" cy="5056581"/>
          </a:xfrm>
          <a:prstGeom prst="rect">
            <a:avLst/>
          </a:prstGeom>
        </p:spPr>
      </p:pic>
      <p:sp>
        <p:nvSpPr>
          <p:cNvPr id="6" name="מלבן 5"/>
          <p:cNvSpPr/>
          <p:nvPr/>
        </p:nvSpPr>
        <p:spPr>
          <a:xfrm>
            <a:off x="7905750" y="1046887"/>
            <a:ext cx="3705224" cy="3139321"/>
          </a:xfrm>
          <a:prstGeom prst="rect">
            <a:avLst/>
          </a:prstGeom>
        </p:spPr>
        <p:txBody>
          <a:bodyPr wrap="square">
            <a:spAutoFit/>
          </a:bodyPr>
          <a:lstStyle/>
          <a:p>
            <a:pPr>
              <a:lnSpc>
                <a:spcPct val="150000"/>
              </a:lnSpc>
            </a:pP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וַיֻּשְׁלַך</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הַתַּנִּין הַגָּדוֹל הַנָּחָשׁ הַקַּדְמוֹנִי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אֲשֶׁר־נִקְרָא</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שְׁמוֹ מַלְשִׁין וְשָׂטָן הַמַּדִּיחַ תֵּבֵל כֻּלָּהּ הוּא הֻשְׁלַךְ אָרְצָה וּמַלְאָכָיו עִמּוֹ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הֻשְׁלָכו</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וָאֶשְׁמַע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קוֹל גָּדוֹל בַּשָּׁמַיִם וַיֹּאמַר עַתָּה בָאָה יְשׁוּעַת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אֱלֹהֵינו</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וְעֻזּוֹ וּמַלְכוּתוֹ וּמֶמְשֶׁלֶת מְשִׁיחוֹ כִּי הוּרַד שׂוֹטֵן אַחֵינוּ הָעֹמֵד לְשִׂטְנָם לִפְנֵי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אֱלֹהֵינו</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יוֹמָם וָלָיְלָה׃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וְהֵם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נִצְּחֻהוּ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בְדַם־הַשֶׂה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וּבִדְבַר עֵדוּתָם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וְלֹא־אָהֲבו</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אֶת־נַפְשָׁם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עַד לַמָּוֶת</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יב</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9-11)</a:t>
            </a: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דמו של שה האלוהים ניגר לתוך הגביע הקדוש</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780108" y="5952365"/>
            <a:ext cx="4705134"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045: The dragon cast into the earth; the blood of the Lamb</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33537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0731" t="2260" r="10357" b="7768"/>
          <a:stretch/>
        </p:blipFill>
        <p:spPr>
          <a:xfrm>
            <a:off x="523874" y="846411"/>
            <a:ext cx="6667501" cy="5230539"/>
          </a:xfrm>
          <a:prstGeom prst="rect">
            <a:avLst/>
          </a:prstGeom>
        </p:spPr>
      </p:pic>
      <p:sp>
        <p:nvSpPr>
          <p:cNvPr id="6" name="מלבן 5"/>
          <p:cNvSpPr/>
          <p:nvPr/>
        </p:nvSpPr>
        <p:spPr>
          <a:xfrm>
            <a:off x="7343775" y="1151662"/>
            <a:ext cx="4343400" cy="1993687"/>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וַיְהִי כַּאֲשֶׁר רָאָה הַתַּנִּין כִּי הֻשְׁלַךְ אָרְצָה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וַיִּרְדֹּף</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אֶת־הָאִשָּׁה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אֲשֶׁר יָלְדָה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אֶת־הַזָּכָר</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וַיֻּתְּנוּ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לָאִשָּׁה שְׁתֵּי כַנְפֵי הַנֶּשֶׁר הַגָּדוֹל לָעוּף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הַמִּדְבָּרָה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אֶל־מְקוֹמָה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אֲשֶׁר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תְּכֻלְכַּל־שָׁם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מוֹעֵד מוֹעֲדִים וָחֵצִי מִפְּנֵי הַנָּחָשׁ׃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וַיְשַׁלַּח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הַנָּחָשׁ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נְהַר־מַיִם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מִפִּיו אַחֲרֵי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הָאִשָּׁה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לְשָׁטְפָהּ בַּנָּהָר׃ </a:t>
            </a:r>
            <a:r>
              <a:rPr lang="he-IL" sz="12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וַתַּעֲזֹר</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הָאָרֶץ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אֶת־הָאִשָּׁה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וַתִּפְתַּח הָאָרֶץ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אֶת־פִּיה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וַתִּבְלַע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אֶת־הַנָּהָר</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אֲשֶׁר־שִׁלַּח</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הַתַּנִּין מִפִּיהוּ׃ (הַהִתְגַּלּוּת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יב</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13-16)</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445476" y="6191936"/>
            <a:ext cx="7731369" cy="307777"/>
          </a:xfrm>
          <a:prstGeom prst="rect">
            <a:avLst/>
          </a:prstGeom>
        </p:spPr>
        <p:txBody>
          <a:bodyPr wrap="square">
            <a:spAutoFit/>
          </a:bodyPr>
          <a:lstStyle/>
          <a:p>
            <a:pPr algn="l"/>
            <a:r>
              <a:rPr lang="en-US" sz="1400" b="1" i="1" dirty="0">
                <a:solidFill>
                  <a:schemeClr val="bg1"/>
                </a:solidFill>
                <a:latin typeface="Times New Roman" panose="02020603050405020304" pitchFamily="18" charset="0"/>
                <a:cs typeface="Times New Roman" panose="02020603050405020304" pitchFamily="18" charset="0"/>
              </a:rPr>
              <a:t>p. 046: The dragon persecutes the woman and she flies into the desert ; An Angel comes to her aid.</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28936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0028" t="4096" r="12129" b="8051"/>
          <a:stretch/>
        </p:blipFill>
        <p:spPr>
          <a:xfrm>
            <a:off x="723900" y="1060723"/>
            <a:ext cx="6153150" cy="4778102"/>
          </a:xfrm>
          <a:prstGeom prst="rect">
            <a:avLst/>
          </a:prstGeom>
        </p:spPr>
      </p:pic>
      <p:sp>
        <p:nvSpPr>
          <p:cNvPr id="6" name="מלבן 5"/>
          <p:cNvSpPr/>
          <p:nvPr/>
        </p:nvSpPr>
        <p:spPr>
          <a:xfrm>
            <a:off x="7162800" y="1448485"/>
            <a:ext cx="4191000" cy="885692"/>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קָצַף הַתַּנִּין עַל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הָאִשָּׁה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וְהָלַךְ לַעֲשׂוֹת מִלְחָמָה עִם שְׁאָר זַרְעָהּ הַשּׁוֹמְרִים אֶת מִצְווֹת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וְלָהֶם עֵדוּת יֵשׁוּעַ.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וְהוּא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עָמַד עַל חוֹל הַיָּם</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יב</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17-18)</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643436" y="5890819"/>
            <a:ext cx="3684022"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047: The seed of the woman fight the </a:t>
            </a:r>
            <a:r>
              <a:rPr lang="en-US" sz="1400" b="1" i="1" dirty="0" smtClean="0">
                <a:solidFill>
                  <a:schemeClr val="bg1"/>
                </a:solidFill>
                <a:latin typeface="Times New Roman" panose="02020603050405020304" pitchFamily="18" charset="0"/>
                <a:cs typeface="Times New Roman" panose="02020603050405020304" pitchFamily="18" charset="0"/>
              </a:rPr>
              <a:t>dragon</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90797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1119" t="4769" r="11038" b="7942"/>
          <a:stretch/>
        </p:blipFill>
        <p:spPr>
          <a:xfrm>
            <a:off x="600075" y="1076325"/>
            <a:ext cx="6296211" cy="4857750"/>
          </a:xfrm>
          <a:prstGeom prst="rect">
            <a:avLst/>
          </a:prstGeom>
        </p:spPr>
      </p:pic>
      <p:sp>
        <p:nvSpPr>
          <p:cNvPr id="6" name="מלבן 5"/>
          <p:cNvSpPr/>
          <p:nvPr/>
        </p:nvSpPr>
        <p:spPr>
          <a:xfrm>
            <a:off x="7258049" y="1352461"/>
            <a:ext cx="4419599" cy="1477328"/>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רָאִיתִי חַיָּה עוֹלָה מִן הַיָּם, עֶשֶׂר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קַרְנַיִם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לָהּ וְשִׁבְעָה רָאשִׁים; עַל קַרְנֶיהָ עֲשָׂרָה כְּתָרִים וְעַל רָאשֶׁיהָ שְׁמוֹת גִּדּוּפִים.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וְהַחַיָּה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אֲשֶׁר רָאִיתִי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הָיְתָה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דּוֹמָה לְנָמֵר, רַגְלֶיהָ כְּרַגְלֵי דֹּב וּפִיהָ כְּפִי אַרְיֵה. וְהַתַּנִּין נָתַן לָהּ אֶת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כֹּחו</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וְאֶת כִּסְאוֹ וְסַמְכוּת רַבָּה.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a:t>
            </a:r>
            <a:r>
              <a:rPr lang="he-IL" sz="12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יג</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1-2)</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64477" y="5954543"/>
            <a:ext cx="6096000" cy="307777"/>
          </a:xfrm>
          <a:prstGeom prst="rect">
            <a:avLst/>
          </a:prstGeom>
        </p:spPr>
        <p:txBody>
          <a:bodyPr>
            <a:spAutoFit/>
          </a:bodyPr>
          <a:lstStyle/>
          <a:p>
            <a:r>
              <a:rPr lang="en-US" sz="1400" b="1" i="1" dirty="0">
                <a:solidFill>
                  <a:schemeClr val="bg1"/>
                </a:solidFill>
                <a:latin typeface="Times New Roman" panose="02020603050405020304" pitchFamily="18" charset="0"/>
                <a:cs typeface="Times New Roman" panose="02020603050405020304" pitchFamily="18" charset="0"/>
              </a:rPr>
              <a:t>p. 048: The dragon delegates power to the beast who came from the sea</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70352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9842" t="3672" r="11733" b="7485"/>
          <a:stretch/>
        </p:blipFill>
        <p:spPr>
          <a:xfrm>
            <a:off x="742219" y="832399"/>
            <a:ext cx="6713660" cy="5232828"/>
          </a:xfrm>
          <a:prstGeom prst="rect">
            <a:avLst/>
          </a:prstGeom>
        </p:spPr>
      </p:pic>
      <p:sp>
        <p:nvSpPr>
          <p:cNvPr id="6" name="מלבן 5"/>
          <p:cNvSpPr/>
          <p:nvPr/>
        </p:nvSpPr>
        <p:spPr>
          <a:xfrm>
            <a:off x="7620000" y="1114336"/>
            <a:ext cx="4133850" cy="2031325"/>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אֶחָד מֵרָאשֶׁיהָ הָיָה כְּטָבוּחַ לַמָּוֶת, אַךְ מַכַּת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הַמָּוֶת</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אֲשֶׁר לָהּ נִרְפְּאָה וְכָל הָאָרֶץ הִשְׁתּוֹמְמָה עַל הַחַיָּה.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הֵם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הִשְׁתַּחֲווּ לַתַּנִּין מִפְּנֵי שֶׁנָּתַן אֶת הַשִּׁלְטוֹן לַחַיָּה, וְהִשְׁתַּחֲווּ לַחַיָּה בְּאָמְרָם: "מִי כְּמוֹ הַחַיָּה? וּמִי יָכוֹל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לְהִלָּחֵם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עִמָּהּ</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יג</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3-4)</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689643" y="6093042"/>
            <a:ext cx="2553904"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049: The worship of the beast</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79125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1562" t="4454" r="12928" b="7692"/>
          <a:stretch/>
        </p:blipFill>
        <p:spPr>
          <a:xfrm>
            <a:off x="693860" y="868917"/>
            <a:ext cx="6372225" cy="5101060"/>
          </a:xfrm>
          <a:prstGeom prst="rect">
            <a:avLst/>
          </a:prstGeom>
        </p:spPr>
      </p:pic>
      <p:sp>
        <p:nvSpPr>
          <p:cNvPr id="6" name="מלבן 5"/>
          <p:cNvSpPr/>
          <p:nvPr/>
        </p:nvSpPr>
        <p:spPr>
          <a:xfrm>
            <a:off x="7439025" y="1170712"/>
            <a:ext cx="3867149" cy="2031325"/>
          </a:xfrm>
          <a:prstGeom prst="rect">
            <a:avLst/>
          </a:prstGeom>
        </p:spPr>
        <p:txBody>
          <a:bodyPr wrap="square">
            <a:spAutoFit/>
          </a:bodyPr>
          <a:lstStyle/>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נִתַּן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לָהּ לַעֲשׂוֹת מִלְחָמָה עִם הַקְּדוֹשִׁים וּלְנַצְּחָם, וְנִתַּן לָהּ שִׁלְטוֹן עַל כָּל שֵׁבֶט וְעַם וְלָשׁוֹן וְאֻמָּה,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וְיִשְׁתַּחֲווּ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לָהּ כָּל יוֹשְׁבֵי הָאָרֶץ אֲשֶׁר לֹא נִכְתְּבוּ שְׁמוֹתֵיהֶם בְּסֵפֶר הַחַיִּים שֶׁל הַשֶֹה הַטָּבוּחַ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מֵהִוָּסֵד</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תֵּבֵל</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מִי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שֶׁאֹזֶן לוֹ, יִשְׁמַע נָא! </a:t>
            </a:r>
            <a:r>
              <a:rPr lang="he-IL" sz="12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הַמְיֻעָד</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לַשְּׁבִי יֵלֵךְ בַּשְּׁבִי;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וְהַמְיֻעָד</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לֵהָרֵג בַּחֶרֶב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יֵהָרֵג</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בַּחֶרֶב. בָּזֶה סַבְלָנוּת הַקְּדוֹשִׁים וֶאֱמוּנָתָם. (הַהִתְגַּלּוּת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יג</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7-10)</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593768" y="6066665"/>
            <a:ext cx="2617448"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050: The beast slays the saints</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21485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תמונה 1"/>
          <p:cNvPicPr>
            <a:picLocks noChangeAspect="1"/>
          </p:cNvPicPr>
          <p:nvPr/>
        </p:nvPicPr>
        <p:blipFill rotWithShape="1">
          <a:blip r:embed="rId2"/>
          <a:srcRect l="9630" t="9102" r="12459" b="10384"/>
          <a:stretch/>
        </p:blipFill>
        <p:spPr>
          <a:xfrm>
            <a:off x="606670" y="764932"/>
            <a:ext cx="6497011" cy="4994030"/>
          </a:xfrm>
          <a:prstGeom prst="rect">
            <a:avLst/>
          </a:prstGeom>
        </p:spPr>
      </p:pic>
      <p:sp>
        <p:nvSpPr>
          <p:cNvPr id="7" name="מלבן 6"/>
          <p:cNvSpPr/>
          <p:nvPr/>
        </p:nvSpPr>
        <p:spPr>
          <a:xfrm>
            <a:off x="7438292" y="962647"/>
            <a:ext cx="4124324" cy="2308324"/>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רָאִיתִי חַיָּה אַחֶרֶת עוֹלָה מִן הָאָרֶץ. הָיוּ לָהּ שְׁתֵּי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קַרְנַיִם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דּוֹמוֹת לְקַרְנֵי שֶׂה וְהִיא דִִּבְּרָה כְּתַנִּין.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אֶת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סַמְכוּת הַחַיָּה הָרִאשׁוֹנָה הִיא מוֹצִיאָה אֶל הַפֹּעַל לְפָנֶיהָ, וּמְאַלֶּצֶת אֶת הָאָרֶץ וְיוֹשְׁבֶיהָ לְהִשְׁתַּחֲווֹת לַחַיָּה הָרִאשׁוֹנָה אֲשֶׁר מַכַּת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הַמָּוֶת</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שֶׁלָּהּ נִרְפְּאָה.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הִיא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עוֹשָׂה אוֹתוֹת גְּדוֹלִים,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אֲפִלּו</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עַד כְּדֵי הוֹרָדַת אֵשׁ מִן הַשָּׁמַיִם אַרְצָה לְעֵינֵי בְּנֵי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אָדָם </a:t>
            </a: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יג</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11-13)</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מלבן 7"/>
          <p:cNvSpPr/>
          <p:nvPr/>
        </p:nvSpPr>
        <p:spPr>
          <a:xfrm>
            <a:off x="7496175" y="3577709"/>
            <a:ext cx="4035057" cy="608693"/>
          </a:xfrm>
          <a:prstGeom prst="rect">
            <a:avLst/>
          </a:prstGeom>
        </p:spPr>
        <p:txBody>
          <a:bodyPr wrap="square">
            <a:spAutoFit/>
          </a:bodyPr>
          <a:lstStyle/>
          <a:p>
            <a:pPr>
              <a:lnSpc>
                <a:spcPct val="150000"/>
              </a:lnSpc>
            </a:pP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נביא השקר קם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מן האדמה</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קורא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להורדת אש מן השמים ומצווה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על פולחן החיה</a:t>
            </a:r>
          </a:p>
        </p:txBody>
      </p:sp>
      <p:sp>
        <p:nvSpPr>
          <p:cNvPr id="3" name="מלבן 2"/>
          <p:cNvSpPr/>
          <p:nvPr/>
        </p:nvSpPr>
        <p:spPr>
          <a:xfrm>
            <a:off x="542192" y="5936957"/>
            <a:ext cx="6816970" cy="276999"/>
          </a:xfrm>
          <a:prstGeom prst="rect">
            <a:avLst/>
          </a:prstGeom>
        </p:spPr>
        <p:txBody>
          <a:bodyPr wrap="square">
            <a:spAutoFit/>
          </a:bodyPr>
          <a:lstStyle/>
          <a:p>
            <a:pPr algn="l"/>
            <a:r>
              <a:rPr lang="en-US" sz="1200" b="1" i="1" dirty="0">
                <a:solidFill>
                  <a:schemeClr val="bg1"/>
                </a:solidFill>
                <a:latin typeface="Times New Roman" panose="02020603050405020304" pitchFamily="18" charset="0"/>
                <a:cs typeface="Times New Roman" panose="02020603050405020304" pitchFamily="18" charset="0"/>
              </a:rPr>
              <a:t>p. 051: The false prophet rises from the earth, calls down fire and orders the worship of the beast</a:t>
            </a:r>
            <a:endParaRPr lang="he-IL" sz="12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5708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6597" t="1271" r="10604" b="5650"/>
          <a:stretch/>
        </p:blipFill>
        <p:spPr>
          <a:xfrm>
            <a:off x="896815" y="933126"/>
            <a:ext cx="6389810" cy="4942354"/>
          </a:xfrm>
          <a:prstGeom prst="rect">
            <a:avLst/>
          </a:prstGeom>
        </p:spPr>
      </p:pic>
      <p:sp>
        <p:nvSpPr>
          <p:cNvPr id="6" name="מלבן 5"/>
          <p:cNvSpPr/>
          <p:nvPr/>
        </p:nvSpPr>
        <p:spPr>
          <a:xfrm>
            <a:off x="7410450" y="1466761"/>
            <a:ext cx="4286250" cy="2585323"/>
          </a:xfrm>
          <a:prstGeom prst="rect">
            <a:avLst/>
          </a:prstGeom>
        </p:spPr>
        <p:txBody>
          <a:bodyPr wrap="square">
            <a:spAutoFit/>
          </a:bodyPr>
          <a:lstStyle/>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וְהִיא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גּוֹרֶמֶת לְכָךְ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שֶׁהַכֹּל</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הַקְּטַנִּים וְהַגְּדוֹלִים, הָעֲשִׁירִים וְהָעֲנִיִּים,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הַחָפְשִׁיִּים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וְהָעֲבָדִים, יָשִׂימוּ לָהֶם תָּו עַל יַד יְמִינָם אוֹ עַל מִצְחָם,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כְּדֵי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שֶׁלֹּא יוּכַל אִישׁ לִקְנוֹת אוֹ לִמְכֹּר - אֶלָּא מִי שֶׁיֵּשׁ לוֹ הַתָּו, שֵׁם הַחַיָּה אוֹ מִסְפַּר שְׁמָהּ. </a:t>
            </a:r>
            <a:endPar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יג</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16-17)</a:t>
            </a:r>
          </a:p>
          <a:p>
            <a:pPr algn="l">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נביא השקר קורא לאנשים לסמן עצמם על ידי כתובת על ידם הימנית או מצחם. על מצחם של שני הראשונים הנצבים לפני נביא השקר (משמאל)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הכיתובים</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pat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ו - </a:t>
            </a:r>
            <a:r>
              <a:rPr lang="en-US"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arpetic</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841964" y="5952364"/>
            <a:ext cx="3937296"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052: The false prophet causes men to be marked</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12181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9274" t="4911" r="11815" b="5541"/>
          <a:stretch/>
        </p:blipFill>
        <p:spPr>
          <a:xfrm>
            <a:off x="641901" y="971549"/>
            <a:ext cx="6260061" cy="4887783"/>
          </a:xfrm>
          <a:prstGeom prst="rect">
            <a:avLst/>
          </a:prstGeom>
        </p:spPr>
      </p:pic>
      <p:sp>
        <p:nvSpPr>
          <p:cNvPr id="6" name="מלבן 5"/>
          <p:cNvSpPr/>
          <p:nvPr/>
        </p:nvSpPr>
        <p:spPr>
          <a:xfrm>
            <a:off x="6979627" y="1158948"/>
            <a:ext cx="4552950" cy="3139321"/>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רָאִיתִי וְהִנֵּה הַשֶֹה עוֹמֵד עַל הַר צִיּוֹן וְאִתּוֹ מֵאָה וְאַרְבָּעִים וְאַרְבָּעָה אֶלֶף אֲשֶׁר שְׁמוֹ וְשֵׁם אָבִיו כְּתוּבִים עַל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מִצְחוֹתֵיהֶם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שָׁמַעְתִּי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קוֹל מִן הַשָּׁמַיִם כְּקוֹל מַיִם רַבִּים וּכְקוֹל רַעַם גָּדוֹל, וְהַקּוֹל אֲשֶׁר שָׁמַעְתִּי הוּא כְּקוֹל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מְנַגְּנֵי־נֵבֶל</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הַפּוֹרְטִים עַל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נִבְלֵיהֶם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הֵם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שָׁרוּ שִׁיר חָדָשׁ לִפְנֵי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הַכִּסֵּא</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וְלִפְנֵי אַרְבַּע הַחַיּוֹת וְהַזְּקֵנִים, וְאֵין אִישׁ יָכוֹל לִלְמֹד אֶת הַשִּׁיר זוּלָתִי מֵאָה וְאַרְבָּעִים וְאַרְבָּעָה אֶלֶף הַפְּדוּיִים מִן הָאָרֶץ.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אֵלֶּה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הֵם אֲשֶׁר לֹא נִטְמְאוּ בְּנָשִׁים, כִּי בְּתוּלִים הֵם. אֵלֶּה הֵם הַהוֹלְכִים אַחֲרֵי הַשֶֹה לְכָל אֲשֶׁר יֵלֵךְ. אֵלֶּה נִפְדּוּ מִבְּנֵי אָדָם בִּכּוּרִים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לֵאלֹהִים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וְלַשֶֹה. </a:t>
            </a:r>
            <a:endPar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יד, 1-4)</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555541" y="5934781"/>
            <a:ext cx="3214341"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053: The Lamb adored on Mount Sion</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49562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1748" t="4095" r="11479" b="10170"/>
          <a:stretch/>
        </p:blipFill>
        <p:spPr>
          <a:xfrm>
            <a:off x="561974" y="1381125"/>
            <a:ext cx="5962777" cy="4581526"/>
          </a:xfrm>
          <a:prstGeom prst="rect">
            <a:avLst/>
          </a:prstGeom>
        </p:spPr>
      </p:pic>
      <p:sp>
        <p:nvSpPr>
          <p:cNvPr id="6" name="מלבן 5"/>
          <p:cNvSpPr/>
          <p:nvPr/>
        </p:nvSpPr>
        <p:spPr>
          <a:xfrm>
            <a:off x="6915150" y="1556088"/>
            <a:ext cx="4591050" cy="2585323"/>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שָׁמַעְתִּי קוֹל מִן הַשָּׁמַיִם כְּקוֹל מַיִם רַבִּים וּכְקוֹל רַעַם גָּדוֹל, וְהַקּוֹל אֲשֶׁר שָׁמַעְתִּי הוּא כְּקוֹל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מְנַגְּנֵי־נֵבֶל</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הַפּוֹרְטִים עַל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נִבְלֵיהֶם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הֵם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שָׁרוּ שִׁיר חָדָשׁ לִפְנֵי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הַכִּסֵּא</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וְלִפְנֵי אַרְבַּע הַחַיּוֹת וְהַזְּקֵנִים, וְאֵין אִישׁ יָכוֹל לִלְמֹד אֶת הַשִּׁיר זוּלָתִי מֵאָה וְאַרְבָּעִים וְאַרְבָּעָה אֶלֶף הַפְּדוּיִים מִן הָאָרֶץ.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אֵלֶּה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הֵם אֲשֶׁר לֹא נִטְמְאוּ בְּנָשִׁים, כִּי בְּתוּלִים הֵם. אֵלֶּה הֵם הַהוֹלְכִים אַחֲרֵי הַשֶֹה לְכָל אֲשֶׁר יֵלֵךְ. אֵלֶּה נִפְדּוּ מִבְּנֵי אָדָם בִּכּוּרִים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לֵאלֹהִים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וְלַשֶֹה.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מִרְמָה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לֹא נִמְצְאָה בְּפִיהֶם, נְקִיִּים הֵם מִדֹּפִי.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יד,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2-5)</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579941" y="6031495"/>
            <a:ext cx="2948243"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054: The elders around the throne </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4388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מלבן 5"/>
          <p:cNvSpPr/>
          <p:nvPr/>
        </p:nvSpPr>
        <p:spPr>
          <a:xfrm>
            <a:off x="7880106" y="1005184"/>
            <a:ext cx="3590925" cy="2308324"/>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הִתְגַּלּוּת יֵשׁוּעַ הַמָּשִׁיחַ שֶׁנָּתַן לוֹ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כְּדֵי לְהַרְאוֹת לַעֲבָדָיו אֶת אֲשֶׁר צָרִיךְ לִהְיוֹת בִּמְהֵרָה. וְהוּא שָׁלַח בְּיַד מַלְאָכוֹ וְהוֹדִיעַ לְעַבְדוֹ יוֹחָנָן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שֶׁהֵעִיד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אֶת דְּבַר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וְאֶת עֵדוּת יֵשׁוּעַ הַמָּשִׁיחַ, אֶת כָּל אֲשֶׁר רָאָה. (הַהִתְגַּלּוּת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א, 1-2)</a:t>
            </a: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הכיתוב: זהו האי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פטמוס</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זה ים בוספורוס, האי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גרמסיה</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האי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תיליס</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 name="תמונה 1"/>
          <p:cNvPicPr>
            <a:picLocks noChangeAspect="1"/>
          </p:cNvPicPr>
          <p:nvPr/>
        </p:nvPicPr>
        <p:blipFill rotWithShape="1">
          <a:blip r:embed="rId2"/>
          <a:srcRect l="12286" t="7029" r="11290" b="12448"/>
          <a:stretch/>
        </p:blipFill>
        <p:spPr>
          <a:xfrm>
            <a:off x="517367" y="693040"/>
            <a:ext cx="7046259" cy="5522259"/>
          </a:xfrm>
          <a:prstGeom prst="rect">
            <a:avLst/>
          </a:prstGeom>
        </p:spPr>
      </p:pic>
      <p:sp>
        <p:nvSpPr>
          <p:cNvPr id="3" name="מלבן 2"/>
          <p:cNvSpPr/>
          <p:nvPr/>
        </p:nvSpPr>
        <p:spPr>
          <a:xfrm>
            <a:off x="471853" y="6308412"/>
            <a:ext cx="4900246" cy="307777"/>
          </a:xfrm>
          <a:prstGeom prst="rect">
            <a:avLst/>
          </a:prstGeom>
        </p:spPr>
        <p:txBody>
          <a:bodyPr wrap="square">
            <a:spAutoFit/>
          </a:bodyPr>
          <a:lstStyle/>
          <a:p>
            <a:pPr algn="l"/>
            <a:r>
              <a:rPr lang="en-US" sz="1400" b="1" i="1" dirty="0">
                <a:solidFill>
                  <a:schemeClr val="bg1"/>
                </a:solidFill>
                <a:latin typeface="Times New Roman" panose="02020603050405020304" pitchFamily="18" charset="0"/>
                <a:cs typeface="Times New Roman" panose="02020603050405020304" pitchFamily="18" charset="0"/>
              </a:rPr>
              <a:t>p. 001: St. John woken by the angel </a:t>
            </a:r>
            <a:endParaRPr lang="en-US" sz="1400" b="1" i="1" dirty="0" smtClean="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342092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2764" t="5792" r="10170" b="9604"/>
          <a:stretch/>
        </p:blipFill>
        <p:spPr>
          <a:xfrm>
            <a:off x="826173" y="896948"/>
            <a:ext cx="6494889" cy="4905975"/>
          </a:xfrm>
          <a:prstGeom prst="rect">
            <a:avLst/>
          </a:prstGeom>
        </p:spPr>
      </p:pic>
      <p:sp>
        <p:nvSpPr>
          <p:cNvPr id="6" name="מלבן 5"/>
          <p:cNvSpPr/>
          <p:nvPr/>
        </p:nvSpPr>
        <p:spPr>
          <a:xfrm>
            <a:off x="7411183" y="1094450"/>
            <a:ext cx="4076699" cy="3139321"/>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מַלְאָךְ אַחֵר, שְׁלִישִׁי, בָּא אַחֲרֵיהֶם וְקָרָא בְּקוֹל גָּדוֹל: "כָּל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הַמִּשְׁתַּחֲוֶה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לַחַיָּה וּלְצַלְמָהּ וּמְקַבֵּל תָּו עַל מִצְחוֹ אוֹ עַל יָדוֹ,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גַּם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הוּא יִשְׁתֶּה מִיֵּין חֲרוֹן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הַמָּזוּג בְּכוֹס זַעְמוֹ וְאֵינֶנּוּ מָהוּל; וִיעֻנֶּה בְּאֵשׁ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וְגָפְרִית</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לִפְנֵי הַמַּלְאָכִים הַקְּדוֹשִׁים וְלִפְנֵי הַשֶֹה. </a:t>
            </a: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בָּזֶה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סַבְלָנוּתָם שֶׁל הַקְּדוֹשִׁים הַשּׁוֹמְרִים אֶת מִצְווֹת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וֶאֱמוּנַת יֵשׁוּעַ.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יד,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12; 9-10)</a:t>
            </a: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המלאך השלישי –משפטם של אלה העובדים את החיה</a:t>
            </a: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סבלנותם של הקדושים הנמצאים בשמים</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181706" y="5857827"/>
            <a:ext cx="7696201" cy="307777"/>
          </a:xfrm>
          <a:prstGeom prst="rect">
            <a:avLst/>
          </a:prstGeom>
        </p:spPr>
        <p:txBody>
          <a:bodyPr wrap="squar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055: The third angel – judgement on those who worship the beast; the patience of the saints </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05136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2039" t="4802" r="10507" b="8898"/>
          <a:stretch/>
        </p:blipFill>
        <p:spPr>
          <a:xfrm>
            <a:off x="743822" y="876300"/>
            <a:ext cx="6771403" cy="5191125"/>
          </a:xfrm>
          <a:prstGeom prst="rect">
            <a:avLst/>
          </a:prstGeom>
        </p:spPr>
      </p:pic>
      <p:sp>
        <p:nvSpPr>
          <p:cNvPr id="6" name="מלבן 5"/>
          <p:cNvSpPr/>
          <p:nvPr/>
        </p:nvSpPr>
        <p:spPr>
          <a:xfrm>
            <a:off x="8039100" y="1238935"/>
            <a:ext cx="2895600" cy="3139321"/>
          </a:xfrm>
          <a:prstGeom prst="rect">
            <a:avLst/>
          </a:prstGeom>
        </p:spPr>
        <p:txBody>
          <a:bodyPr wrap="square">
            <a:spAutoFit/>
          </a:bodyPr>
          <a:lstStyle/>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שָׁמַעְתִּי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קוֹל מִן הַשָּׁמַיִם אוֹמֵר</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"כְּתֹב: 'אַשְׁרֵי הַמֵּתִים אֲשֶׁר מֵתִים בָּאָדוֹן מֵעַתָּה</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כֵּן</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אוֹמֶרֶת הָרוּחַ, "שֶׁיָּנוּחוּ מֵעֲמָלָם, כִּי מַעֲשֵׂיהֶם הוֹלְכִים אַחֲרֵיהֶם."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יד,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13)</a:t>
            </a: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יוחנן יושב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משמאל עם עט וספר,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ומלאך היוצא מתוך ענן מבקשו לכתוב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ומצביע על ארונות קבורה מאבן שבהם גופות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עטופות בתכריכים.</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775338" y="6075457"/>
            <a:ext cx="3538148"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056: ‘Blessed are they who die in the </a:t>
            </a:r>
            <a:r>
              <a:rPr lang="en-US" sz="1400" b="1" i="1" dirty="0" smtClean="0">
                <a:solidFill>
                  <a:schemeClr val="bg1"/>
                </a:solidFill>
                <a:latin typeface="Times New Roman" panose="02020603050405020304" pitchFamily="18" charset="0"/>
                <a:cs typeface="Times New Roman" panose="02020603050405020304" pitchFamily="18" charset="0"/>
              </a:rPr>
              <a:t>Lord’</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89611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3789" t="4748" r="9535" b="9236"/>
          <a:stretch/>
        </p:blipFill>
        <p:spPr>
          <a:xfrm>
            <a:off x="678718" y="952501"/>
            <a:ext cx="6319958" cy="4878142"/>
          </a:xfrm>
          <a:prstGeom prst="rect">
            <a:avLst/>
          </a:prstGeom>
        </p:spPr>
      </p:pic>
      <p:sp>
        <p:nvSpPr>
          <p:cNvPr id="6" name="מלבן 5"/>
          <p:cNvSpPr/>
          <p:nvPr/>
        </p:nvSpPr>
        <p:spPr>
          <a:xfrm>
            <a:off x="7305675" y="1413986"/>
            <a:ext cx="4076699" cy="1754326"/>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רָאִיתִי וְהִנֵּה עָנָן לָבָן וְעַל הֶעָנָן יוֹשֵׁב כִּדְמוּת בֶּן אָדָם; עֲטֶרֶת זָהָב עַל רֹאשׁוֹ וּמַגָּל חַד בְּיָדוֹ.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וּמַלְאָךְ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אַחֵר יָצָא מִן הַהֵיכָל, קוֹרֵא בְּקוֹל גָּדוֹל אֶל הַיּוֹשֵׁב עַל הֶעָנָן: "שְׁלַח אֶת מַגָּלְךָ וּקְצֹר, כִּי בָּאָה הַשָּׁעָה לִקְצֹר, כִּי יָבֵשׁ קְצִיר הָאָרֶץ."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הֵטִיל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הַיּוֹשֵׁב עַל הֶעָנָן אֶת מַגָּלוֹ עַל הָאָרֶץ וְהָאָרֶץ נִקְצְרָה. (הַהִתְגַּלּוּת יד,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14-16)</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638243" y="5952364"/>
            <a:ext cx="2558714"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057: The harvest of the earth </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23317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תמונה 7"/>
          <p:cNvPicPr>
            <a:picLocks noChangeAspect="1"/>
          </p:cNvPicPr>
          <p:nvPr/>
        </p:nvPicPr>
        <p:blipFill rotWithShape="1">
          <a:blip r:embed="rId2"/>
          <a:srcRect l="11695" t="3672" r="9587" b="7062"/>
          <a:stretch/>
        </p:blipFill>
        <p:spPr>
          <a:xfrm>
            <a:off x="771524" y="998901"/>
            <a:ext cx="6496051" cy="5068523"/>
          </a:xfrm>
          <a:prstGeom prst="rect">
            <a:avLst/>
          </a:prstGeom>
        </p:spPr>
      </p:pic>
      <p:sp>
        <p:nvSpPr>
          <p:cNvPr id="5" name="מלבן 4"/>
          <p:cNvSpPr/>
          <p:nvPr/>
        </p:nvSpPr>
        <p:spPr>
          <a:xfrm>
            <a:off x="7248525" y="1194138"/>
            <a:ext cx="4591050" cy="2308324"/>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וּמַלְאָךְ אַחֵר יָצָא מִן הַהֵיכָל אֲשֶׁר בַּשָּׁמַיִם וְגַם לוֹ מַגָּל חַד.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מַלְאָךְ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אַחֵר, אֲשֶׁר לוֹ הַשִּׁלְטוֹן עַל הָאֵשׁ, יָצָא מִן הַמִּזְבֵּחַ וּבְקוֹל גָּדוֹל קָרָא אֶל הָאוֹחֵז אֶת הַמַּגָּל הַחַד וְאָמַר: "שְׁלַח אֶת מַגָּלְךָ הַחַד וּבְצֹר אֶת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אֶשְׁכְּלוֹת</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גֶּפֶן הָאָרֶץ, כִּי בָּשְׁלוּ עֲנָבֶיהָ."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הֵטִיל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הַמַּלְאָךְ אֶת מַגָּלוֹ אֶל הָאָרֶץ, בָּצַר אֶת גֶּפֶן הָאָרֶץ וְהִשְׁלִיךְ אֶל הַגַּת הַגְּדוֹלָה שֶׁל חֲרוֹן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הַגַּת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נִדְרְכָה מִחוּץ לָעִיר וְהַדָּם יָצָא מִן הַגַּת עַד רִסְנֵי הַסּוּסִים לְמֶרְחָק שֶׁל שְׁלֹשׁ מֵאוֹת קִילוֹמֶטֶר.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יד,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17-20)</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764930" y="6112805"/>
            <a:ext cx="5697415" cy="307777"/>
          </a:xfrm>
          <a:prstGeom prst="rect">
            <a:avLst/>
          </a:prstGeom>
        </p:spPr>
        <p:txBody>
          <a:bodyPr wrap="square">
            <a:spAutoFit/>
          </a:bodyPr>
          <a:lstStyle/>
          <a:p>
            <a:pPr algn="l"/>
            <a:r>
              <a:rPr lang="en-US" sz="1400" b="1" i="1" dirty="0">
                <a:solidFill>
                  <a:schemeClr val="bg1"/>
                </a:solidFill>
                <a:latin typeface="Times New Roman" panose="02020603050405020304" pitchFamily="18" charset="0"/>
                <a:cs typeface="Times New Roman" panose="02020603050405020304" pitchFamily="18" charset="0"/>
              </a:rPr>
              <a:t>p. 058: </a:t>
            </a:r>
            <a:r>
              <a:rPr lang="en-US" sz="1400" b="1" i="1" dirty="0" smtClean="0">
                <a:solidFill>
                  <a:schemeClr val="bg1"/>
                </a:solidFill>
                <a:latin typeface="Times New Roman" panose="02020603050405020304" pitchFamily="18" charset="0"/>
                <a:cs typeface="Times New Roman" panose="02020603050405020304" pitchFamily="18" charset="0"/>
              </a:rPr>
              <a:t>The </a:t>
            </a:r>
            <a:r>
              <a:rPr lang="en-US" sz="1400" b="1" i="1" dirty="0">
                <a:solidFill>
                  <a:schemeClr val="bg1"/>
                </a:solidFill>
                <a:latin typeface="Times New Roman" panose="02020603050405020304" pitchFamily="18" charset="0"/>
                <a:cs typeface="Times New Roman" panose="02020603050405020304" pitchFamily="18" charset="0"/>
              </a:rPr>
              <a:t>vintage and the blood from the winepress </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94757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9049" t="5932" r="9999" b="7910"/>
          <a:stretch/>
        </p:blipFill>
        <p:spPr>
          <a:xfrm>
            <a:off x="571500" y="738399"/>
            <a:ext cx="7315200" cy="5356868"/>
          </a:xfrm>
          <a:prstGeom prst="rect">
            <a:avLst/>
          </a:prstGeom>
        </p:spPr>
      </p:pic>
      <p:sp>
        <p:nvSpPr>
          <p:cNvPr id="6" name="מלבן 5"/>
          <p:cNvSpPr/>
          <p:nvPr/>
        </p:nvSpPr>
        <p:spPr>
          <a:xfrm>
            <a:off x="8209083" y="848916"/>
            <a:ext cx="3476625" cy="5355312"/>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רָאִיתִי אוֹת אַחֵר בַּשָּׁמַיִם, גָּדוֹל וּמַפְלִיא: שִׁבְעָה מַלְאָכִים נוֹשְׂאִים אֶת שֶׁבַע הַמַּכּוֹת הָאַחֲרוֹנוֹת, כִּי בָּהֶן נִשְׁלַם זַעַם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רָאִיתִי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כְּמוֹ יָם זְכוּכִית מְעֹרָב בְּאֵשׁ וְאֶת הַמִּתְגַּבְּרִים עַל הַחַיָּה וְעַל צַלְמָהּ וְעַל מִסְפַּר שְׁמָהּ עוֹמְדִים עַל יָם הַזְּכוּכִית; כִּנּוֹרוֹת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בְּיָדָם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וְהֵם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שָׁרִים אֶת שִׁירַת מֹשֶׁה עֶבֶד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וְשִׁירַת הַשֶֹה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לֵאמֹר</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"גְּדוֹלִים וְנִפְלָאִים מַעֲשֶׂיךָ, יהוה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צְבָאוֹת;</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צֶדֶק וֶאֱמֶת דְּרָכֶיךָ, מֶלֶךְ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הַגּוֹיִם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מִי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לֹא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יִירָאֲך</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יהוה, וְלֹא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יִתֵּן</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כָּבוֹד לְשִׁמְךָ?</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כִּי אַתָּה לְבַדְּךָ קָדוֹשׁ;</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הֵן כָּל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הַגּוֹיִם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יָבוֹאוּ וְיִשְׁתַּחֲווּ לְפָנֶיךָ;</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כִּי נִגְלוּ מִשְׁפְּטֵי צִדְקֶךָ</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טו, 1-4)</a:t>
            </a: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בכיתוב- שירת משה ושירת השה</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509960" y="6216134"/>
            <a:ext cx="4392549"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059: The seven angels and harpers on the sea of glass </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08008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תמונה 4"/>
          <p:cNvPicPr>
            <a:picLocks noChangeAspect="1"/>
          </p:cNvPicPr>
          <p:nvPr/>
        </p:nvPicPr>
        <p:blipFill rotWithShape="1">
          <a:blip r:embed="rId2"/>
          <a:srcRect l="10253" t="4380" r="12585" b="9463"/>
          <a:stretch/>
        </p:blipFill>
        <p:spPr>
          <a:xfrm>
            <a:off x="685801" y="1171575"/>
            <a:ext cx="6137066" cy="4714875"/>
          </a:xfrm>
          <a:prstGeom prst="rect">
            <a:avLst/>
          </a:prstGeom>
        </p:spPr>
      </p:pic>
      <p:sp>
        <p:nvSpPr>
          <p:cNvPr id="7" name="מלבן 6"/>
          <p:cNvSpPr/>
          <p:nvPr/>
        </p:nvSpPr>
        <p:spPr>
          <a:xfrm>
            <a:off x="7253652" y="1460920"/>
            <a:ext cx="4290647" cy="1477328"/>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אַחֲרֵי כֵן רָאִיתִי כִּי נִפְתַּח הֵיכַל מִשְׁכַּן הָעֵדוּת בַּשָּׁמַיִם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וּמִן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הַהֵיכָל יָצְאוּ שִׁבְעַת הַמַּלְאָכִים נוֹשְׂאֵי שֶׁבַע הַמַּכּוֹת, לְבוּשִׁים בַּד טָהוֹר וְצַח וַחֲגוּרִים חֲגוֹרוֹת זָהָב עַל חֲזוֹתֵיהֶם. </a:t>
            </a:r>
            <a:endPar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טו,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5-6)</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720968" y="5998505"/>
            <a:ext cx="5503985" cy="307777"/>
          </a:xfrm>
          <a:prstGeom prst="rect">
            <a:avLst/>
          </a:prstGeom>
        </p:spPr>
        <p:txBody>
          <a:bodyPr wrap="square">
            <a:spAutoFit/>
          </a:bodyPr>
          <a:lstStyle/>
          <a:p>
            <a:pPr algn="l"/>
            <a:r>
              <a:rPr lang="en-US" sz="1400" b="1" i="1" dirty="0">
                <a:solidFill>
                  <a:schemeClr val="bg1"/>
                </a:solidFill>
                <a:latin typeface="Times New Roman" panose="02020603050405020304" pitchFamily="18" charset="0"/>
                <a:cs typeface="Times New Roman" panose="02020603050405020304" pitchFamily="18" charset="0"/>
              </a:rPr>
              <a:t>p. 060: The opening of the tabernacle of the temple of the testimony </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96406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1306" t="2998" r="11367" b="8344"/>
          <a:stretch/>
        </p:blipFill>
        <p:spPr>
          <a:xfrm>
            <a:off x="558312" y="864744"/>
            <a:ext cx="6462346" cy="5097906"/>
          </a:xfrm>
          <a:prstGeom prst="rect">
            <a:avLst/>
          </a:prstGeom>
        </p:spPr>
      </p:pic>
      <p:sp>
        <p:nvSpPr>
          <p:cNvPr id="6" name="מלבן 5"/>
          <p:cNvSpPr/>
          <p:nvPr/>
        </p:nvSpPr>
        <p:spPr>
          <a:xfrm>
            <a:off x="7086601" y="1364958"/>
            <a:ext cx="4739054" cy="2585323"/>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אַחַת מֵאַרְבַּע הַחַיּוֹת נָתְנָה לְשִׁבְעַת הַמַּלְאָכִים שֶׁבַע קַעֲרוֹת זָהָב מְלֵאוֹת זַעַם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הַחַי לְעוֹלְמֵי עוֹלָמִים.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(הַהִתְגַּלּוּת טו, 7)</a:t>
            </a:r>
          </a:p>
          <a:p>
            <a:pPr>
              <a:lnSpc>
                <a:spcPct val="150000"/>
              </a:lnSpc>
            </a:pPr>
            <a:endPar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שָׁמַעְתִּי קוֹל גָּדוֹל מִן הַהֵיכָל אוֹמֵר לְשִׁבְעַת הַמַּלְאָכִים: "לְכוּ וְשִׁפְכוּ עַל הָאָרֶץ אֶת שֶׁבַע קַעֲרוֹת זַעַם </a:t>
            </a:r>
            <a:r>
              <a:rPr lang="he-IL" sz="12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אֱלֹהִים</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(הַהִתְגַּלּוּת </a:t>
            </a:r>
            <a:r>
              <a:rPr lang="he-IL" sz="12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טז</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1)</a:t>
            </a:r>
          </a:p>
          <a:p>
            <a:pPr algn="l">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לעיט הילה סביב ראשו</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553915" y="6016089"/>
            <a:ext cx="6321670" cy="307777"/>
          </a:xfrm>
          <a:prstGeom prst="rect">
            <a:avLst/>
          </a:prstGeom>
        </p:spPr>
        <p:txBody>
          <a:bodyPr wrap="square">
            <a:spAutoFit/>
          </a:bodyPr>
          <a:lstStyle/>
          <a:p>
            <a:pPr algn="l"/>
            <a:r>
              <a:rPr lang="en-US" sz="1400" b="1" i="1" dirty="0">
                <a:solidFill>
                  <a:schemeClr val="bg1"/>
                </a:solidFill>
                <a:latin typeface="Times New Roman" panose="02020603050405020304" pitchFamily="18" charset="0"/>
                <a:cs typeface="Times New Roman" panose="02020603050405020304" pitchFamily="18" charset="0"/>
              </a:rPr>
              <a:t>p. 061: The giving of the </a:t>
            </a:r>
            <a:r>
              <a:rPr lang="en-US" sz="1400" b="1" i="1" dirty="0" smtClean="0">
                <a:solidFill>
                  <a:schemeClr val="bg1"/>
                </a:solidFill>
                <a:latin typeface="Times New Roman" panose="02020603050405020304" pitchFamily="18" charset="0"/>
                <a:cs typeface="Times New Roman" panose="02020603050405020304" pitchFamily="18" charset="0"/>
              </a:rPr>
              <a:t>vials, Eagle </a:t>
            </a:r>
            <a:r>
              <a:rPr lang="en-US" sz="1400" b="1" i="1" dirty="0">
                <a:solidFill>
                  <a:schemeClr val="bg1"/>
                </a:solidFill>
                <a:latin typeface="Times New Roman" panose="02020603050405020304" pitchFamily="18" charset="0"/>
                <a:cs typeface="Times New Roman" panose="02020603050405020304" pitchFamily="18" charset="0"/>
              </a:rPr>
              <a:t>with nimbus gives vials to angels.</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26257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0499" t="5607" r="10559" b="7562"/>
          <a:stretch/>
        </p:blipFill>
        <p:spPr>
          <a:xfrm>
            <a:off x="775189" y="886772"/>
            <a:ext cx="6523892" cy="4937400"/>
          </a:xfrm>
          <a:prstGeom prst="rect">
            <a:avLst/>
          </a:prstGeom>
        </p:spPr>
      </p:pic>
      <p:sp>
        <p:nvSpPr>
          <p:cNvPr id="6" name="מלבן 5"/>
          <p:cNvSpPr/>
          <p:nvPr/>
        </p:nvSpPr>
        <p:spPr>
          <a:xfrm>
            <a:off x="8067675" y="1286560"/>
            <a:ext cx="3305174" cy="1200329"/>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הָלַךְ הָרִאשׁוֹן וְשָׁפַךְ אֶת קַעֲרָתוֹ עַל הָאָרֶץ,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וְנִתְהַוָּה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שְׁחִין רַע וּמַכְאִיב בַּאֲנָשִׁים הַנּוֹשְׂאִים אֶת תַּו הַחַיָּה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וּמִשְׁתַּחֲוִים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לְצַלְמָהּ.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טז</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673992" y="5882026"/>
            <a:ext cx="3296095"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062: The first vial - poured on the earth</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81861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2024" t="4693" r="10110" b="10169"/>
          <a:stretch/>
        </p:blipFill>
        <p:spPr>
          <a:xfrm>
            <a:off x="814754" y="833021"/>
            <a:ext cx="6699739" cy="5040242"/>
          </a:xfrm>
          <a:prstGeom prst="rect">
            <a:avLst/>
          </a:prstGeom>
        </p:spPr>
      </p:pic>
      <p:sp>
        <p:nvSpPr>
          <p:cNvPr id="6" name="מלבן 5"/>
          <p:cNvSpPr/>
          <p:nvPr/>
        </p:nvSpPr>
        <p:spPr>
          <a:xfrm>
            <a:off x="7810500" y="1419910"/>
            <a:ext cx="3562349" cy="923330"/>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שָׁפַךְ הַשֵּׁנִי אֶת קַעֲרָתוֹ עַל הַיָּם וְהַיָּם נֶהְפַּךְ לְדָם כְּדָמוֹ שֶׁל מֵת, וְכָל נֶפֶשׁ חַיָּה אֲשֶׁר בַּיָּם מֵתָה. </a:t>
            </a:r>
            <a:endPar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טז</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694790" y="5925988"/>
            <a:ext cx="3456395"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063: The second vial - poured into the sea</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75694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8526" t="4758" r="11456" b="8019"/>
          <a:stretch/>
        </p:blipFill>
        <p:spPr>
          <a:xfrm>
            <a:off x="732693" y="1260230"/>
            <a:ext cx="6013939" cy="4510455"/>
          </a:xfrm>
          <a:prstGeom prst="rect">
            <a:avLst/>
          </a:prstGeom>
        </p:spPr>
      </p:pic>
      <p:sp>
        <p:nvSpPr>
          <p:cNvPr id="6" name="מלבן 5"/>
          <p:cNvSpPr/>
          <p:nvPr/>
        </p:nvSpPr>
        <p:spPr>
          <a:xfrm>
            <a:off x="7029449" y="1526739"/>
            <a:ext cx="4638675" cy="3139321"/>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שָׁפַךְ הַשְּׁלִישִׁי אֶת קַעֲרָתוֹ בַּנְּהָרוֹת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וּבְמַעַיְנוֹת</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הַמַּיִם, וְנִהְיוּ לְדָם.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שָׁמַעְתִּי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אֶת מַלְאַךְ הַמַּיִם אוֹמֵר:</a:t>
            </a:r>
          </a:p>
          <a:p>
            <a:pPr>
              <a:lnSpc>
                <a:spcPct val="150000"/>
              </a:lnSpc>
            </a:pPr>
            <a:endPar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צַדִּיק אַתָּה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הַהוֶֹה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וְהָיָה, הַקָּדוֹשׁ - שֶׁכָּךְ שָׁפַטְתָּ;</a:t>
            </a:r>
          </a:p>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כִּי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דַּם קְדוֹשִׁים וּנְבִיאִים שָׁפְכוּ,</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וְדָם נָתַתָּ לָהֶם לִשְׁתּוֹת; רְאוּיִים הֵם."</a:t>
            </a:r>
          </a:p>
          <a:p>
            <a:pPr>
              <a:lnSpc>
                <a:spcPct val="150000"/>
              </a:lnSpc>
            </a:pPr>
            <a:endPar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וְשָׁמַעְתִּי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אֶת הַמִּזְבֵּחַ אוֹמֵר:</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"כֵּן, יהוה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צְבָאוֹת, אֱמֶת וְצֶדֶק מִשְׁפָּטֶיךָ</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טז</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4-7)</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655997" y="5864442"/>
            <a:ext cx="4538422"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064: The third vial – poured on the fountains and rivers </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4521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מלבן 5"/>
          <p:cNvSpPr/>
          <p:nvPr/>
        </p:nvSpPr>
        <p:spPr>
          <a:xfrm>
            <a:off x="7227277" y="601956"/>
            <a:ext cx="4580789" cy="5909310"/>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יוֹחָנָן אֶל שֶׁבַע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הַקְּהִלּוֹת</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אֲשֶׁר בְּאַסְיָה: חֶסֶד וְשָׁלוֹם לָכֶם מֵאֵת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הַהוֶֹה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וְהָיָה וְיָבוֹא, וּמֵאֵת שֶׁבַע הָרוּחוֹת אֲשֶׁר לִפְנֵי כִּסְאוֹ,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וּמֵאֵת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יֵשׁוּעַ הַמָּשִׁיחַ הָעֵד הַנֶּאֱמָן, בְּכוֹר הַמֵּתִים וְעֶלְיוֹן לְמַלְכֵי הָאָרֶץ.</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לָאוֹהֵב אוֹתָנוּ אֲשֶׁר בְּדָמוֹ שִׁחְרֵר אוֹתָנוּ מֵחֲטָאֵינוּ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וְעָשָׂה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אוֹתָנוּ מַמְלֶכֶת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כֹּהֲנִים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לֵאלֹהִים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אָבִיו, לוֹ הַכָּבוֹד וְהַגְּבוּרָה לְעוֹלְמֵי עוֹלָמִים. אָמֵן</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הִנֵּה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הוּא בָּא עִם הָעֲנָנִים. כָּל עַיִן תִּרְאֶה אוֹתוֹ, גַּם אֵלֶּה שֶׁדְּקָרוּהוּ, וְיִסְפְּדוּ עָלָיו כָּל מִשְׁפְּחוֹת הָאָרֶץ. כֵּן; אָמֵן.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אֲנִי הָאָלֶף אַף אֲנִי הַתָּו", נְאֻם יהוה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הַהוֶֹה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וְהָיָה וְיָבוֹא,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צְבָאוֹת."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אֲנִי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יוֹחָנָן אֲחִיכֶם וְשֻׁתָּף בַּצָּרָה וּבַמַּלְכוּת וּבַסַּבְלָנוּת בְּיֵשׁוּעַ, הָיִיתִי בָּאִי הַקָּרוּי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פַּטְמוֹס</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בַּעֲבוּר דְּבַר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וְעֵדוּת יֵשׁוּעַ.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הָיִיתִי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בְּהַשְׁרָאַת הָרוּחַ בְּיוֹם הָאָדוֹן וְשָׁמַעְתִּי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מֵאַחֲרַי</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קוֹל גָּדוֹל כְּקוֹל שׁוֹפָר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אוֹמֵר</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"אֶת אֲשֶׁר אַתָּה רוֹאֶה כְּתֹב בְּסֵפֶר וּשְׁלַח אֶל שֶׁבַע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הַקְּהִלּוֹת</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אֶל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אֶפֶסוֹס</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אֶל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זְמִירְנָה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אֶל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פֶּרְגָּמוֹס</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אֶל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תִּיאָטִירָה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אֶל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סַרְדִּיס</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אֶל פִילָדֶלְפִיָה וְאֶל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לָאוֹדִיקֵאָה</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(הַהִתְגַּלּוּת א, 4-11)</a:t>
            </a: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מלאך תוקע בחצוצרה (כקול השופר) ויוחנן יושב וכותב לשבע קהילות  (כנסיות) אסיה הקטנה </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7" name="תמונה 6"/>
          <p:cNvPicPr>
            <a:picLocks noChangeAspect="1"/>
          </p:cNvPicPr>
          <p:nvPr/>
        </p:nvPicPr>
        <p:blipFill>
          <a:blip r:embed="rId2"/>
          <a:stretch>
            <a:fillRect/>
          </a:stretch>
        </p:blipFill>
        <p:spPr>
          <a:xfrm>
            <a:off x="543840" y="888022"/>
            <a:ext cx="6431306" cy="5011615"/>
          </a:xfrm>
          <a:prstGeom prst="rect">
            <a:avLst/>
          </a:prstGeom>
        </p:spPr>
      </p:pic>
      <p:sp>
        <p:nvSpPr>
          <p:cNvPr id="3" name="מלבן 2"/>
          <p:cNvSpPr/>
          <p:nvPr/>
        </p:nvSpPr>
        <p:spPr>
          <a:xfrm>
            <a:off x="433933" y="5987533"/>
            <a:ext cx="2768451"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002: The seven churches of Asia</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921718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0948" t="3846" r="9393" b="8540"/>
          <a:stretch/>
        </p:blipFill>
        <p:spPr>
          <a:xfrm>
            <a:off x="713643" y="875706"/>
            <a:ext cx="6594230" cy="4990228"/>
          </a:xfrm>
          <a:prstGeom prst="rect">
            <a:avLst/>
          </a:prstGeom>
        </p:spPr>
      </p:pic>
      <p:sp>
        <p:nvSpPr>
          <p:cNvPr id="6" name="מלבן 5"/>
          <p:cNvSpPr/>
          <p:nvPr/>
        </p:nvSpPr>
        <p:spPr>
          <a:xfrm>
            <a:off x="7391399" y="1304836"/>
            <a:ext cx="4067175" cy="1716688"/>
          </a:xfrm>
          <a:prstGeom prst="rect">
            <a:avLst/>
          </a:prstGeom>
        </p:spPr>
        <p:txBody>
          <a:bodyPr wrap="square">
            <a:spAutoFit/>
          </a:bodyPr>
          <a:lstStyle/>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שָׁפַךְ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הָרְבִיעִי אֶת קַעֲרָתוֹ עַל הַשֶּׁמֶשׁ וְנִתַּן לוֹ לִצְרֹב אֶת הָאֲנָשִׁים בָּאֵשׁ.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נִצְרְבוּ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הָאֲנָשִׁים בְּחֹם גָּדוֹל וְגִדְּפוּ אֶת שֵׁם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אֲשֶׁר לוֹ הַשִּׁלְטוֹן עַל הַמַּכּוֹת הָאֵלֶּה, וְלֹא חָזְרוּ בִּתְשׁוּבָה לָתֵת לוֹ כָּבוֹד. (הַהִתְגַּלּוּת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טז</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8-9)</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608423" y="5978742"/>
            <a:ext cx="3344185"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065: The fourth vial - poured on the sun</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33484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9513" t="3781" r="10111" b="7692"/>
          <a:stretch/>
        </p:blipFill>
        <p:spPr>
          <a:xfrm>
            <a:off x="737822" y="1065473"/>
            <a:ext cx="6216893" cy="4711240"/>
          </a:xfrm>
          <a:prstGeom prst="rect">
            <a:avLst/>
          </a:prstGeom>
        </p:spPr>
      </p:pic>
      <p:sp>
        <p:nvSpPr>
          <p:cNvPr id="6" name="מלבן 5"/>
          <p:cNvSpPr/>
          <p:nvPr/>
        </p:nvSpPr>
        <p:spPr>
          <a:xfrm>
            <a:off x="7248525" y="1471910"/>
            <a:ext cx="4552950" cy="1200329"/>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הַחֲמִישִׁי שָׁפַךְ אֶת קַעֲרָתוֹ עַל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כִּסֵּא</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הַחַיָּה וְחָשְׁכָה מַלְכוּתָהּ. הֵם נָשְׁכוּ אֶת לְשׁוֹנָם מִכְּאֵב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וְגִדְּפוּ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הַשָּׁמַיִם מִמַּכְאוֹבָם וּשְׁחִינָם, וְלֹא שָׁבוּ מִמַּעֲשֵׂיהֶם.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טז</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10-11)</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654157" y="5864440"/>
            <a:ext cx="4152099"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066: The fifth vial - poured on the seat of the beast </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09349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6821" t="3064" r="8946" b="5020"/>
          <a:stretch/>
        </p:blipFill>
        <p:spPr>
          <a:xfrm>
            <a:off x="723168" y="1145087"/>
            <a:ext cx="6168711" cy="4631460"/>
          </a:xfrm>
          <a:prstGeom prst="rect">
            <a:avLst/>
          </a:prstGeom>
        </p:spPr>
      </p:pic>
      <p:sp>
        <p:nvSpPr>
          <p:cNvPr id="6" name="מלבן 5"/>
          <p:cNvSpPr/>
          <p:nvPr/>
        </p:nvSpPr>
        <p:spPr>
          <a:xfrm>
            <a:off x="7731368" y="1178854"/>
            <a:ext cx="3248025" cy="1477328"/>
          </a:xfrm>
          <a:prstGeom prst="rect">
            <a:avLst/>
          </a:prstGeom>
        </p:spPr>
        <p:txBody>
          <a:bodyPr wrap="square">
            <a:spAutoFit/>
          </a:bodyPr>
          <a:lstStyle/>
          <a:p>
            <a:pPr>
              <a:lnSpc>
                <a:spcPct val="150000"/>
              </a:lnSpc>
            </a:pP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הַשִּׁשִּׁי</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שָׁפַךְ אֶת קַעֲרָתוֹ עַל הַנָּהָר הַגָּדוֹל, נְהַר פְּרָת, וּמֵימָיו יָבְשׁוּ כְּדֵי לְהָכִין אֶת הַדֶּרֶךְ שֶׁל הַמְּלָכִים מִמִּזְרַח שֶׁמֶשׁ.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טז</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12)</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645475" y="5890818"/>
            <a:ext cx="3834704"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067: The sixth vial - poured into the Euphrates</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0466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9872" t="3649" r="9931" b="8084"/>
          <a:stretch/>
        </p:blipFill>
        <p:spPr>
          <a:xfrm>
            <a:off x="663088" y="920995"/>
            <a:ext cx="6546604" cy="4957552"/>
          </a:xfrm>
          <a:prstGeom prst="rect">
            <a:avLst/>
          </a:prstGeom>
        </p:spPr>
      </p:pic>
      <p:sp>
        <p:nvSpPr>
          <p:cNvPr id="6" name="מלבן 5"/>
          <p:cNvSpPr/>
          <p:nvPr/>
        </p:nvSpPr>
        <p:spPr>
          <a:xfrm>
            <a:off x="7118839" y="1201567"/>
            <a:ext cx="4381500" cy="1754326"/>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רָאִיתִי מִפִּי הַתַּנִּין וּמִפִּי הַחַיָּה וּמִפִּי נְבִיא הַשֶּׁקֶר שָׁלשׁ רוּחוֹת טְמֵאוֹת דּוֹמוֹת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לִצְפַרְדְּעִים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טז</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12</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צפרדעים יוצאות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מפיהם של הדרקון (התנין) ,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החיה ונביא השקר</a:t>
            </a: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234461" y="5928166"/>
            <a:ext cx="6685084" cy="307777"/>
          </a:xfrm>
          <a:prstGeom prst="rect">
            <a:avLst/>
          </a:prstGeom>
        </p:spPr>
        <p:txBody>
          <a:bodyPr wrap="squar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068: Frogs come out of the mouths of the dragon, the beast and the false prophet</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47564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2113" t="3520" r="8406" b="6257"/>
          <a:stretch/>
        </p:blipFill>
        <p:spPr>
          <a:xfrm>
            <a:off x="886559" y="1201615"/>
            <a:ext cx="6060129" cy="4733194"/>
          </a:xfrm>
          <a:prstGeom prst="rect">
            <a:avLst/>
          </a:prstGeom>
        </p:spPr>
      </p:pic>
      <p:sp>
        <p:nvSpPr>
          <p:cNvPr id="6" name="מלבן 5"/>
          <p:cNvSpPr/>
          <p:nvPr/>
        </p:nvSpPr>
        <p:spPr>
          <a:xfrm>
            <a:off x="7210425" y="1408063"/>
            <a:ext cx="4610099" cy="2862322"/>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הַשְּׁבִיעִי שָׁפַךְ אֶת קַעֲרָתוֹ אֶל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הָאֲוִיר</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וְקוֹל גָּדוֹל יָצָא מִן הַהֵיכָל מֵעִם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הַכִּסֵּא</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 אוֹמֵר: "הָיֹה נִהְיְתָה!"  בְּרָקִים וְקוֹלוֹת וּרְעָמִים הִתְחוֹלְלוּ,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וּרְעִידַת־אֲדָמָה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גְּדוֹלָה אֲשֶׁר לֹא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הָיְתָה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כָּמוֹהָ מֵאָז הֱיוֹת אָדָם עַל הָאָרֶץ;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רְעִידַת־אֲדָמָה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גְּדוֹלָה כָּל כָּךְ!  הָעִיר הַגְּדוֹלָה נֶחְלְקָה לִשְׁלוֹשָׁה חֲלָקִים וְעָרֵי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הַגּוֹיִם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נָפְלוּ,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וְזִכְרוֹן</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בָּבֶל הַגְּדוֹלָה עָלָה לִפְנֵי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לָתֵת לָהּ אֶת כּוֹס יֵין חֲרוֹן אַפּוֹ.  כָּל אִי נָסוֹג וְהָרִים לֹא נִמְצְאוּ.  בָּרָד גָּדוֹל וּמִשְׁקָלוֹ כְּאַרְבָּעִים קִילוֹגְרַם יָרַד מִן הַשָּׁמַיִם עַל בְּנֵי אָדָם, וּבְנֵי אָדָם גִּדְפוּ אֶת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בִּגְלַל מַכַּת הַבָּרָד, כִּי גְּדוֹלָה מְאֹד מַכָּתוֹ. </a:t>
            </a:r>
            <a:endPar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(הַהִתְגַּלּוּת </a:t>
            </a:r>
            <a:r>
              <a:rPr lang="he-IL" sz="12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טז</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17-21)</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691661" y="5954543"/>
            <a:ext cx="6096000" cy="307777"/>
          </a:xfrm>
          <a:prstGeom prst="rect">
            <a:avLst/>
          </a:prstGeom>
        </p:spPr>
        <p:txBody>
          <a:bodyPr>
            <a:spAutoFit/>
          </a:bodyPr>
          <a:lstStyle/>
          <a:p>
            <a:r>
              <a:rPr lang="en-US" sz="1400" b="1" i="1" dirty="0">
                <a:solidFill>
                  <a:schemeClr val="bg1"/>
                </a:solidFill>
                <a:latin typeface="Times New Roman" panose="02020603050405020304" pitchFamily="18" charset="0"/>
                <a:cs typeface="Times New Roman" panose="02020603050405020304" pitchFamily="18" charset="0"/>
              </a:rPr>
              <a:t>p. 069: The seventh vial - the earthquake and destruction throughout the earth</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08743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9154" t="5085" r="10829" b="6127"/>
          <a:stretch/>
        </p:blipFill>
        <p:spPr>
          <a:xfrm>
            <a:off x="930518" y="1016733"/>
            <a:ext cx="6444763" cy="4920274"/>
          </a:xfrm>
          <a:prstGeom prst="rect">
            <a:avLst/>
          </a:prstGeom>
        </p:spPr>
      </p:pic>
      <p:sp>
        <p:nvSpPr>
          <p:cNvPr id="6" name="מלבן 5"/>
          <p:cNvSpPr/>
          <p:nvPr/>
        </p:nvSpPr>
        <p:spPr>
          <a:xfrm>
            <a:off x="7610475" y="1457236"/>
            <a:ext cx="4000499" cy="3139321"/>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אֶחָד מִשִּׁבְעַת הַמַּלְאָכִים נוֹשְׂאֵי שֶׁבַע הַקְּעָרוֹת בָּא וְדִבֵּר אִתִּי. "בּוֹא!", הוּא אָמַר, "אַרְאֶה לְךָ אֶת מִשְׁפַּט הַזּוֹנָה הַגְּדוֹלָה הַיּוֹשֶׁבֶת עַל מַיִם רַבִּים,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אֲשֶׁר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מַלְכֵי הָאָרֶץ זָנוּ עִמָּהּ וְשׁוֹכְנֵי הָאָרֶץ הִשְׁתַּכְּרוּ מִיֵּין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תַּזְנוּתָה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a:t>
            </a:r>
            <a:r>
              <a:rPr lang="he-IL" sz="12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יז</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1-2)</a:t>
            </a:r>
          </a:p>
          <a:p>
            <a:pPr>
              <a:lnSpc>
                <a:spcPct val="150000"/>
              </a:lnSpc>
            </a:pPr>
            <a:endPar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המלאך מזמין את יוחנן לצפות במשפטה של הזונה הגדולה בבל שעה שהיא יושבת על גדת הנהר ומעריצה את דמותה הניבטת במראה</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851401" y="6057872"/>
            <a:ext cx="3494867"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070: The great whore seated on the waters</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04156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0500" t="5737" r="10379" b="8213"/>
          <a:stretch/>
        </p:blipFill>
        <p:spPr>
          <a:xfrm>
            <a:off x="633046" y="734965"/>
            <a:ext cx="6937131" cy="5191051"/>
          </a:xfrm>
          <a:prstGeom prst="rect">
            <a:avLst/>
          </a:prstGeom>
        </p:spPr>
      </p:pic>
      <p:sp>
        <p:nvSpPr>
          <p:cNvPr id="6" name="מלבן 5"/>
          <p:cNvSpPr/>
          <p:nvPr/>
        </p:nvSpPr>
        <p:spPr>
          <a:xfrm>
            <a:off x="7667625" y="1356836"/>
            <a:ext cx="3943350" cy="2270686"/>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הוּא נְשָׂאַנִי לְמִדְבָּר, בָּרוּחַ, וְרָאִיתִי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אִשָּׁה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יוֹשֶׁבֶת עַל חַיָּה אֲדֻמָּה כְּשָׁנִי וְהַחַיָּה מְלֵאָה שְׁמוֹת גִּדּוּפִים וּבַעֲלַת שִׁבְעָה רָאשִׁים וְעֶשֶׂר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קַרְנַיִם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הָאִשָּׁה</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הָיְתָה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לְבוּשָׁה אַרְגָּמָן וְשָׁנִי וּמְקֻשֶּׁטֶת בְּזָהָב וְאֶבֶן יְקָרָה וּפְנִינִים; בְּיָדָהּ כּוֹס זָהָב מְלֵאָה תּוֹעֵבוֹת וְטֻמְאוֹת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תַּזְנוּתָה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וְעַל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מִצְחָהּ כָּתוּב שֵׁם, סוֹד: "בָּבֶל הַגְּדוֹלָה, אֵם לְזוֹנוֹת וּלְתוֹעֲבוֹת הָאָרֶץ." (הַהִתְגַּלּוּת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יז</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3-5)</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506047" y="5943572"/>
            <a:ext cx="3457485"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071: The great whore seated on the beast</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22766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0419" t="3655" r="10416" b="9007"/>
          <a:stretch/>
        </p:blipFill>
        <p:spPr>
          <a:xfrm>
            <a:off x="868241" y="1040089"/>
            <a:ext cx="6330461" cy="4845629"/>
          </a:xfrm>
          <a:prstGeom prst="rect">
            <a:avLst/>
          </a:prstGeom>
        </p:spPr>
      </p:pic>
      <p:sp>
        <p:nvSpPr>
          <p:cNvPr id="6" name="מלבן 5"/>
          <p:cNvSpPr/>
          <p:nvPr/>
        </p:nvSpPr>
        <p:spPr>
          <a:xfrm>
            <a:off x="7105649" y="1724710"/>
            <a:ext cx="4543425" cy="646331"/>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רָאִיתִי אֶת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הָאִשָּׁה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שִׁכּוֹרָה מִדַּם הַקְּדוֹשִׁים וּמִדַּם עֵדֵי יֵשׁוּעַ.</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כִּרְאוֹתִי אוֹתָהּ הִשְׁתּוֹמַמְתִּי שַׁמָּה גְּדוֹלָה. (הַהִתְגַּלּוּת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יז</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6)</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821995" y="5961157"/>
            <a:ext cx="4483920"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072: The great whore drunk with the blood of the saints</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70852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1037" t="5085" r="9304" b="8213"/>
          <a:stretch/>
        </p:blipFill>
        <p:spPr>
          <a:xfrm>
            <a:off x="835270" y="974995"/>
            <a:ext cx="6444761" cy="4826314"/>
          </a:xfrm>
          <a:prstGeom prst="rect">
            <a:avLst/>
          </a:prstGeom>
        </p:spPr>
      </p:pic>
      <p:sp>
        <p:nvSpPr>
          <p:cNvPr id="6" name="מלבן 5"/>
          <p:cNvSpPr/>
          <p:nvPr/>
        </p:nvSpPr>
        <p:spPr>
          <a:xfrm>
            <a:off x="8029575" y="1366361"/>
            <a:ext cx="3590924" cy="2585323"/>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אַחֲרֵי כֵן רָאִיתִי מַלְאָךְ אַחֵר יוֹרֵד מִן הַשָּׁמַיִם; רַבָּה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הָיְתָה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סַמְכוּתוֹ וְהָאָרֶץ הֵאִירָה מִכְּבוֹדוֹ.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הוּא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קָרָא בְּקוֹל חָזָק וְאָמַר: "נָפְלָה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נָפְלָה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בָּבֶל הַגְּדוֹלָה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וְהָיְתָה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לִמְעוֹן שֵׁדִים וּלְבֵית כֶּלֶא לְכָל רוּחַ טְמֵאָה וּבֵית כֶּלֶא לְכָל עוֹף טָמֵא וּמָאוּס,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כִּי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מִיֵּין חֲרוֹן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תַּזְנוּתָה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שָׁתוּ כָּל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הַגּוֹיִם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וּמַלְכֵי הָאָרֶץ זָנוּ עִמָּהּ וְסוֹחֲרֵי הָאָרֶץ הִתְעַשְּׁרוּ מֵעֹצֶם מוֹתְרוֹתֶיהָ</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a:t>
            </a:r>
            <a:r>
              <a:rPr lang="he-IL" sz="12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יח</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1-3)</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868946" y="5899611"/>
            <a:ext cx="1949573"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073: Fall of Babylon </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67857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מלבן 5"/>
          <p:cNvSpPr/>
          <p:nvPr/>
        </p:nvSpPr>
        <p:spPr>
          <a:xfrm>
            <a:off x="419100" y="183684"/>
            <a:ext cx="11591925" cy="6463308"/>
          </a:xfrm>
          <a:prstGeom prst="rect">
            <a:avLst/>
          </a:prstGeom>
        </p:spPr>
        <p:txBody>
          <a:bodyPr wrap="square">
            <a:spAutoFit/>
          </a:bodyPr>
          <a:lstStyle/>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שָׁמַעְתִּי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קוֹל אַחֵר מִן הַשָּׁמַיִם אוֹמֵר</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צְאוּ מִמֶּנָּה, עַמִּי, פֶּן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תִּשְׁתַּתְּפוּ </a:t>
            </a:r>
            <a:r>
              <a:rPr lang="he-IL" sz="12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בְּחַטֹּאתֶיה</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וּפֶן תְּקַבְּלוּ מִמַּכּוֹתֶיהָ</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כִּי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הִגִּיעוּ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חַטֹּאתֶיה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עַד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הַשָּׁמַיִם וְזָכַר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אֶת פְּשָׁעֶיהָ.</a:t>
            </a:r>
          </a:p>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שַׁלְּמוּ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לָהּ כַּגְּמוּל שֶׁשִּׁלְּמָה גַּם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הִיא וְכִפְלוּ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לָהּ כִּפְלַיִם כְּמַעֲלָלֶיהָ</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בַּכּוֹס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אֲשֶׁר מָסְכָה מִסְכוּ לָהּ כִּפְלַיִם.</a:t>
            </a:r>
          </a:p>
          <a:p>
            <a:pPr>
              <a:lnSpc>
                <a:spcPct val="150000"/>
              </a:lnSpc>
            </a:pPr>
            <a:r>
              <a:rPr lang="he-IL" sz="12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בַּמִּדָּה</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שֶׁרוֹמְמָה עַצְמָהּ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וְהִתְעַנְּגָה כֵּן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תְּנוּ לָהּ מַכְאוֹב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וָאֵבֶל כִּי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אָמְרָה בִּלְבָבָהּ: 'יוֹשֶׁבֶת אֲנִי, מַלְכָּה</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אֵינֶנִּי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אַלְמָנָה וְאֵבֶל לֹא אֶרְאֶה.'</a:t>
            </a:r>
          </a:p>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עַל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כֵּן בְּיוֹם אֶחָד תָּבֹאנָה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מַכּוֹתֶיהָ: מָוֶת</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אֵבֶל וְרָעָב, וּבָאֵשׁ </a:t>
            </a:r>
            <a:r>
              <a:rPr lang="he-IL" sz="12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תִּשָֹרֵף</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כִּי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חָזָק יהוה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הַשּׁוֹפֵט אוֹתָהּ."</a:t>
            </a:r>
          </a:p>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וּמַלְכֵי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הָאָרֶץ אֲשֶׁר זָנוּ וְהִתְעַנְּגוּ אִתָּהּ יִבְכּוּ וְיִסְפְּדוּ עָלֶיהָ כִּרְאוֹתָם אֶת עֲשַׁן שְׂרֵפָתָהּ.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מֵרָחוֹק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יַעַמְדוּ מִפְּנֵי אֵימַת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עִנּוּיָה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וְיֹאמְרוּ: "אוֹי, אוֹי, בָּבֶל הָעִיר הַגְּדוֹלָה, הָעִיר הַחֲזָקָה, כִּי בְּשָׁעָה אַחַת בָּא מִשְׁפָּטֵךְ."</a:t>
            </a:r>
          </a:p>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גַּם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סוֹחֲרֵי הָאָרֶץ בּוֹכִים וּמִתְאַבְּלִים עָלֶיהָ, כִּי אֵין קוֹנֶה עוֹד אֶת מִטְעַן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סְחוֹרָתָם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מִטְעַן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שֶׁל זָהָב וְכֶסֶף וְאֶבֶן יְקָרָה וּפְנִינִים וּבוּץ וְאַרְגָּמָן וּמֶשִׁי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וְשָׁנִי;                                                                                                                                                                     כָּל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עֵץ בֹּשֶׂם וְכָל כְּלִי שֶׁנְהָב, כָּל כְּלִי מֵעֵץ יָקָר וּמִנְּחֹשֶׁת, מִבַּרְזֶל וּמִשַּׁיִשׁ;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קִנָּמוֹן</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וַאֲמוֹמוֹן</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קְטֹרֶת</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סַמִּים, מוֹר וּלְבוֹנָה, יַיִן וְשֶׁמֶן,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סֹלֶת</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וְחִטָּה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בָּקָר וְצֹאן</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סוּסִים וּמֶרְכָּבוֹת, עֲבָדִים וְנֶפֶשׁ אָדָם.</a:t>
            </a:r>
          </a:p>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סָר מִמֵּךְ הַפְּרִי חֶמְדַּת נַפְשֵׁךְ</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כָּל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הַמּוֹתָרוֹת וְכָל נוֹצֵץ אָבְדוּ מִמֵּךְ;</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לֹא יִמְצְאוּם עוֹד."</a:t>
            </a:r>
          </a:p>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סוֹחֲרֵי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הַדְּבָרִים הָאֵלֶּה, אֲשֶׁר הִתְעַשְּׁרוּ מִמֶּנָּה, יַעַמְדוּ מֵרָחוֹק מִפְּנֵי אֵימַת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עִנּוּיָה</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בּוֹכִים וּמִתְאַבְּלִים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וְאוֹמְרִים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"אוֹי, אוֹי, הָעִיר הַגְּדוֹלָה הַלְּבוּשָׁה שֵׁשׁ וְאַרְגָּמָן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וְשָׁנִי וּמְקֻשֶּׁטֶת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בְּזָהָב וְאֶבֶן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יְקָרָה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וּפְנִינִים,</a:t>
            </a:r>
          </a:p>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כִּי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בְּשָׁעָה אַחַת הָחֳרַב עֹשֶׁר גָּדוֹל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כָּזֶה</a:t>
            </a:r>
            <a:r>
              <a:rPr lang="he-IL" sz="12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!"וְכָל</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רַב־חוֹבֵל</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וְכָל הַנּוֹסֵעַ לִמְחוֹז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חֶפְצוֹ</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גַּם מַלָּחִים וְכָל אֲשֶׁר מְלַאכְתָּם בַּיָּם, עָמְדוּ מֵרָחוֹק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וְצָעֲקוּ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בִּרְאוֹתָם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עֲשַׁן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שְׂרֵפָתָהּ. "מִי בֶּעָרִים כָּעִיר הַגְּדוֹלָה?" אָמְרוּ.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הֵם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זָרְקוּ עָפָר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עַל                                                                                                                                                                                                                      רָאשֵׁיהֶם  וְצָעֲקוּ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בִּבְכִי וְיָגוֹן</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אוֹי, אוֹי, הָעִיר הַגְּדוֹלָה אֲשֶׁר עָשְׁרוּ בָּה מֵהוֹנָהּ</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כָּל בַּעֲלֵי הָאֳנִיּוֹת בַּיָּם, כִּי בְּשָׁעָה אַחַת הָחְרְבָה</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יח</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4-19)</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4" name="תמונה 3"/>
          <p:cNvPicPr>
            <a:picLocks noChangeAspect="1"/>
          </p:cNvPicPr>
          <p:nvPr/>
        </p:nvPicPr>
        <p:blipFill rotWithShape="1">
          <a:blip r:embed="rId2"/>
          <a:srcRect l="7808" t="4630" r="12353" b="6062"/>
          <a:stretch/>
        </p:blipFill>
        <p:spPr>
          <a:xfrm>
            <a:off x="397119" y="1727931"/>
            <a:ext cx="6089406" cy="4686791"/>
          </a:xfrm>
          <a:prstGeom prst="rect">
            <a:avLst/>
          </a:prstGeom>
        </p:spPr>
      </p:pic>
      <p:sp>
        <p:nvSpPr>
          <p:cNvPr id="2" name="מלבן 1"/>
          <p:cNvSpPr/>
          <p:nvPr/>
        </p:nvSpPr>
        <p:spPr>
          <a:xfrm>
            <a:off x="379200" y="6417839"/>
            <a:ext cx="3411510"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074: The lament over the sins of Babylon</a:t>
            </a:r>
          </a:p>
        </p:txBody>
      </p:sp>
    </p:spTree>
    <p:extLst>
      <p:ext uri="{BB962C8B-B14F-4D97-AF65-F5344CB8AC3E}">
        <p14:creationId xmlns:p14="http://schemas.microsoft.com/office/powerpoint/2010/main" val="2791029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תמונה 6"/>
          <p:cNvPicPr>
            <a:picLocks noChangeAspect="1"/>
          </p:cNvPicPr>
          <p:nvPr/>
        </p:nvPicPr>
        <p:blipFill rotWithShape="1">
          <a:blip r:embed="rId2"/>
          <a:srcRect t="2128"/>
          <a:stretch/>
        </p:blipFill>
        <p:spPr>
          <a:xfrm>
            <a:off x="722339" y="729762"/>
            <a:ext cx="6115176" cy="5339344"/>
          </a:xfrm>
          <a:prstGeom prst="rect">
            <a:avLst/>
          </a:prstGeom>
        </p:spPr>
      </p:pic>
      <p:sp>
        <p:nvSpPr>
          <p:cNvPr id="8" name="מלבן 7"/>
          <p:cNvSpPr/>
          <p:nvPr/>
        </p:nvSpPr>
        <p:spPr>
          <a:xfrm>
            <a:off x="6981093" y="1167089"/>
            <a:ext cx="4853355" cy="2862322"/>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פָּנִיתִי לִרְאוֹת אֶת הַקּוֹל הַמְדַבֵּר אֵלַי, וּכְשֶׁפָּנִיתִי רָאִיתִי שֶׁבַע מְנוֹרוֹת זָהָב,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וּבֵין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שֶׁבַע הַמְּנוֹרוֹת כְּמַרְאֵה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בֶּן־אָדָם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עוֹטֶה מְעִיל עַד מַרְגְּלוֹתָיו וְחָגוּר חֲגוֹרַת זָהָב עַל חֲזֵהוּ.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רֹאשׁוֹ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וּשְׂעָרוֹ לְבָנִים כְּצֶמֶר לָבָן כַּשֶּׁלֶג, וְעֵינָיו כְּשַׁלְהֶבֶת אֵשׁ; (הַהִתְגַּלּוּת א,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12-14)</a:t>
            </a: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כַּאֲשֶׁר רְאִיתִיו נָפַלְתִּי לְרַגְלָיו כַּמֵּת, וְהוּא שָׂם אֶת יַד יְמִינוֹ עָלַי וְאָמַר: "אַל תִּירָא. אֲנִי הָרִאשׁוֹן וְהָאַחֲרוֹן וְהַחַי. (הַהִתְגַּלּוּת א,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17)</a:t>
            </a: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יוחנן הרואה בחזונו את האל היושב על כס מלכותו ומראהו כמראה בן אדם ומצדדיו שבע מנורות נופל על רגליו לרגלי  המשיח</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503402" y="6191936"/>
            <a:ext cx="3558644" cy="307777"/>
          </a:xfrm>
          <a:prstGeom prst="rect">
            <a:avLst/>
          </a:prstGeom>
        </p:spPr>
        <p:txBody>
          <a:bodyPr wrap="squar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003: </a:t>
            </a:r>
            <a:r>
              <a:rPr lang="en-US" sz="1400" b="1" i="1" dirty="0" smtClean="0">
                <a:solidFill>
                  <a:schemeClr val="bg1"/>
                </a:solidFill>
                <a:latin typeface="Times New Roman" panose="02020603050405020304" pitchFamily="18" charset="0"/>
                <a:cs typeface="Times New Roman" panose="02020603050405020304" pitchFamily="18" charset="0"/>
              </a:rPr>
              <a:t>Vision </a:t>
            </a:r>
            <a:r>
              <a:rPr lang="en-US" sz="1400" b="1" i="1" dirty="0">
                <a:solidFill>
                  <a:schemeClr val="bg1"/>
                </a:solidFill>
                <a:latin typeface="Times New Roman" panose="02020603050405020304" pitchFamily="18" charset="0"/>
                <a:cs typeface="Times New Roman" panose="02020603050405020304" pitchFamily="18" charset="0"/>
              </a:rPr>
              <a:t>of Christ and the candlesticks</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244250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0029" t="4095" r="10963" b="8617"/>
          <a:stretch/>
        </p:blipFill>
        <p:spPr>
          <a:xfrm>
            <a:off x="549520" y="839464"/>
            <a:ext cx="6915150" cy="5256536"/>
          </a:xfrm>
          <a:prstGeom prst="rect">
            <a:avLst/>
          </a:prstGeom>
        </p:spPr>
      </p:pic>
      <p:sp>
        <p:nvSpPr>
          <p:cNvPr id="6" name="מלבן 5"/>
          <p:cNvSpPr/>
          <p:nvPr/>
        </p:nvSpPr>
        <p:spPr>
          <a:xfrm>
            <a:off x="7896225" y="409992"/>
            <a:ext cx="3952874" cy="6186309"/>
          </a:xfrm>
          <a:prstGeom prst="rect">
            <a:avLst/>
          </a:prstGeom>
        </p:spPr>
        <p:txBody>
          <a:bodyPr wrap="square">
            <a:spAutoFit/>
          </a:bodyPr>
          <a:lstStyle/>
          <a:p>
            <a:pPr>
              <a:lnSpc>
                <a:spcPct val="150000"/>
              </a:lnSpc>
            </a:pP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בַּמִּדָּה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שֶׁרוֹמְמָה עַצְמָהּ וְהִתְעַנְּגָה</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כֵּן תְּנוּ לָהּ מַכְאוֹב וָאֵבֶל,</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כִּי אָמְרָה בִּלְבָבָהּ: 'יוֹשֶׁבֶת אֲנִי, מַלְכָּה;</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אֵינֶנִּי אַלְמָנָה וְאֵבֶל לֹא אֶרְאֶה</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עַל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כֵּן בְּיוֹם אֶחָד תָּבֹאנָה מַכּוֹתֶיהָ:</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מָוֶת, אֵבֶל וְרָעָב, וּבָאֵשׁ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תִּשָֹרֵף</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כִּי חָזָק יהוה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הַשּׁוֹפֵט אוֹתָהּ</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וּמַלְכֵי הָאָרֶץ אֲשֶׁר זָנוּ וְהִתְעַנְּגוּ אִתָּהּ יִבְכּוּ וְיִסְפְּדוּ עָלֶיהָ כִּרְאוֹתָם אֶת עֲשַׁן שְׂרֵפָתָהּ.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מֵרָחוֹק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יַעַמְדוּ מִפְּנֵי אֵימַת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עִנּוּיָה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וְיֹאמְרוּ: "אוֹי, אוֹי, בָּבֶל הָעִיר הַגְּדוֹלָה, הָעִיר הַחֲזָקָה, כִּי בְּשָׁעָה אַחַת בָּא מִשְׁפָּטֵךְ</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גַּם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סוֹחֲרֵי הָאָרֶץ בּוֹכִים וּמִתְאַבְּלִים עָלֶיהָ, כִּי אֵין קוֹנֶה עוֹד אֶת מִטְעַן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סְחוֹרָתָם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יח</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7-11)</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סוֹחֲרֵי הַדְּבָרִים הָאֵלֶּה, אֲשֶׁר הִתְעַשְּׁרוּ מִמֶּנָּה, יַעַמְדוּ מֵרָחוֹק מִפְּנֵי אֵימַת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עִנּוּיָה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בּוֹכִים וּמִתְאַבְּלִים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וְאוֹמְרִים: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אוֹי, אוֹי, הָעִיר הַגְּדוֹלָה הַלְּבוּשָׁה שֵׁשׁ וְאַרְגָּמָן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וְשָׁנִי וּמְקֻשֶּׁטֶת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בְּזָהָב וְאֶבֶן יְקָרָה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וּפְנִינִים</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יח</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15-16)</a:t>
            </a: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קינת המלכים והסוחרים</a:t>
            </a: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הכיתוב: "אינני אלמנה ואבל לא אראה"</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"אוי, אוי בבל העיר הגדולה..."</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מלבן 2"/>
          <p:cNvSpPr/>
          <p:nvPr/>
        </p:nvSpPr>
        <p:spPr>
          <a:xfrm>
            <a:off x="497918" y="6207342"/>
            <a:ext cx="3684022"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075: The lament of the kings and merchants </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79871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1306" t="4562" r="10021" b="9388"/>
          <a:stretch/>
        </p:blipFill>
        <p:spPr>
          <a:xfrm>
            <a:off x="896817" y="1108812"/>
            <a:ext cx="6471138" cy="4869955"/>
          </a:xfrm>
          <a:prstGeom prst="rect">
            <a:avLst/>
          </a:prstGeom>
        </p:spPr>
      </p:pic>
      <p:sp>
        <p:nvSpPr>
          <p:cNvPr id="6" name="מלבן 5"/>
          <p:cNvSpPr/>
          <p:nvPr/>
        </p:nvSpPr>
        <p:spPr>
          <a:xfrm>
            <a:off x="7693269" y="1367054"/>
            <a:ext cx="4114800" cy="3139321"/>
          </a:xfrm>
          <a:prstGeom prst="rect">
            <a:avLst/>
          </a:prstGeom>
        </p:spPr>
        <p:txBody>
          <a:bodyPr wrap="square">
            <a:spAutoFit/>
          </a:bodyPr>
          <a:lstStyle/>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כִּי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בְּשָׁעָה אַחַת הָחֳרַב עֹשֶׁר גָּדוֹל כָּזֶה!"</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וְכָל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רַב־חוֹבֵל</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וְכָל הַנּוֹסֵעַ לִמְחוֹז חֶפְצוֹ, גַּם מַלָּחִים וְכָל אֲשֶׁר מְלַאכְתָּם בַּיָּם, עָמְדוּ מֵרָחוֹק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וְצָעֲקוּ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בִּרְאוֹתָם אֶת עֲשַׁן שְׂרֵפָתָהּ. "מִי בֶּעָרִים כָּעִיר הַגְּדוֹלָה?" אָמְרוּ. </a:t>
            </a:r>
            <a:endPar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הֵם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זָרְקוּ עָפָר עַל רָאשֵׁיהֶם וְצָעֲקוּ בִּבְכִי וְיָגוֹן:</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"אוֹי, אוֹי, הָעִיר הַגְּדוֹלָה אֲשֶׁר עָשְׁרוּ בָּה מֵהוֹנָהּ</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כָּל בַּעֲלֵי הָאֳנִיּוֹת בַּיָּם, כִּי בְּשָׁעָה אַחַת הָחְרְבָה</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יח</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17-19)</a:t>
            </a:r>
          </a:p>
          <a:p>
            <a:pPr algn="l">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קינת רב החובל והמלחים</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826382" y="6013911"/>
            <a:ext cx="4011034"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076: The lament of the shipmasters and mariners</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05530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מלבן 6"/>
          <p:cNvSpPr/>
          <p:nvPr/>
        </p:nvSpPr>
        <p:spPr>
          <a:xfrm>
            <a:off x="5257800" y="799743"/>
            <a:ext cx="6096000" cy="5355312"/>
          </a:xfrm>
          <a:prstGeom prst="rect">
            <a:avLst/>
          </a:prstGeom>
        </p:spPr>
        <p:txBody>
          <a:bodyPr>
            <a:spAutoFit/>
          </a:bodyPr>
          <a:lstStyle/>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וּמַלְאָךְ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חָזָק אֶחָד הֵרִים אֶבֶן, כְּאֶבֶן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רֵיחַיִם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גְּדוֹלָה, וְהִשְׁלִיךְ אוֹתָהּ לַיָּם בְּאָמְרוֹ:</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"כָּכָה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תֻּשְׁלַך</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בְּשֶׁצֶף בָּבֶל הָעִיר הַגְּדוֹלָה</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וְלֹא תִּמָּצֵא עוֹד.</a:t>
            </a: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צְלִילֵי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פּוֹרְטֵי</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נֵבֶל, צְלִילֵי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נוֹגְנִים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וּמְחַלְּלֵי חֲלִילִים,</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וּצְלִילֵי תּוֹקְעִים בַּחֲצוֹצְרוֹת - לֹא יִשָּׁמְעוּ בָּךְ עוֹד.</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וְכָל אֻמָּן מִכָּל אֻמָּנוּת לֹא יִמָּצֵא בָּךְ עוֹד,</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וְלֹא יִשָּׁמַע עוֹד בְּקִרְבֵּךְ קוֹל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רֵיחַיִם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אוֹר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מְנוֹרָה לֹא יָאִיר בָּךְ עוֹד,</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וְקוֹל חָתָן וְכַלָּה לֹא יִשָּׁמַע בָּךְ עוֹד;</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כִּי סוֹחֲרַיִךְ הָיוּ נִכְבְּדֵי הָאָרֶץ</a:t>
            </a:r>
          </a:p>
          <a:p>
            <a:pPr>
              <a:lnSpc>
                <a:spcPct val="150000"/>
              </a:lnSpc>
            </a:pP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וּבְכִשּׁוּפַיִך</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הֻתְעוּ כָּל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הַגּוֹיִם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בָּהּ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נִמְצָא דַּם נְבִיאִים וּקְדוֹשִׁים</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וְדַם כָּל אֲשֶׁר נִטְבְּחוּ עֲלֵי אָרֶץ</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(הַהִתְגַּלּוּת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יח</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21-24)</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 name="תמונה 1"/>
          <p:cNvPicPr>
            <a:picLocks noChangeAspect="1"/>
          </p:cNvPicPr>
          <p:nvPr/>
        </p:nvPicPr>
        <p:blipFill rotWithShape="1">
          <a:blip r:embed="rId2"/>
          <a:srcRect l="12301" t="9872" r="11315" b="11025"/>
          <a:stretch/>
        </p:blipFill>
        <p:spPr>
          <a:xfrm>
            <a:off x="905608" y="1239715"/>
            <a:ext cx="5821305" cy="4484077"/>
          </a:xfrm>
          <a:prstGeom prst="rect">
            <a:avLst/>
          </a:prstGeom>
        </p:spPr>
      </p:pic>
      <p:sp>
        <p:nvSpPr>
          <p:cNvPr id="3" name="מלבן 2"/>
          <p:cNvSpPr/>
          <p:nvPr/>
        </p:nvSpPr>
        <p:spPr>
          <a:xfrm>
            <a:off x="861594" y="5838064"/>
            <a:ext cx="3775393"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077: The angel casts the millstone into the sea</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995098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מלבן 5"/>
          <p:cNvSpPr/>
          <p:nvPr/>
        </p:nvSpPr>
        <p:spPr>
          <a:xfrm>
            <a:off x="5572125" y="1189494"/>
            <a:ext cx="6096000" cy="4247317"/>
          </a:xfrm>
          <a:prstGeom prst="rect">
            <a:avLst/>
          </a:prstGeom>
        </p:spPr>
        <p:txBody>
          <a:bodyPr>
            <a:spAutoFit/>
          </a:bodyPr>
          <a:lstStyle/>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אַחֲרֵי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כֵן שָׁמַעְתִּי קוֹל גָּדוֹל כְּקוֹל הָמוֹן רַב בַּשָּׁמַיִם אוֹמֵר:</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"הַלְלוּיָהּ! הַיְשׁוּעָה וְהַכָּבוֹד וְהַגְּבוּרָה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לֵאלֹהֵינו</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כִּי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אֱמֶת וְצֶדֶק מִשְׁפָּטָיו;</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כִּי שָׁפַט אֶת הַזּוֹנָה הַגְּדוֹלָה</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אֲשֶׁר הִשְׁחִיתָה אֶת הָאָרֶץ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בְּתַזְנוּתָה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וְנָקַם אֶת דַּם עֲבָדָיו מִיָּדָהּ."</a:t>
            </a:r>
          </a:p>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וְשֵׁנִית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אָמְרוּ:</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"הַלְלוּיָהּ! עֲשָׁנָהּ עוֹלֶה לְעוֹלְמֵי עוֹלָמִים</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וְעֶשְׂרִים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וְאַרְבָּעָה הַזְּקֵנִים וְאַרְבַּע הַחַיּוֹת נָפְלוּ וְהִשְׁתַּחֲווּ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לֵאלֹהִים</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הַיּוֹשֵׁב עַל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הַכִּסֵּא</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בְּאָמְרָם:</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"אָמֵן, הַלְלוּיָהּ</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יָצָא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קוֹל מִן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הַכִּסֵּא</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 אוֹמֵר:</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"הַלְלוּ אֶת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אֱלֹהֵינו</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כָּל עֲבָדָיו - הַיְרֵאִים אוֹתוֹ,</a:t>
            </a:r>
            <a:endParaRPr lang="he-IL" sz="1200" b="1" u="sng"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הַקְּטַנִּים וְהַגְּדוֹלִים!" (הַהִתְגַּלּוּת </a:t>
            </a:r>
            <a:r>
              <a:rPr lang="he-IL" sz="12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יט</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1-5)</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647700" y="5912730"/>
            <a:ext cx="6096000" cy="307777"/>
          </a:xfrm>
          <a:prstGeom prst="rect">
            <a:avLst/>
          </a:prstGeom>
        </p:spPr>
        <p:txBody>
          <a:bodyPr>
            <a:spAutoFit/>
          </a:bodyPr>
          <a:lstStyle/>
          <a:p>
            <a:r>
              <a:rPr lang="en-US" sz="1400" b="1" i="1" dirty="0">
                <a:solidFill>
                  <a:schemeClr val="bg1"/>
                </a:solidFill>
                <a:latin typeface="Times New Roman" panose="02020603050405020304" pitchFamily="18" charset="0"/>
                <a:cs typeface="Times New Roman" panose="02020603050405020304" pitchFamily="18" charset="0"/>
              </a:rPr>
              <a:t>p. 078: Destruction of the great whore in flames and the triumph of heaven</a:t>
            </a:r>
            <a:endParaRPr lang="he-IL" sz="1400" b="1" i="1" dirty="0">
              <a:solidFill>
                <a:schemeClr val="bg1"/>
              </a:solidFill>
              <a:latin typeface="Times New Roman" panose="02020603050405020304" pitchFamily="18" charset="0"/>
              <a:cs typeface="Times New Roman" panose="02020603050405020304" pitchFamily="18" charset="0"/>
            </a:endParaRPr>
          </a:p>
        </p:txBody>
      </p:sp>
      <p:pic>
        <p:nvPicPr>
          <p:cNvPr id="3" name="תמונה 2"/>
          <p:cNvPicPr>
            <a:picLocks noChangeAspect="1"/>
          </p:cNvPicPr>
          <p:nvPr/>
        </p:nvPicPr>
        <p:blipFill rotWithShape="1">
          <a:blip r:embed="rId2"/>
          <a:srcRect l="10488" t="6025" r="12078" b="11667"/>
          <a:stretch/>
        </p:blipFill>
        <p:spPr>
          <a:xfrm>
            <a:off x="1055077" y="1090246"/>
            <a:ext cx="5971702" cy="4721469"/>
          </a:xfrm>
          <a:prstGeom prst="rect">
            <a:avLst/>
          </a:prstGeom>
        </p:spPr>
      </p:pic>
    </p:spTree>
    <p:extLst>
      <p:ext uri="{BB962C8B-B14F-4D97-AF65-F5344CB8AC3E}">
        <p14:creationId xmlns:p14="http://schemas.microsoft.com/office/powerpoint/2010/main" val="232406000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2383" t="6128" r="10380" b="6780"/>
          <a:stretch/>
        </p:blipFill>
        <p:spPr>
          <a:xfrm>
            <a:off x="589085" y="1254543"/>
            <a:ext cx="6145823" cy="4768188"/>
          </a:xfrm>
          <a:prstGeom prst="rect">
            <a:avLst/>
          </a:prstGeom>
        </p:spPr>
      </p:pic>
      <p:sp>
        <p:nvSpPr>
          <p:cNvPr id="6" name="מלבן 5"/>
          <p:cNvSpPr/>
          <p:nvPr/>
        </p:nvSpPr>
        <p:spPr>
          <a:xfrm>
            <a:off x="7174523" y="1487967"/>
            <a:ext cx="4668715" cy="1477328"/>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וְשָׁמַעְתִּי קוֹל כְּקוֹל הָמוֹן רַב וּכְקוֹל מַיִם רַבִּים וּכְקוֹל רְעָמִים חֲזָקִים - אוֹמֵר:</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"הַלְלוּיָהּ כִּי מָלַךְ יהוה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אֱלֹהֵינו</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צְבָאוֹת.</a:t>
            </a:r>
          </a:p>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נָגִילָה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וְנִשְׂמְחָה וְנִתֵּן לוֹ כָּבוֹד,</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כִּי בָּאָה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חֲתֻנַּת</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הַשֶֹה וְאִשְׁתּוֹ הֵכִינָה עַצְמָהּ; (הַהִתְגַּלּוּת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יט</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6-7)</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451518" y="6057873"/>
            <a:ext cx="2598725"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079: The Lamb and his bride</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401316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0320" t="3531" r="11273" b="7486"/>
          <a:stretch/>
        </p:blipFill>
        <p:spPr>
          <a:xfrm>
            <a:off x="731227" y="1137167"/>
            <a:ext cx="6048375" cy="4722906"/>
          </a:xfrm>
          <a:prstGeom prst="rect">
            <a:avLst/>
          </a:prstGeom>
        </p:spPr>
      </p:pic>
      <p:sp>
        <p:nvSpPr>
          <p:cNvPr id="6" name="מלבן 5"/>
          <p:cNvSpPr/>
          <p:nvPr/>
        </p:nvSpPr>
        <p:spPr>
          <a:xfrm>
            <a:off x="7058025" y="1679139"/>
            <a:ext cx="4495799" cy="2585323"/>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וְנִתַּן לָהּ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לִלְבֹּש</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בּוּץ טָהוֹר וְצַח,</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כִּי הַבּוּץ הוּא צִדְקוֹת הַקְּדוֹשִׁים."</a:t>
            </a:r>
          </a:p>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אָמַר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אֵלַי: "כְּתֹב: 'אַשְׁרֵי הַקְּרוּאִים אֶל מִשְׁתֵּה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חֲתֻנַּת</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הַשֶֹה.'" הוֹסִיף וְאָמַר לִי: "אֵלֶּה הֵם דִּבְרֵי אֱמֶת שֶׁל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נָפַלְתִּי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לְרַגְלָיו לְהִשְׁתַּחֲווֹת לוֹ, אַךְ הוּא אָמַר אֵלַי: "רְאֵה, אַל נָא.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עֶבֶד־חָבֵר</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אֲנִי לְךָ וּלְאַחֶיךָ אֲשֶׁר יֵשׁ לָהֶם עֵדוּת יֵשׁוּעַ.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לֵאלֹהִים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תִּשְׁתַּחֲוֶה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הֵן עֵדוּת יֵשׁוּעַ הִיא רוּחַ הַנְּבוּאָה</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(הַהִתְגַּלּוּת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יט</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8-10)</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599260" y="5969949"/>
            <a:ext cx="4665059"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080: The marriage feast of the Lamb; John and the angel </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69177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2390" t="4801" r="10156" b="8616"/>
          <a:stretch/>
        </p:blipFill>
        <p:spPr>
          <a:xfrm>
            <a:off x="609600" y="1137000"/>
            <a:ext cx="6162675" cy="4739925"/>
          </a:xfrm>
          <a:prstGeom prst="rect">
            <a:avLst/>
          </a:prstGeom>
        </p:spPr>
      </p:pic>
      <p:sp>
        <p:nvSpPr>
          <p:cNvPr id="6" name="מלבן 5"/>
          <p:cNvSpPr/>
          <p:nvPr/>
        </p:nvSpPr>
        <p:spPr>
          <a:xfrm>
            <a:off x="6972299" y="1512838"/>
            <a:ext cx="4657725" cy="2862322"/>
          </a:xfrm>
          <a:prstGeom prst="rect">
            <a:avLst/>
          </a:prstGeom>
        </p:spPr>
        <p:txBody>
          <a:bodyPr wrap="square">
            <a:spAutoFit/>
          </a:bodyPr>
          <a:lstStyle/>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רָאִיתִי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אֶת הַשָּׁמַיִם פְּתוּחִים וְהִנֵּה סוּס לָבָן וְהַיּוֹשֵׁב עָלָיו נִקְרָא נֶאֱמָן וַאֲמִתִּי; בְּצֶדֶק הוּא שׁוֹפֵט וְלוֹחֵם.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עֵינָיו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שַׁלְהֶבֶת אֵשׁ, עַל רֹאשׁוֹ עֲטָרוֹת רַבּוֹת, וְיֵשׁ לוֹ שֵׁם כָּתוּב אֲשֶׁר אֵין אִישׁ יוֹדֵעַ אוֹתוֹ מִלְּבַדּוֹ.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הוּא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לָבוּשׁ בֶּגֶד טָבוּל בְּדָם וּשְׁמוֹ נִקְרָא דְּבַר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צִבְאוֹת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הַשָּׁמַיִם יוֹצְאִים אַחֲרָיו, רְכוּבִים עַל סוּסִים לְבָנִים וּלְבוּשִׁים בּוּץ לָבָן וְטָהוֹר.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מִפִּיו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יוֹצֵאת חֶרֶב חַדָּה לְהַכּוֹת בָּהּ אֶת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הַגּוֹיִם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וְהוּא יִרְעֵם בְּשֵׁבֶט בַּרְזֶל. הוּא דּוֹרֵךְ אֶת גַּת הַיַּיִן שֶׁל חֲרוֹן אַף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צְבָאוֹת</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וְעַל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בִּגְדוֹ וְעַל יְרֵכוֹ כָּתוּב שֵׁם: "מֶלֶךְ הַמְּלָכִים וַאֲדוֹן הָאֲדוֹנִים</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יט</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11-16)</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571452" y="5934781"/>
            <a:ext cx="4291559"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081: The army of heaven and Christ in the winepress</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30227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1591" t="4801" r="11344" b="8616"/>
          <a:stretch/>
        </p:blipFill>
        <p:spPr>
          <a:xfrm>
            <a:off x="742951" y="1016906"/>
            <a:ext cx="6238141" cy="4822169"/>
          </a:xfrm>
          <a:prstGeom prst="rect">
            <a:avLst/>
          </a:prstGeom>
        </p:spPr>
      </p:pic>
      <p:sp>
        <p:nvSpPr>
          <p:cNvPr id="6" name="מלבן 5"/>
          <p:cNvSpPr/>
          <p:nvPr/>
        </p:nvSpPr>
        <p:spPr>
          <a:xfrm>
            <a:off x="7515225" y="1385411"/>
            <a:ext cx="3943350" cy="2308324"/>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רָאִיתִי מַלְאָךְ אֶחָד עוֹמֵד בַּשֶּׁמֶשׁ וְקוֹרֵא בְּקוֹל גָּדוֹל,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בְּאָמְרוֹ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לְכָל בַּעֲלֵי כָּנָף הַמְעוֹפְפִים בְּאֶמְצַע הַשָּׁמַיִם: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בּוֹאוּ,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הֵאָסְפו</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אֶל הַסְּעוּדָה הַגְּדוֹלָה אֲשֶׁר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לֵאלֹהִים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לְמַעַן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תֹּאכְלוּ בְּשַׂר מְלָכִים וּבְשַׂר שָׂרֵי אֲלָפִים,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בְּשַׂר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גִּבּוֹרִים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וּבְשַׂר סוּסִים וְרוֹכְבֵיהֶם, וּבְשַׂר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הַכֹּל</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ג</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ַּם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חָפְשִׁים וַעֲבָדִים, גַּם קְטַנִּים וְגַם גְּדוֹלִים</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יט</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17-18)</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0" y="5989712"/>
            <a:ext cx="6096000" cy="307777"/>
          </a:xfrm>
          <a:prstGeom prst="rect">
            <a:avLst/>
          </a:prstGeom>
        </p:spPr>
        <p:txBody>
          <a:bodyPr>
            <a:spAutoFit/>
          </a:bodyPr>
          <a:lstStyle/>
          <a:p>
            <a:r>
              <a:rPr lang="en-US" sz="1400" b="1" i="1" dirty="0">
                <a:solidFill>
                  <a:schemeClr val="bg1"/>
                </a:solidFill>
                <a:latin typeface="Times New Roman" panose="02020603050405020304" pitchFamily="18" charset="0"/>
                <a:cs typeface="Times New Roman" panose="02020603050405020304" pitchFamily="18" charset="0"/>
              </a:rPr>
              <a:t>p. 082: An angel summons the birds of prey to devour the flesh of men </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27601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1344" t="4802" r="11105" b="9181"/>
          <a:stretch/>
        </p:blipFill>
        <p:spPr>
          <a:xfrm>
            <a:off x="808160" y="909271"/>
            <a:ext cx="6452695" cy="4924425"/>
          </a:xfrm>
          <a:prstGeom prst="rect">
            <a:avLst/>
          </a:prstGeom>
        </p:spPr>
      </p:pic>
      <p:sp>
        <p:nvSpPr>
          <p:cNvPr id="7" name="מלבן 6"/>
          <p:cNvSpPr/>
          <p:nvPr/>
        </p:nvSpPr>
        <p:spPr>
          <a:xfrm>
            <a:off x="7686675" y="1572310"/>
            <a:ext cx="3790950" cy="923330"/>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וְרָאִיתִי אֶת הַחַיָּה וְאֶת מַלְכֵי הָאָרֶץ וְצִבְאוֹתֵיהֶם נֶאֱסָפִים לַעֲשׂוֹת מִלְחָמָה בַּיּוֹשֵׁב עַל הַסּוּס וּבִצְבָאוֹ. </a:t>
            </a:r>
            <a:endPar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יט</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19)</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702734" y="5864442"/>
            <a:ext cx="3385862"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083: The battle with the army of the </a:t>
            </a:r>
            <a:r>
              <a:rPr lang="en-US" sz="1400" b="1" i="1" dirty="0" err="1">
                <a:solidFill>
                  <a:schemeClr val="bg1"/>
                </a:solidFill>
                <a:latin typeface="Times New Roman" panose="02020603050405020304" pitchFamily="18" charset="0"/>
                <a:cs typeface="Times New Roman" panose="02020603050405020304" pitchFamily="18" charset="0"/>
              </a:rPr>
              <a:t>beas</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5631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2756" t="4659" r="9789" b="8052"/>
          <a:stretch/>
        </p:blipFill>
        <p:spPr>
          <a:xfrm>
            <a:off x="1009650" y="1134940"/>
            <a:ext cx="6043660" cy="4686301"/>
          </a:xfrm>
          <a:prstGeom prst="rect">
            <a:avLst/>
          </a:prstGeom>
        </p:spPr>
      </p:pic>
      <p:sp>
        <p:nvSpPr>
          <p:cNvPr id="6" name="מלבן 5"/>
          <p:cNvSpPr/>
          <p:nvPr/>
        </p:nvSpPr>
        <p:spPr>
          <a:xfrm>
            <a:off x="7105649" y="1638211"/>
            <a:ext cx="4524375" cy="2031325"/>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הַחַיָּה נִתְפְּסָה וְאִתָּהּ נְבִיא הַשֶּׁקֶר שֶׁעָשָׂה אֶת הָאוֹתוֹת לְפָנֶיהָ וְהִתְעָה בְּאֶמְצָעוּתָם אֶת מְקַבְּלֵי תַּו הַחַיָּה וְאֶת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הַמִּשְׁתַּחֲוִים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לְצַלְמָהּ; הַשְּׁנַיִם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הֻשְׁלְכו</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חַיִּים אֶל אֲגַם הָאֵשׁ הַבּוֹעֵר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בְּגָפְרִית</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וְהַנִּשְׁאָרִים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נֶהֶרְגוּ בַּחֶרֶב הַיּוֹצֵאת מִפִּי הַיּוֹשֵׁב עַל הַסּוּס, וְכָל בַּעֲלֵי הַכָּנָף שָׂבְעוּ מִבְּשָׂרָם. (הַהִתְגַּלּוּת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יט</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20-21)</a:t>
            </a: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צבאו של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ישוע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מנצח, והחיה משתופפת בבור מתחת לאדמה</a:t>
            </a:r>
          </a:p>
        </p:txBody>
      </p:sp>
      <p:sp>
        <p:nvSpPr>
          <p:cNvPr id="2" name="מלבן 1"/>
          <p:cNvSpPr/>
          <p:nvPr/>
        </p:nvSpPr>
        <p:spPr>
          <a:xfrm>
            <a:off x="889109" y="5899610"/>
            <a:ext cx="2448234"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084: The defeat of the beast</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1449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Douce Apocalypse - Bodleian Ms180 - p.004 Letter to Ephes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09" y="941855"/>
            <a:ext cx="6110654" cy="4821689"/>
          </a:xfrm>
          <a:prstGeom prst="rect">
            <a:avLst/>
          </a:prstGeom>
          <a:noFill/>
          <a:extLst>
            <a:ext uri="{909E8E84-426E-40DD-AFC4-6F175D3DCCD1}">
              <a14:hiddenFill xmlns:a14="http://schemas.microsoft.com/office/drawing/2010/main">
                <a:solidFill>
                  <a:srgbClr val="FFFFFF"/>
                </a:solidFill>
              </a14:hiddenFill>
            </a:ext>
          </a:extLst>
        </p:spPr>
      </p:pic>
      <p:sp>
        <p:nvSpPr>
          <p:cNvPr id="4" name="מלבן 3"/>
          <p:cNvSpPr/>
          <p:nvPr/>
        </p:nvSpPr>
        <p:spPr>
          <a:xfrm>
            <a:off x="7126165" y="1270967"/>
            <a:ext cx="4554415" cy="3970318"/>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"אֶל מַלְאַךְ קְהִלַּת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אֶפֶסוֹס</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כְּתֹב:</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אֶת אֵלֶּה הַדְּבָרִים אוֹמֵר הָאוֹחֵז בִּימִינוֹ אֶת שִׁבְעַת הַכּוֹכָבִים, הַמִּתְהַלֵּךְ בֵּין שֶׁבַע מְנוֹרוֹת הַזָּהָב: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אֲנִי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יוֹדֵעַ אֶת מַעֲשֶׂיךָ וְאֶת עֲמָלְךָ וְאֶת סַבְלָנוּתְךָ וְשֶׁאֵינְךָ יָכוֹל לָשֵׂאת אַנְשֵׁי רֶשַׁע. בָּחַנְתָּ אֶת הַמְכַנִּים עַצְמָם שְׁלִיחִים וְאֵינָם, וּמָצָאתָ אוֹתָם כּוֹזְבִים. </a:t>
            </a:r>
            <a:endPar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יֵשׁ לְךָ סַבְלָנוּת וְסָבַלְתָּ בִּגְלַל שְׁמִי וְלֹא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עָיַפְת</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אֲבָל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יֵשׁ לִי טַעֲנָה נֶגְדְּךָ, כִּי עָזַבְתָּ אֶת אַהֲבָתְךָ הָרִאשׁוֹנָה.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לָכֵן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זְכֹר מִנַּיִן נָפַלְתָּ וַחֲזֹר בִּתְשׁוּבָה וַעֲשֵׂה אֶת הַמַּעֲשִׂים הָרִאשׁוֹנִים; שֶׁאִם לֹא כֵן, אָבוֹא אֵלֶיךָ וְאָסִיר אֶת מְנוֹרָתְךָ מִמְּקוֹמָהּ - אִם לֹא תַּחֲזֹר בִּתְשׁוּבָה.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אַךְ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זֹאת לִזְכוּתְךָ: אַתָּה שׂוֹנֵא אֶת מַעֲשֵׂי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הַנִּיקוֹלָסִים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אֲשֶׁר גַּם אֲנִי שׂוֹנֵא.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מִי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שֶׁאֹזֶן לוֹ, יִשְׁמַע נָא מַה שֶּׁהָרוּחַ אוֹמֶרֶת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לַקְּהִלּוֹת</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הַמְנַצֵּחַ, אֲנִי אֶתֵּן לוֹ לֶאֱכֹל מֵעֵץ הַחַיִּים אֲשֶׁר בְּגַן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(הַהִתְגַּלּוּת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ב, 1-7)</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595502" y="5838065"/>
            <a:ext cx="2036135"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004: Letter to Ephesus</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657688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1255" t="3249" r="9348" b="8192"/>
          <a:stretch/>
        </p:blipFill>
        <p:spPr>
          <a:xfrm>
            <a:off x="760536" y="852086"/>
            <a:ext cx="6220557" cy="4773917"/>
          </a:xfrm>
          <a:prstGeom prst="rect">
            <a:avLst/>
          </a:prstGeom>
        </p:spPr>
      </p:pic>
      <p:sp>
        <p:nvSpPr>
          <p:cNvPr id="6" name="מלבן 5"/>
          <p:cNvSpPr/>
          <p:nvPr/>
        </p:nvSpPr>
        <p:spPr>
          <a:xfrm>
            <a:off x="7372350" y="1375886"/>
            <a:ext cx="4114799" cy="1754326"/>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רָאִיתִי מַלְאָךְ יוֹרֵד מִן הַשָּׁמַיִם וּבְיָדוֹ מַפְתֵּחַ הַתְּהוֹם וְשַׁרְשֶׁרֶת גְּדוֹלָה.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הוּא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תָּפַשׂ אֶת הַתַּנִּין, הַנָּחָשׁ הַקַּדְמוֹנִי אֲשֶׁר הוּא הַמַּלְשִׁין וְהַשָֹטָן, וְקָשַׁר אוֹתוֹ לְאֶלֶף שָׁנִים.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הִשְׁלִיךְ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אוֹתוֹ אֶל הַתְּהוֹם וְסָגַר וְחָתַם עָלָיו כְּדֵי שֶׁלֹּא יַתְעֶה עוֹד אֶת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הַגּוֹיִם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עַד תֹּם אֶלֶף הַשָּׁנִים; אַחֲרֵי כֵן צָרִיךְ שֶׁיֻּתַּר לִזְמַן מְעַט.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כ</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1-3)</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433753" y="5769904"/>
            <a:ext cx="6096000" cy="307777"/>
          </a:xfrm>
          <a:prstGeom prst="rect">
            <a:avLst/>
          </a:prstGeom>
        </p:spPr>
        <p:txBody>
          <a:bodyPr>
            <a:spAutoFit/>
          </a:bodyPr>
          <a:lstStyle/>
          <a:p>
            <a:r>
              <a:rPr lang="en-US" sz="1400" b="1" i="1" dirty="0">
                <a:solidFill>
                  <a:schemeClr val="bg1"/>
                </a:solidFill>
                <a:latin typeface="Times New Roman" panose="02020603050405020304" pitchFamily="18" charset="0"/>
                <a:cs typeface="Times New Roman" panose="02020603050405020304" pitchFamily="18" charset="0"/>
              </a:rPr>
              <a:t>p. 085: The dragon chained and imprisoned for a thousand years</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93206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מלבן 5"/>
          <p:cNvSpPr/>
          <p:nvPr/>
        </p:nvSpPr>
        <p:spPr>
          <a:xfrm>
            <a:off x="7515224" y="1242536"/>
            <a:ext cx="4029075" cy="2862322"/>
          </a:xfrm>
          <a:prstGeom prst="rect">
            <a:avLst/>
          </a:prstGeom>
        </p:spPr>
        <p:txBody>
          <a:bodyPr wrap="square">
            <a:spAutoFit/>
          </a:bodyPr>
          <a:lstStyle/>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רָאִיתִי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כִּסְאוֹת;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הִתְיַשְּׁבו</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עֲלֵיהֶם וּמִשְׁפָּט נִתַּן בְּיָדָם. וְנַפְשׁוֹת הַנֶּעֱרָפִים עַל עֵדוּת יֵשׁוּעַ וְעַל דְּבַר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וְאֵלֶּה אֲשֶׁר לֹא הִשְׁתַּחֲווּ לַחַיָּה וּלְצַלְמָהּ וְלֹא קִבְּלוּ אֶת הַתָּו עַל מִצְחָם וְעַל יָדָם - חָיוּ וּמָלְכוּ עִם הַמָּשִׁיחַ אֶלֶף שָׁנִים.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שְׁאָר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הַמֵּתִים לֹא חָיוּ עַד תֹּם אֶלֶף הַשָּׁנִים.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זֹאת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הַתְּחִיָּה הָרִאשׁוֹנָה. מְאֻשָּׁר וְקָדוֹשׁ מִי שֶׁחֶלְקוֹ בַּתְּחִיָּה הָרִאשׁוֹנָה; עַל אֵלֶּה אֵין לַמָּוֶת הַשֵּׁנִי שִׁלְטוֹן, כִּי יִהְיוּ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כֹּהֲנִים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לֵאלֹהִים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וְלַמָּשִׁיחַ וְיִמְלְכוּ אִתּוֹ אֶלֶף שָׁנִים</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כ,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4-6)</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746173" y="5855650"/>
            <a:ext cx="2326278"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086: The first resurrection</a:t>
            </a:r>
            <a:endParaRPr lang="he-IL" sz="1400" b="1" i="1" dirty="0">
              <a:solidFill>
                <a:schemeClr val="bg1"/>
              </a:solidFill>
              <a:latin typeface="Times New Roman" panose="02020603050405020304" pitchFamily="18" charset="0"/>
              <a:cs typeface="Times New Roman" panose="02020603050405020304" pitchFamily="18" charset="0"/>
            </a:endParaRPr>
          </a:p>
        </p:txBody>
      </p:sp>
      <p:pic>
        <p:nvPicPr>
          <p:cNvPr id="3" name="תמונה 2"/>
          <p:cNvPicPr>
            <a:picLocks noChangeAspect="1"/>
          </p:cNvPicPr>
          <p:nvPr/>
        </p:nvPicPr>
        <p:blipFill rotWithShape="1">
          <a:blip r:embed="rId2"/>
          <a:srcRect l="11252" t="7821" r="11315" b="11282"/>
          <a:stretch/>
        </p:blipFill>
        <p:spPr>
          <a:xfrm>
            <a:off x="817686" y="958363"/>
            <a:ext cx="6154616" cy="4782714"/>
          </a:xfrm>
          <a:prstGeom prst="rect">
            <a:avLst/>
          </a:prstGeom>
        </p:spPr>
      </p:pic>
    </p:spTree>
    <p:extLst>
      <p:ext uri="{BB962C8B-B14F-4D97-AF65-F5344CB8AC3E}">
        <p14:creationId xmlns:p14="http://schemas.microsoft.com/office/powerpoint/2010/main" val="25018215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2"/>
          <a:stretch>
            <a:fillRect/>
          </a:stretch>
        </p:blipFill>
        <p:spPr>
          <a:xfrm>
            <a:off x="665124" y="845606"/>
            <a:ext cx="6395258" cy="4938188"/>
          </a:xfrm>
          <a:prstGeom prst="rect">
            <a:avLst/>
          </a:prstGeom>
        </p:spPr>
      </p:pic>
      <p:sp>
        <p:nvSpPr>
          <p:cNvPr id="6" name="מלבן 5"/>
          <p:cNvSpPr/>
          <p:nvPr/>
        </p:nvSpPr>
        <p:spPr>
          <a:xfrm>
            <a:off x="7258050" y="1186160"/>
            <a:ext cx="4419600" cy="2862322"/>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אַחֲרֵי כְּלוֹת אֶלֶף הַשָּׁנִים יֻתַּר הַשָֹטָן מִכִּלְאוֹ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וְיֵצֵא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לְהַתְעוֹת אֶת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הַגּוֹיִם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בְּאַרְבַּע קְצוֹת הָאָרֶץ, אֶת גּוֹג וּמָגוֹג, לֶאֱסֹף אוֹתָם לַמִּלְחָמָה; וּמִסְפָּרָם כְּחוֹל הַיָּם</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כ,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7-8)</a:t>
            </a: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בין הנֵסִים של צבא השטן נמצא זה של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גילברט</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דה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קלייר</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רוזן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גלוסטר</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שהיה ממתנגדיו של הנרי השלישי (אביו של אדוארד הראשון). דמות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השטן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מופיעה פעמיים, כשהוא מוצא מכלאו ובראש צבאו.</a:t>
            </a: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סמלו הדמיוני -3 הצפרדעים מופיע גם על גבי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מגינו</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וגם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על נֵסוֹ .</a:t>
            </a: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9" name="מלבן 8"/>
          <p:cNvSpPr/>
          <p:nvPr/>
        </p:nvSpPr>
        <p:spPr>
          <a:xfrm>
            <a:off x="8715374" y="5982385"/>
            <a:ext cx="3152775" cy="276999"/>
          </a:xfrm>
          <a:prstGeom prst="rect">
            <a:avLst/>
          </a:prstGeom>
        </p:spPr>
        <p:txBody>
          <a:bodyPr wrap="square">
            <a:spAutoFit/>
          </a:bodyPr>
          <a:lstStyle/>
          <a:p>
            <a:pPr algn="l"/>
            <a:r>
              <a:rPr lang="en-US" sz="1200" b="1" i="1" dirty="0">
                <a:solidFill>
                  <a:schemeClr val="bg1"/>
                </a:solidFill>
                <a:latin typeface="Times New Roman" panose="02020603050405020304" pitchFamily="18" charset="0"/>
                <a:cs typeface="Times New Roman" panose="02020603050405020304" pitchFamily="18" charset="0"/>
              </a:rPr>
              <a:t>Coat of arms of Gilbert de </a:t>
            </a:r>
            <a:r>
              <a:rPr lang="en-US" sz="1200" b="1" i="1" dirty="0" smtClean="0">
                <a:solidFill>
                  <a:schemeClr val="bg1"/>
                </a:solidFill>
                <a:latin typeface="Times New Roman" panose="02020603050405020304" pitchFamily="18" charset="0"/>
                <a:cs typeface="Times New Roman" panose="02020603050405020304" pitchFamily="18" charset="0"/>
              </a:rPr>
              <a:t>Clare</a:t>
            </a:r>
          </a:p>
        </p:txBody>
      </p:sp>
      <p:pic>
        <p:nvPicPr>
          <p:cNvPr id="10" name="תמונה 9"/>
          <p:cNvPicPr>
            <a:picLocks noChangeAspect="1"/>
          </p:cNvPicPr>
          <p:nvPr/>
        </p:nvPicPr>
        <p:blipFill rotWithShape="1">
          <a:blip r:embed="rId3"/>
          <a:srcRect r="23346" b="12495"/>
          <a:stretch/>
        </p:blipFill>
        <p:spPr>
          <a:xfrm>
            <a:off x="8858250" y="3875727"/>
            <a:ext cx="1876425" cy="2067873"/>
          </a:xfrm>
          <a:prstGeom prst="rect">
            <a:avLst/>
          </a:prstGeom>
        </p:spPr>
      </p:pic>
      <p:sp>
        <p:nvSpPr>
          <p:cNvPr id="2" name="מלבן 1"/>
          <p:cNvSpPr/>
          <p:nvPr/>
        </p:nvSpPr>
        <p:spPr>
          <a:xfrm>
            <a:off x="578835" y="5846857"/>
            <a:ext cx="4063933"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087: The dragon, who is Satan, comes forth again</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213234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מלבן 6"/>
          <p:cNvSpPr/>
          <p:nvPr/>
        </p:nvSpPr>
        <p:spPr>
          <a:xfrm>
            <a:off x="7639050" y="1465987"/>
            <a:ext cx="3619499" cy="3416320"/>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וְיֵצֵא לְהַתְעוֹת אֶת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הַגּוֹיִם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בְּאַרְבַּע קְצוֹת הָאָרֶץ, אֶת גּוֹג וּמָגוֹג, לֶאֱסֹף אוֹתָם לַמִּלְחָמָה; וּמִסְפָּרָם כְּחוֹל הַיָּם.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הֵם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עָלוּ עַל מֶרְחַב הָאָרֶץ וְהִקִּיפוּ אֶת מַחֲנֵה הַקְּדוֹשִׁים וְאֶת הָעִיר הָאֲהוּבָה; יָרְדָה אֵשׁ מִן הַשָּׁמַיִם מֵאֵת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וְאָכְלָה אוֹתָם.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וְהַשָֹטָן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אֲשֶׁר הִדִּיחָם הֻשְׁלַךְ אֶל אֲגַם הָאֵשׁ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וְהַגָּפְרִית</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אֲשֶׁר שָׁם גַּם הַחַיָּה וּנְבִיא הַשֶּׁקֶר, וִיעֻנּוּ יוֹמָם וָלַיְלָה לְעוֹלְמֵי עוֹלָמִים</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כ,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8-10)</a:t>
            </a: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כמה חיילים נושאים מגנים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הרלדיים</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מגינו</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הדמיוני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של השטן עם שלוש צפרדעים</a:t>
            </a:r>
          </a:p>
          <a:p>
            <a:pPr>
              <a:lnSpc>
                <a:spcPct val="150000"/>
              </a:lnSpc>
            </a:pP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842256" y="5820480"/>
            <a:ext cx="4650632"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088: The attack on the Holy City and the casting into hell </a:t>
            </a:r>
            <a:endParaRPr lang="he-IL" sz="1400" b="1" i="1" dirty="0">
              <a:solidFill>
                <a:schemeClr val="bg1"/>
              </a:solidFill>
              <a:latin typeface="Times New Roman" panose="02020603050405020304" pitchFamily="18" charset="0"/>
              <a:cs typeface="Times New Roman" panose="02020603050405020304" pitchFamily="18" charset="0"/>
            </a:endParaRPr>
          </a:p>
        </p:txBody>
      </p:sp>
      <p:pic>
        <p:nvPicPr>
          <p:cNvPr id="3" name="תמונה 2"/>
          <p:cNvPicPr>
            <a:picLocks noChangeAspect="1"/>
          </p:cNvPicPr>
          <p:nvPr/>
        </p:nvPicPr>
        <p:blipFill rotWithShape="1">
          <a:blip r:embed="rId2"/>
          <a:srcRect l="11253" t="8718" r="12173" b="10384"/>
          <a:stretch/>
        </p:blipFill>
        <p:spPr>
          <a:xfrm>
            <a:off x="976048" y="826476"/>
            <a:ext cx="6265720" cy="4923693"/>
          </a:xfrm>
          <a:prstGeom prst="rect">
            <a:avLst/>
          </a:prstGeom>
        </p:spPr>
      </p:pic>
    </p:spTree>
    <p:extLst>
      <p:ext uri="{BB962C8B-B14F-4D97-AF65-F5344CB8AC3E}">
        <p14:creationId xmlns:p14="http://schemas.microsoft.com/office/powerpoint/2010/main" val="49000282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rotWithShape="1">
          <a:blip r:embed="rId2"/>
          <a:srcRect l="11728" t="8462" r="10075" b="10769"/>
          <a:stretch/>
        </p:blipFill>
        <p:spPr>
          <a:xfrm>
            <a:off x="694593" y="958362"/>
            <a:ext cx="6191179" cy="4756638"/>
          </a:xfrm>
          <a:prstGeom prst="rect">
            <a:avLst/>
          </a:prstGeom>
        </p:spPr>
      </p:pic>
      <p:sp>
        <p:nvSpPr>
          <p:cNvPr id="7" name="מלבן 6"/>
          <p:cNvSpPr/>
          <p:nvPr/>
        </p:nvSpPr>
        <p:spPr>
          <a:xfrm>
            <a:off x="7019924" y="1589812"/>
            <a:ext cx="4295775" cy="2308324"/>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רָאִיתִי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כִּסֵּא</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לָבָן גָּדוֹל וְאֶת הַיּוֹשֵׁב עָלָיו אֲשֶׁר נָסוּ מִפָּנָיו הָאָרֶץ וְהַשָּׁמַיִם, וּמָקוֹם לֹא נִמְצָא לָהֶם.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וְרָאִיתִי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אֶת הַמֵּתִים, הַקְּטַנִּים וְהַגְּדוֹלִים, עוֹמְדִים לִפְנֵי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הַכִּסֵּא</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וּסְפָרִים נִפְתְּחוּ. גַּם סֵפֶר אַחֵר נִפְתַּח, סֵפֶר הַחַיִּים. וְהַמֵּתִים נִשְׁפְּטוּ מִתּוֹךְ הַדְּבָרִים הַכְּתוּבִים בַּסְּפָרִים, לְפִי מַעֲשֵׂיהֶם.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הַיָּם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נָתַן אֶת הַמֵּתִים אֲשֶׁר בּוֹ, מָוֶת וּשְׁאוֹל נָתְנוּ אֶת מֵתֵיהֶם, וְאִישׁ אִישׁ נִשְׁפְּטוּ לְפִי מַעֲשֵׂיהֶם. </a:t>
            </a:r>
            <a:endPar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כ,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11-13)</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644018" y="5750141"/>
            <a:ext cx="1808508"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089: The Judgment</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661057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מלבן 5"/>
          <p:cNvSpPr/>
          <p:nvPr/>
        </p:nvSpPr>
        <p:spPr>
          <a:xfrm>
            <a:off x="7373083" y="1298057"/>
            <a:ext cx="4095750" cy="3932680"/>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רָאִיתִי שָׁמַיִם חֲדָשִׁים וְאֶרֶץ חֲדָשָׁה, כִּי הַשָּׁמַיִם הָרִאשׁוֹנִים וְהָאָרֶץ הָרִאשׁוֹנָה עָבְרוּ וְהַיָּם אֵינֶנּוּ עוֹד.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רָאִיתִי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אֶת עִיר הַקֹּדֶשׁ, יְרוּשָׁלַיִם הַחֲדָשָׁה, יוֹרֶדֶת מִן הַשָּׁמַיִם מֵאֵת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מוּכָנָה כְּכַלָּה מְקֻשֶּׁטֶת לְבַעֲלָהּ. </a:t>
            </a:r>
            <a:endPar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וְשָׁמַעְתִּי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קוֹל גָּדוֹל מִן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הַכִּסֵּא</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 אוֹמֵר:</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"הִנֵּה מִשְׁכַּן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עִם בְּנֵי אָדָם וְיִשְׁכֹּן עִמָּהֶם;</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הֵמָּה יִהְיוּ לוֹ לְעַם וְהוּא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יִהְיֶה עִמָּהֶם,</a:t>
            </a:r>
          </a:p>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וְיִמְחֶה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כָּל דִּמְעָה מֵעֵינֵיהֶם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וְהַמָּוֶת</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לֹא יִהְיֶה עוֹד;</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גַּם אֵבֶל וּזְעָקָה וּכְאֵב לֹא יִהְיוּ עוֹד, כִּי</a:t>
            </a: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הָרִאשׁוֹנוֹת עָבְרוּ."</a:t>
            </a:r>
          </a:p>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אָמַר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הַיּוֹשֵׁב עַל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הַכִּסֵּא</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"הִנְנִי עוֹשֶׂה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הַכֹּל</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חָדָשׁ." אָמַר אֵלַי: "כְּתֹב, כִּי הַדְּבָרִים הָאֵלֶּה נֶאֱמָנִים וַאֲמִתִּיִּים הֵם</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a:t>
            </a:r>
            <a:r>
              <a:rPr lang="he-IL" sz="12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כא</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1-5)</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0" y="5884205"/>
            <a:ext cx="6096000" cy="307777"/>
          </a:xfrm>
          <a:prstGeom prst="rect">
            <a:avLst/>
          </a:prstGeom>
        </p:spPr>
        <p:txBody>
          <a:bodyPr>
            <a:spAutoFit/>
          </a:bodyPr>
          <a:lstStyle/>
          <a:p>
            <a:r>
              <a:rPr lang="en-US" sz="1400" b="1" i="1" dirty="0">
                <a:solidFill>
                  <a:schemeClr val="bg1"/>
                </a:solidFill>
                <a:latin typeface="Times New Roman" panose="02020603050405020304" pitchFamily="18" charset="0"/>
                <a:cs typeface="Times New Roman" panose="02020603050405020304" pitchFamily="18" charset="0"/>
              </a:rPr>
              <a:t>p. 090: The Holy City comes down from heaven; John instructed to write</a:t>
            </a:r>
            <a:endParaRPr lang="he-IL" sz="1400" b="1" i="1" dirty="0">
              <a:solidFill>
                <a:schemeClr val="bg1"/>
              </a:solidFill>
              <a:latin typeface="Times New Roman" panose="02020603050405020304" pitchFamily="18" charset="0"/>
              <a:cs typeface="Times New Roman" panose="02020603050405020304" pitchFamily="18" charset="0"/>
            </a:endParaRPr>
          </a:p>
        </p:txBody>
      </p:sp>
      <p:pic>
        <p:nvPicPr>
          <p:cNvPr id="3" name="תמונה 2"/>
          <p:cNvPicPr>
            <a:picLocks noChangeAspect="1"/>
          </p:cNvPicPr>
          <p:nvPr/>
        </p:nvPicPr>
        <p:blipFill rotWithShape="1">
          <a:blip r:embed="rId2"/>
          <a:srcRect l="12301" t="8333" r="10456" b="12051"/>
          <a:stretch/>
        </p:blipFill>
        <p:spPr>
          <a:xfrm>
            <a:off x="677009" y="1107831"/>
            <a:ext cx="6089630" cy="4668716"/>
          </a:xfrm>
          <a:prstGeom prst="rect">
            <a:avLst/>
          </a:prstGeom>
        </p:spPr>
      </p:pic>
    </p:spTree>
    <p:extLst>
      <p:ext uri="{BB962C8B-B14F-4D97-AF65-F5344CB8AC3E}">
        <p14:creationId xmlns:p14="http://schemas.microsoft.com/office/powerpoint/2010/main" val="28010734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0664" t="7486" r="11273" b="6638"/>
          <a:stretch/>
        </p:blipFill>
        <p:spPr>
          <a:xfrm>
            <a:off x="698257" y="1142339"/>
            <a:ext cx="6248400" cy="4729457"/>
          </a:xfrm>
          <a:prstGeom prst="rect">
            <a:avLst/>
          </a:prstGeom>
        </p:spPr>
      </p:pic>
      <p:sp>
        <p:nvSpPr>
          <p:cNvPr id="6" name="מלבן 5"/>
          <p:cNvSpPr/>
          <p:nvPr/>
        </p:nvSpPr>
        <p:spPr>
          <a:xfrm>
            <a:off x="7381875" y="1751737"/>
            <a:ext cx="3876675" cy="3416320"/>
          </a:xfrm>
          <a:prstGeom prst="rect">
            <a:avLst/>
          </a:prstGeom>
        </p:spPr>
        <p:txBody>
          <a:bodyPr wrap="square">
            <a:spAutoFit/>
          </a:bodyPr>
          <a:lstStyle/>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הוֹסִיף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וְאָמַר אֵלַי: "הָיֹה נִהְיָה. אֲנִי הָאָלֶף וְהַתָּו, הָרֵאשִׁית וְהַתַּכְלִית. אֲנִי אֶתֵּן לַצָּמֵא מִמַּעְיַן הַמַּיִם שֶׁל הַחַיִּים - חִנָּם.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הַמְנַצֵּחַ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יִירַשׁ אֶת אֵלֶּה וַאֲנִי אֶהְיֶה לוֹ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לֵאלֹהִים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וְהוּא יִהְיֶה לִי לְבֵן.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אֲבָל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מוּגֵי הַלֵּב וְהַבִּלְתִּי מַאֲמִינִים, הַמְתֹעָבִים וְהַמְרַצְּחִים, הַזּוֹנִים וְהַמְכַשְּׁפִים, עוֹבְדֵי הָאֱלִילִים וְכָל הַמְשַׁקְּרִים - חֶלְקָם בָּאֲגַם הַבּוֹעֵר בְּאֵשׁ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וְגָפְרִית</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אֲשֶׁר הוּא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הַמָּוֶת</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הַשֵּׁנִי</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כא</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6-8)</a:t>
            </a:r>
          </a:p>
          <a:p>
            <a:pPr algn="l">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ישו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יושב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על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גבי קשת בתוך הילת שקד,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פונה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ליוחנן; למטה נראים ראשי המנודים בתוך אגם האש</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685473" y="5934780"/>
            <a:ext cx="2585708"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091: ‘I am Alpha and Omega’</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4699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9931" t="2684" r="9505" b="5932"/>
          <a:stretch/>
        </p:blipFill>
        <p:spPr>
          <a:xfrm>
            <a:off x="781050" y="1238249"/>
            <a:ext cx="5809280" cy="4533901"/>
          </a:xfrm>
          <a:prstGeom prst="rect">
            <a:avLst/>
          </a:prstGeom>
        </p:spPr>
      </p:pic>
      <p:sp>
        <p:nvSpPr>
          <p:cNvPr id="6" name="מלבן 5"/>
          <p:cNvSpPr/>
          <p:nvPr/>
        </p:nvSpPr>
        <p:spPr>
          <a:xfrm>
            <a:off x="7000875" y="1471136"/>
            <a:ext cx="4572000" cy="1754326"/>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אֶחָד מִשִּׁבְעַת הַמַּלְאָכִים, אֲשֶׁר לָהֶם שֶׁבַע הַקְּעָרוֹת הַמְּלֵאוֹת בְּשֶׁבַע הַמַּכּוֹת הָאַחֲרוֹנוֹת, בָּא וְדִבֵּר אִתִּי. "בּוֹא אַרְאֶה לְךָ אֶת הַכַּלָּה אֵשֶׁת הַשֶֹה", אָמַר.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הוּא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נָשָׂא אוֹתִי, בָּרוּחַ, אֶל הַר גָּדוֹל וְגָבוֹהַּ וְהֶרְאָה לִי אֶת עִיר הַקֹּדֶשׁ, יְרוּשָׁלַיִם, יוֹרֶדֶת מִן הַשָּׁמַיִם מֵאֵת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וּכְבוֹד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לָהּ. אוֹר נָגְהָהּ כְּאֶבֶן יְקָרָה מְאֹד, כְּאֶבֶן יָשְׁפֶה זַכָּה כִּבְדֹלַח, (הַהִתְגַּלּוּת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כא</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9-11)</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694593" y="5917196"/>
            <a:ext cx="4015844"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092: John shown the new Jerusalem by the </a:t>
            </a:r>
            <a:r>
              <a:rPr lang="en-US" sz="1400" b="1" i="1" dirty="0" smtClean="0">
                <a:solidFill>
                  <a:schemeClr val="bg1"/>
                </a:solidFill>
                <a:latin typeface="Times New Roman" panose="02020603050405020304" pitchFamily="18" charset="0"/>
                <a:cs typeface="Times New Roman" panose="02020603050405020304" pitchFamily="18" charset="0"/>
              </a:rPr>
              <a:t>angel</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577534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תמונה 5"/>
          <p:cNvPicPr>
            <a:picLocks noChangeAspect="1"/>
          </p:cNvPicPr>
          <p:nvPr/>
        </p:nvPicPr>
        <p:blipFill rotWithShape="1">
          <a:blip r:embed="rId2"/>
          <a:srcRect l="11419" t="4801" r="8309" b="8333"/>
          <a:stretch/>
        </p:blipFill>
        <p:spPr>
          <a:xfrm>
            <a:off x="600074" y="1133475"/>
            <a:ext cx="6716287" cy="5000625"/>
          </a:xfrm>
          <a:prstGeom prst="rect">
            <a:avLst/>
          </a:prstGeom>
        </p:spPr>
      </p:pic>
      <p:sp>
        <p:nvSpPr>
          <p:cNvPr id="7" name="מלבן 6"/>
          <p:cNvSpPr/>
          <p:nvPr/>
        </p:nvSpPr>
        <p:spPr>
          <a:xfrm>
            <a:off x="7848600" y="1604486"/>
            <a:ext cx="3781424" cy="3693319"/>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הַמְדַבֵּר אֵלַי הֶחֱזִיק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קְנֵה־מִדָּה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מִזָּהָב כְּדֵי לִמְדֹּד אֶת הָעִיר וְאֶת שְׁעָרֶיהָ וְאֶת חוֹמָתָהּ.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וְהָעִיר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מְרֻבַּעַת, אָרְכָּהּ כְּרָחְבָּהּ. הוּא מָדַד אֶת הָעִיר בְּקָנֶה - אַלְפַּיִם וּשְׁלֹשׁ מֵאוֹת קִילוֹמֶטֶר; אָרְכָּהּ וְרָחְבָּהּ וְקוֹמָתָהּ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שָׁוִים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גַּם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אֶת חוֹמָתָהּ מָדַד,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וְהַמִּדָּה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מֵאָה וְאַרְבָּעִים וְאַרְבַּע אַמּוֹת לְפִי מִדָּה אֱנוֹשִׁית אֲשֶׁר הִיא מִדָּה שֶׁל מַלְאָךְ.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כא</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15-17)</a:t>
            </a: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וְהָעִיר אֵינֶנָּה צְרִיכָה לַשֶּׁמֶשׁ וְלַיָּרֵחַ שֶׁיָּאִירוּ בָּהּ, כִּי כְּבוֹד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הֵאִיר אוֹתָהּ וְהַשֶֹה הוּא מְנוֹרָתָהּ</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algn="l">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כא</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23 )</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123091" y="6191935"/>
            <a:ext cx="5389685" cy="307777"/>
          </a:xfrm>
          <a:prstGeom prst="rect">
            <a:avLst/>
          </a:prstGeom>
        </p:spPr>
        <p:txBody>
          <a:bodyPr wrap="square">
            <a:spAutoFit/>
          </a:bodyPr>
          <a:lstStyle/>
          <a:p>
            <a:r>
              <a:rPr lang="en-US" sz="1400" b="1" i="1" dirty="0">
                <a:solidFill>
                  <a:schemeClr val="bg1"/>
                </a:solidFill>
                <a:latin typeface="Times New Roman" panose="02020603050405020304" pitchFamily="18" charset="0"/>
                <a:cs typeface="Times New Roman" panose="02020603050405020304" pitchFamily="18" charset="0"/>
              </a:rPr>
              <a:t>p. 093: The angel measures the city; the Lamb is the light thereof</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14709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11255" t="4520" r="9639" b="8616"/>
          <a:stretch/>
        </p:blipFill>
        <p:spPr>
          <a:xfrm>
            <a:off x="628650" y="1066800"/>
            <a:ext cx="6361236" cy="4806093"/>
          </a:xfrm>
          <a:prstGeom prst="rect">
            <a:avLst/>
          </a:prstGeom>
        </p:spPr>
      </p:pic>
      <p:sp>
        <p:nvSpPr>
          <p:cNvPr id="6" name="מלבן 5"/>
          <p:cNvSpPr/>
          <p:nvPr/>
        </p:nvSpPr>
        <p:spPr>
          <a:xfrm>
            <a:off x="7505700" y="1600111"/>
            <a:ext cx="4305300" cy="1754326"/>
          </a:xfrm>
          <a:prstGeom prst="rect">
            <a:avLst/>
          </a:prstGeom>
        </p:spPr>
        <p:txBody>
          <a:bodyPr wrap="square">
            <a:spAutoFit/>
          </a:bodyPr>
          <a:lstStyle/>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הוּא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הֶרְאָה לִי נְהַר מַיִם חַיִּים, מַבְהִיק כִּבְדֹלַח, יוֹצֵא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מִכִּסֵּא</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וְהַשֶֹה.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בְּאֶמְצַע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רְחוֹב הָעִיר וְעַל שְׂפַת הַנָּהָר מִזֶּה וּמִזֶּה - עֵץ חַיִּים עוֹשֶׂה פֵּרוֹת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שְׁתֵּים־עֶשְׂרֵה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פְּעָמִים, בְּתִתּוֹ בְּכָל חֹדֶשׁ וְחֹדֶשׁ אֶת פִּרְיוֹ, וַעֲלֵה הָעֵץ לְמַרְפֵּא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הַגּוֹיִם</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algn="l">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הַהִתְגַּלּוּת </a:t>
            </a:r>
            <a:r>
              <a:rPr lang="he-IL" sz="12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כב</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1-2)</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מלבן 1"/>
          <p:cNvSpPr/>
          <p:nvPr/>
        </p:nvSpPr>
        <p:spPr>
          <a:xfrm>
            <a:off x="542191" y="5910583"/>
            <a:ext cx="8856785" cy="523220"/>
          </a:xfrm>
          <a:prstGeom prst="rect">
            <a:avLst/>
          </a:prstGeom>
        </p:spPr>
        <p:txBody>
          <a:bodyPr wrap="square">
            <a:spAutoFit/>
          </a:bodyPr>
          <a:lstStyle/>
          <a:p>
            <a:pPr algn="l"/>
            <a:r>
              <a:rPr lang="en-US" sz="1400" b="1" i="1" dirty="0">
                <a:solidFill>
                  <a:schemeClr val="bg1"/>
                </a:solidFill>
                <a:latin typeface="Times New Roman" panose="02020603050405020304" pitchFamily="18" charset="0"/>
                <a:cs typeface="Times New Roman" panose="02020603050405020304" pitchFamily="18" charset="0"/>
              </a:rPr>
              <a:t>p. 094: Angel leads John to the River of Life which flows from the throne of God</a:t>
            </a:r>
            <a:r>
              <a:rPr lang="en-US" sz="1400" b="1" i="1" dirty="0" smtClean="0">
                <a:solidFill>
                  <a:schemeClr val="bg1"/>
                </a:solidFill>
                <a:latin typeface="Times New Roman" panose="02020603050405020304" pitchFamily="18" charset="0"/>
                <a:cs typeface="Times New Roman" panose="02020603050405020304" pitchFamily="18" charset="0"/>
              </a:rPr>
              <a:t>,</a:t>
            </a:r>
          </a:p>
          <a:p>
            <a:pPr algn="l"/>
            <a:r>
              <a:rPr lang="en-US" sz="1400" b="1" i="1" dirty="0" smtClean="0">
                <a:solidFill>
                  <a:schemeClr val="bg1"/>
                </a:solidFill>
                <a:latin typeface="Times New Roman" panose="02020603050405020304" pitchFamily="18" charset="0"/>
                <a:cs typeface="Times New Roman" panose="02020603050405020304" pitchFamily="18" charset="0"/>
              </a:rPr>
              <a:t> </a:t>
            </a:r>
            <a:r>
              <a:rPr lang="en-US" sz="1400" b="1" i="1" dirty="0">
                <a:solidFill>
                  <a:schemeClr val="bg1"/>
                </a:solidFill>
                <a:latin typeface="Times New Roman" panose="02020603050405020304" pitchFamily="18" charset="0"/>
                <a:cs typeface="Times New Roman" panose="02020603050405020304" pitchFamily="18" charset="0"/>
              </a:rPr>
              <a:t>where He sits caressing the Lamb</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3293898"/>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1109</TotalTime>
  <Words>9649</Words>
  <Application>Microsoft Office PowerPoint</Application>
  <PresentationFormat>מסך רחב</PresentationFormat>
  <Paragraphs>479</Paragraphs>
  <Slides>103</Slides>
  <Notes>0</Notes>
  <HiddenSlides>0</HiddenSlides>
  <MMClips>0</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103</vt:i4>
      </vt:variant>
    </vt:vector>
  </HeadingPairs>
  <TitlesOfParts>
    <vt:vector size="109" baseType="lpstr">
      <vt:lpstr>Arial</vt:lpstr>
      <vt:lpstr>Calibri</vt:lpstr>
      <vt:lpstr>Calibri Light</vt:lpstr>
      <vt:lpstr>Tahoma</vt:lpstr>
      <vt:lpstr>Times New Roman</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'Douce Apocalypse</dc:title>
  <dc:creator>אסף פלר</dc:creator>
  <cp:lastModifiedBy>אסף פלר</cp:lastModifiedBy>
  <cp:revision>123</cp:revision>
  <dcterms:created xsi:type="dcterms:W3CDTF">2021-11-23T08:35:06Z</dcterms:created>
  <dcterms:modified xsi:type="dcterms:W3CDTF">2021-11-28T05:09:40Z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51095535</vt:lpwstr>
  </property>
  <property fmtid="{D5CDD505-2E9C-101B-9397-08002B2CF9AE}" pid="3" name="NXPowerLiteSettings">
    <vt:lpwstr>C700052003A000</vt:lpwstr>
  </property>
  <property fmtid="{D5CDD505-2E9C-101B-9397-08002B2CF9AE}" pid="4" name="NXPowerLiteVersion">
    <vt:lpwstr>D9.0.3</vt:lpwstr>
  </property>
</Properties>
</file>